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ppt/ink/ink2066.xml" ContentType="application/inkml+xml"/>
  <Override PartName="/ppt/ink/ink2067.xml" ContentType="application/inkml+xml"/>
  <Override PartName="/ppt/ink/ink2068.xml" ContentType="application/inkml+xml"/>
  <Override PartName="/ppt/ink/ink2069.xml" ContentType="application/inkml+xml"/>
  <Override PartName="/ppt/ink/ink2070.xml" ContentType="application/inkml+xml"/>
  <Override PartName="/ppt/ink/ink2071.xml" ContentType="application/inkml+xml"/>
  <Override PartName="/ppt/ink/ink2072.xml" ContentType="application/inkml+xml"/>
  <Override PartName="/ppt/ink/ink2073.xml" ContentType="application/inkml+xml"/>
  <Override PartName="/ppt/ink/ink2074.xml" ContentType="application/inkml+xml"/>
  <Override PartName="/ppt/ink/ink2075.xml" ContentType="application/inkml+xml"/>
  <Override PartName="/ppt/ink/ink2076.xml" ContentType="application/inkml+xml"/>
  <Override PartName="/ppt/ink/ink2077.xml" ContentType="application/inkml+xml"/>
  <Override PartName="/ppt/ink/ink2078.xml" ContentType="application/inkml+xml"/>
  <Override PartName="/ppt/ink/ink2079.xml" ContentType="application/inkml+xml"/>
  <Override PartName="/ppt/ink/ink2080.xml" ContentType="application/inkml+xml"/>
  <Override PartName="/ppt/ink/ink2081.xml" ContentType="application/inkml+xml"/>
  <Override PartName="/ppt/ink/ink2082.xml" ContentType="application/inkml+xml"/>
  <Override PartName="/ppt/ink/ink2083.xml" ContentType="application/inkml+xml"/>
  <Override PartName="/ppt/ink/ink2084.xml" ContentType="application/inkml+xml"/>
  <Override PartName="/ppt/ink/ink2085.xml" ContentType="application/inkml+xml"/>
  <Override PartName="/ppt/ink/ink2086.xml" ContentType="application/inkml+xml"/>
  <Override PartName="/ppt/ink/ink2087.xml" ContentType="application/inkml+xml"/>
  <Override PartName="/ppt/ink/ink2088.xml" ContentType="application/inkml+xml"/>
  <Override PartName="/ppt/ink/ink2089.xml" ContentType="application/inkml+xml"/>
  <Override PartName="/ppt/ink/ink2090.xml" ContentType="application/inkml+xml"/>
  <Override PartName="/ppt/ink/ink2091.xml" ContentType="application/inkml+xml"/>
  <Override PartName="/ppt/ink/ink2092.xml" ContentType="application/inkml+xml"/>
  <Override PartName="/ppt/ink/ink2093.xml" ContentType="application/inkml+xml"/>
  <Override PartName="/ppt/ink/ink2094.xml" ContentType="application/inkml+xml"/>
  <Override PartName="/ppt/ink/ink2095.xml" ContentType="application/inkml+xml"/>
  <Override PartName="/ppt/ink/ink2096.xml" ContentType="application/inkml+xml"/>
  <Override PartName="/ppt/ink/ink2097.xml" ContentType="application/inkml+xml"/>
  <Override PartName="/ppt/ink/ink2098.xml" ContentType="application/inkml+xml"/>
  <Override PartName="/ppt/ink/ink2099.xml" ContentType="application/inkml+xml"/>
  <Override PartName="/ppt/ink/ink2100.xml" ContentType="application/inkml+xml"/>
  <Override PartName="/ppt/ink/ink2101.xml" ContentType="application/inkml+xml"/>
  <Override PartName="/ppt/ink/ink2102.xml" ContentType="application/inkml+xml"/>
  <Override PartName="/ppt/ink/ink2103.xml" ContentType="application/inkml+xml"/>
  <Override PartName="/ppt/ink/ink2104.xml" ContentType="application/inkml+xml"/>
  <Override PartName="/ppt/ink/ink2105.xml" ContentType="application/inkml+xml"/>
  <Override PartName="/ppt/ink/ink2106.xml" ContentType="application/inkml+xml"/>
  <Override PartName="/ppt/ink/ink2107.xml" ContentType="application/inkml+xml"/>
  <Override PartName="/ppt/ink/ink2108.xml" ContentType="application/inkml+xml"/>
  <Override PartName="/ppt/ink/ink2109.xml" ContentType="application/inkml+xml"/>
  <Override PartName="/ppt/ink/ink2110.xml" ContentType="application/inkml+xml"/>
  <Override PartName="/ppt/ink/ink2111.xml" ContentType="application/inkml+xml"/>
  <Override PartName="/ppt/ink/ink2112.xml" ContentType="application/inkml+xml"/>
  <Override PartName="/ppt/ink/ink2113.xml" ContentType="application/inkml+xml"/>
  <Override PartName="/ppt/ink/ink2114.xml" ContentType="application/inkml+xml"/>
  <Override PartName="/ppt/ink/ink2115.xml" ContentType="application/inkml+xml"/>
  <Override PartName="/ppt/ink/ink2116.xml" ContentType="application/inkml+xml"/>
  <Override PartName="/ppt/ink/ink2117.xml" ContentType="application/inkml+xml"/>
  <Override PartName="/ppt/ink/ink2118.xml" ContentType="application/inkml+xml"/>
  <Override PartName="/ppt/ink/ink2119.xml" ContentType="application/inkml+xml"/>
  <Override PartName="/ppt/ink/ink2120.xml" ContentType="application/inkml+xml"/>
  <Override PartName="/ppt/ink/ink2121.xml" ContentType="application/inkml+xml"/>
  <Override PartName="/ppt/ink/ink2122.xml" ContentType="application/inkml+xml"/>
  <Override PartName="/ppt/ink/ink2123.xml" ContentType="application/inkml+xml"/>
  <Override PartName="/ppt/ink/ink2124.xml" ContentType="application/inkml+xml"/>
  <Override PartName="/ppt/ink/ink2125.xml" ContentType="application/inkml+xml"/>
  <Override PartName="/ppt/ink/ink2126.xml" ContentType="application/inkml+xml"/>
  <Override PartName="/ppt/ink/ink2127.xml" ContentType="application/inkml+xml"/>
  <Override PartName="/ppt/ink/ink2128.xml" ContentType="application/inkml+xml"/>
  <Override PartName="/ppt/ink/ink2129.xml" ContentType="application/inkml+xml"/>
  <Override PartName="/ppt/ink/ink2130.xml" ContentType="application/inkml+xml"/>
  <Override PartName="/ppt/ink/ink2131.xml" ContentType="application/inkml+xml"/>
  <Override PartName="/ppt/ink/ink2132.xml" ContentType="application/inkml+xml"/>
  <Override PartName="/ppt/ink/ink2133.xml" ContentType="application/inkml+xml"/>
  <Override PartName="/ppt/ink/ink2134.xml" ContentType="application/inkml+xml"/>
  <Override PartName="/ppt/ink/ink2135.xml" ContentType="application/inkml+xml"/>
  <Override PartName="/ppt/ink/ink2136.xml" ContentType="application/inkml+xml"/>
  <Override PartName="/ppt/ink/ink2137.xml" ContentType="application/inkml+xml"/>
  <Override PartName="/ppt/ink/ink2138.xml" ContentType="application/inkml+xml"/>
  <Override PartName="/ppt/ink/ink2139.xml" ContentType="application/inkml+xml"/>
  <Override PartName="/ppt/ink/ink2140.xml" ContentType="application/inkml+xml"/>
  <Override PartName="/ppt/ink/ink2141.xml" ContentType="application/inkml+xml"/>
  <Override PartName="/ppt/ink/ink2142.xml" ContentType="application/inkml+xml"/>
  <Override PartName="/ppt/ink/ink2143.xml" ContentType="application/inkml+xml"/>
  <Override PartName="/ppt/ink/ink2144.xml" ContentType="application/inkml+xml"/>
  <Override PartName="/ppt/ink/ink2145.xml" ContentType="application/inkml+xml"/>
  <Override PartName="/ppt/ink/ink2146.xml" ContentType="application/inkml+xml"/>
  <Override PartName="/ppt/ink/ink2147.xml" ContentType="application/inkml+xml"/>
  <Override PartName="/ppt/ink/ink2148.xml" ContentType="application/inkml+xml"/>
  <Override PartName="/ppt/ink/ink2149.xml" ContentType="application/inkml+xml"/>
  <Override PartName="/ppt/ink/ink2150.xml" ContentType="application/inkml+xml"/>
  <Override PartName="/ppt/ink/ink2151.xml" ContentType="application/inkml+xml"/>
  <Override PartName="/ppt/ink/ink2152.xml" ContentType="application/inkml+xml"/>
  <Override PartName="/ppt/ink/ink2153.xml" ContentType="application/inkml+xml"/>
  <Override PartName="/ppt/ink/ink2154.xml" ContentType="application/inkml+xml"/>
  <Override PartName="/ppt/ink/ink2155.xml" ContentType="application/inkml+xml"/>
  <Override PartName="/ppt/ink/ink2156.xml" ContentType="application/inkml+xml"/>
  <Override PartName="/ppt/ink/ink2157.xml" ContentType="application/inkml+xml"/>
  <Override PartName="/ppt/ink/ink2158.xml" ContentType="application/inkml+xml"/>
  <Override PartName="/ppt/ink/ink2159.xml" ContentType="application/inkml+xml"/>
  <Override PartName="/ppt/ink/ink2160.xml" ContentType="application/inkml+xml"/>
  <Override PartName="/ppt/ink/ink2161.xml" ContentType="application/inkml+xml"/>
  <Override PartName="/ppt/ink/ink2162.xml" ContentType="application/inkml+xml"/>
  <Override PartName="/ppt/ink/ink2163.xml" ContentType="application/inkml+xml"/>
  <Override PartName="/ppt/ink/ink2164.xml" ContentType="application/inkml+xml"/>
  <Override PartName="/ppt/ink/ink2165.xml" ContentType="application/inkml+xml"/>
  <Override PartName="/ppt/ink/ink2166.xml" ContentType="application/inkml+xml"/>
  <Override PartName="/ppt/ink/ink2167.xml" ContentType="application/inkml+xml"/>
  <Override PartName="/ppt/ink/ink2168.xml" ContentType="application/inkml+xml"/>
  <Override PartName="/ppt/ink/ink2169.xml" ContentType="application/inkml+xml"/>
  <Override PartName="/ppt/ink/ink2170.xml" ContentType="application/inkml+xml"/>
  <Override PartName="/ppt/ink/ink2171.xml" ContentType="application/inkml+xml"/>
  <Override PartName="/ppt/ink/ink2172.xml" ContentType="application/inkml+xml"/>
  <Override PartName="/ppt/ink/ink2173.xml" ContentType="application/inkml+xml"/>
  <Override PartName="/ppt/ink/ink2174.xml" ContentType="application/inkml+xml"/>
  <Override PartName="/ppt/ink/ink2175.xml" ContentType="application/inkml+xml"/>
  <Override PartName="/ppt/ink/ink2176.xml" ContentType="application/inkml+xml"/>
  <Override PartName="/ppt/ink/ink2177.xml" ContentType="application/inkml+xml"/>
  <Override PartName="/ppt/ink/ink2178.xml" ContentType="application/inkml+xml"/>
  <Override PartName="/ppt/ink/ink2179.xml" ContentType="application/inkml+xml"/>
  <Override PartName="/ppt/ink/ink2180.xml" ContentType="application/inkml+xml"/>
  <Override PartName="/ppt/ink/ink2181.xml" ContentType="application/inkml+xml"/>
  <Override PartName="/ppt/ink/ink2182.xml" ContentType="application/inkml+xml"/>
  <Override PartName="/ppt/ink/ink2183.xml" ContentType="application/inkml+xml"/>
  <Override PartName="/ppt/ink/ink2184.xml" ContentType="application/inkml+xml"/>
  <Override PartName="/ppt/ink/ink2185.xml" ContentType="application/inkml+xml"/>
  <Override PartName="/ppt/ink/ink2186.xml" ContentType="application/inkml+xml"/>
  <Override PartName="/ppt/ink/ink2187.xml" ContentType="application/inkml+xml"/>
  <Override PartName="/ppt/ink/ink2188.xml" ContentType="application/inkml+xml"/>
  <Override PartName="/ppt/ink/ink2189.xml" ContentType="application/inkml+xml"/>
  <Override PartName="/ppt/ink/ink2190.xml" ContentType="application/inkml+xml"/>
  <Override PartName="/ppt/ink/ink2191.xml" ContentType="application/inkml+xml"/>
  <Override PartName="/ppt/ink/ink2192.xml" ContentType="application/inkml+xml"/>
  <Override PartName="/ppt/ink/ink2193.xml" ContentType="application/inkml+xml"/>
  <Override PartName="/ppt/ink/ink2194.xml" ContentType="application/inkml+xml"/>
  <Override PartName="/ppt/ink/ink2195.xml" ContentType="application/inkml+xml"/>
  <Override PartName="/ppt/ink/ink2196.xml" ContentType="application/inkml+xml"/>
  <Override PartName="/ppt/ink/ink2197.xml" ContentType="application/inkml+xml"/>
  <Override PartName="/ppt/ink/ink2198.xml" ContentType="application/inkml+xml"/>
  <Override PartName="/ppt/ink/ink2199.xml" ContentType="application/inkml+xml"/>
  <Override PartName="/ppt/ink/ink2200.xml" ContentType="application/inkml+xml"/>
  <Override PartName="/ppt/ink/ink2201.xml" ContentType="application/inkml+xml"/>
  <Override PartName="/ppt/ink/ink2202.xml" ContentType="application/inkml+xml"/>
  <Override PartName="/ppt/ink/ink2203.xml" ContentType="application/inkml+xml"/>
  <Override PartName="/ppt/ink/ink2204.xml" ContentType="application/inkml+xml"/>
  <Override PartName="/ppt/ink/ink2205.xml" ContentType="application/inkml+xml"/>
  <Override PartName="/ppt/ink/ink2206.xml" ContentType="application/inkml+xml"/>
  <Override PartName="/ppt/ink/ink2207.xml" ContentType="application/inkml+xml"/>
  <Override PartName="/ppt/ink/ink2208.xml" ContentType="application/inkml+xml"/>
  <Override PartName="/ppt/ink/ink2209.xml" ContentType="application/inkml+xml"/>
  <Override PartName="/ppt/ink/ink2210.xml" ContentType="application/inkml+xml"/>
  <Override PartName="/ppt/ink/ink2211.xml" ContentType="application/inkml+xml"/>
  <Override PartName="/ppt/ink/ink2212.xml" ContentType="application/inkml+xml"/>
  <Override PartName="/ppt/ink/ink2213.xml" ContentType="application/inkml+xml"/>
  <Override PartName="/ppt/ink/ink2214.xml" ContentType="application/inkml+xml"/>
  <Override PartName="/ppt/ink/ink2215.xml" ContentType="application/inkml+xml"/>
  <Override PartName="/ppt/ink/ink2216.xml" ContentType="application/inkml+xml"/>
  <Override PartName="/ppt/ink/ink2217.xml" ContentType="application/inkml+xml"/>
  <Override PartName="/ppt/ink/ink2218.xml" ContentType="application/inkml+xml"/>
  <Override PartName="/ppt/ink/ink2219.xml" ContentType="application/inkml+xml"/>
  <Override PartName="/ppt/ink/ink2220.xml" ContentType="application/inkml+xml"/>
  <Override PartName="/ppt/ink/ink2221.xml" ContentType="application/inkml+xml"/>
  <Override PartName="/ppt/ink/ink2222.xml" ContentType="application/inkml+xml"/>
  <Override PartName="/ppt/ink/ink2223.xml" ContentType="application/inkml+xml"/>
  <Override PartName="/ppt/ink/ink2224.xml" ContentType="application/inkml+xml"/>
  <Override PartName="/ppt/ink/ink2225.xml" ContentType="application/inkml+xml"/>
  <Override PartName="/ppt/ink/ink2226.xml" ContentType="application/inkml+xml"/>
  <Override PartName="/ppt/ink/ink2227.xml" ContentType="application/inkml+xml"/>
  <Override PartName="/ppt/ink/ink2228.xml" ContentType="application/inkml+xml"/>
  <Override PartName="/ppt/ink/ink2229.xml" ContentType="application/inkml+xml"/>
  <Override PartName="/ppt/ink/ink2230.xml" ContentType="application/inkml+xml"/>
  <Override PartName="/ppt/ink/ink2231.xml" ContentType="application/inkml+xml"/>
  <Override PartName="/ppt/ink/ink2232.xml" ContentType="application/inkml+xml"/>
  <Override PartName="/ppt/ink/ink2233.xml" ContentType="application/inkml+xml"/>
  <Override PartName="/ppt/ink/ink2234.xml" ContentType="application/inkml+xml"/>
  <Override PartName="/ppt/ink/ink2235.xml" ContentType="application/inkml+xml"/>
  <Override PartName="/ppt/ink/ink2236.xml" ContentType="application/inkml+xml"/>
  <Override PartName="/ppt/ink/ink2237.xml" ContentType="application/inkml+xml"/>
  <Override PartName="/ppt/ink/ink2238.xml" ContentType="application/inkml+xml"/>
  <Override PartName="/ppt/ink/ink2239.xml" ContentType="application/inkml+xml"/>
  <Override PartName="/ppt/ink/ink2240.xml" ContentType="application/inkml+xml"/>
  <Override PartName="/ppt/ink/ink2241.xml" ContentType="application/inkml+xml"/>
  <Override PartName="/ppt/ink/ink2242.xml" ContentType="application/inkml+xml"/>
  <Override PartName="/ppt/ink/ink2243.xml" ContentType="application/inkml+xml"/>
  <Override PartName="/ppt/ink/ink2244.xml" ContentType="application/inkml+xml"/>
  <Override PartName="/ppt/ink/ink2245.xml" ContentType="application/inkml+xml"/>
  <Override PartName="/ppt/ink/ink2246.xml" ContentType="application/inkml+xml"/>
  <Override PartName="/ppt/ink/ink2247.xml" ContentType="application/inkml+xml"/>
  <Override PartName="/ppt/ink/ink2248.xml" ContentType="application/inkml+xml"/>
  <Override PartName="/ppt/ink/ink2249.xml" ContentType="application/inkml+xml"/>
  <Override PartName="/ppt/ink/ink2250.xml" ContentType="application/inkml+xml"/>
  <Override PartName="/ppt/ink/ink2251.xml" ContentType="application/inkml+xml"/>
  <Override PartName="/ppt/ink/ink2252.xml" ContentType="application/inkml+xml"/>
  <Override PartName="/ppt/ink/ink2253.xml" ContentType="application/inkml+xml"/>
  <Override PartName="/ppt/ink/ink2254.xml" ContentType="application/inkml+xml"/>
  <Override PartName="/ppt/ink/ink2255.xml" ContentType="application/inkml+xml"/>
  <Override PartName="/ppt/ink/ink2256.xml" ContentType="application/inkml+xml"/>
  <Override PartName="/ppt/ink/ink2257.xml" ContentType="application/inkml+xml"/>
  <Override PartName="/ppt/ink/ink2258.xml" ContentType="application/inkml+xml"/>
  <Override PartName="/ppt/ink/ink2259.xml" ContentType="application/inkml+xml"/>
  <Override PartName="/ppt/ink/ink2260.xml" ContentType="application/inkml+xml"/>
  <Override PartName="/ppt/ink/ink2261.xml" ContentType="application/inkml+xml"/>
  <Override PartName="/ppt/ink/ink2262.xml" ContentType="application/inkml+xml"/>
  <Override PartName="/ppt/ink/ink2263.xml" ContentType="application/inkml+xml"/>
  <Override PartName="/ppt/ink/ink2264.xml" ContentType="application/inkml+xml"/>
  <Override PartName="/ppt/ink/ink2265.xml" ContentType="application/inkml+xml"/>
  <Override PartName="/ppt/ink/ink2266.xml" ContentType="application/inkml+xml"/>
  <Override PartName="/ppt/ink/ink2267.xml" ContentType="application/inkml+xml"/>
  <Override PartName="/ppt/ink/ink2268.xml" ContentType="application/inkml+xml"/>
  <Override PartName="/ppt/ink/ink2269.xml" ContentType="application/inkml+xml"/>
  <Override PartName="/ppt/ink/ink2270.xml" ContentType="application/inkml+xml"/>
  <Override PartName="/ppt/ink/ink2271.xml" ContentType="application/inkml+xml"/>
  <Override PartName="/ppt/ink/ink2272.xml" ContentType="application/inkml+xml"/>
  <Override PartName="/ppt/ink/ink2273.xml" ContentType="application/inkml+xml"/>
  <Override PartName="/ppt/ink/ink2274.xml" ContentType="application/inkml+xml"/>
  <Override PartName="/ppt/ink/ink2275.xml" ContentType="application/inkml+xml"/>
  <Override PartName="/ppt/ink/ink2276.xml" ContentType="application/inkml+xml"/>
  <Override PartName="/ppt/ink/ink2277.xml" ContentType="application/inkml+xml"/>
  <Override PartName="/ppt/ink/ink2278.xml" ContentType="application/inkml+xml"/>
  <Override PartName="/ppt/ink/ink2279.xml" ContentType="application/inkml+xml"/>
  <Override PartName="/ppt/ink/ink2280.xml" ContentType="application/inkml+xml"/>
  <Override PartName="/ppt/ink/ink2281.xml" ContentType="application/inkml+xml"/>
  <Override PartName="/ppt/ink/ink2282.xml" ContentType="application/inkml+xml"/>
  <Override PartName="/ppt/ink/ink2283.xml" ContentType="application/inkml+xml"/>
  <Override PartName="/ppt/ink/ink2284.xml" ContentType="application/inkml+xml"/>
  <Override PartName="/ppt/ink/ink2285.xml" ContentType="application/inkml+xml"/>
  <Override PartName="/ppt/ink/ink2286.xml" ContentType="application/inkml+xml"/>
  <Override PartName="/ppt/ink/ink2287.xml" ContentType="application/inkml+xml"/>
  <Override PartName="/ppt/ink/ink2288.xml" ContentType="application/inkml+xml"/>
  <Override PartName="/ppt/ink/ink2289.xml" ContentType="application/inkml+xml"/>
  <Override PartName="/ppt/ink/ink2290.xml" ContentType="application/inkml+xml"/>
  <Override PartName="/ppt/ink/ink2291.xml" ContentType="application/inkml+xml"/>
  <Override PartName="/ppt/ink/ink2292.xml" ContentType="application/inkml+xml"/>
  <Override PartName="/ppt/ink/ink2293.xml" ContentType="application/inkml+xml"/>
  <Override PartName="/ppt/ink/ink2294.xml" ContentType="application/inkml+xml"/>
  <Override PartName="/ppt/ink/ink2295.xml" ContentType="application/inkml+xml"/>
  <Override PartName="/ppt/ink/ink2296.xml" ContentType="application/inkml+xml"/>
  <Override PartName="/ppt/ink/ink2297.xml" ContentType="application/inkml+xml"/>
  <Override PartName="/ppt/ink/ink2298.xml" ContentType="application/inkml+xml"/>
  <Override PartName="/ppt/ink/ink2299.xml" ContentType="application/inkml+xml"/>
  <Override PartName="/ppt/ink/ink2300.xml" ContentType="application/inkml+xml"/>
  <Override PartName="/ppt/ink/ink2301.xml" ContentType="application/inkml+xml"/>
  <Override PartName="/ppt/ink/ink2302.xml" ContentType="application/inkml+xml"/>
  <Override PartName="/ppt/ink/ink2303.xml" ContentType="application/inkml+xml"/>
  <Override PartName="/ppt/ink/ink2304.xml" ContentType="application/inkml+xml"/>
  <Override PartName="/ppt/ink/ink2305.xml" ContentType="application/inkml+xml"/>
  <Override PartName="/ppt/ink/ink2306.xml" ContentType="application/inkml+xml"/>
  <Override PartName="/ppt/ink/ink2307.xml" ContentType="application/inkml+xml"/>
  <Override PartName="/ppt/ink/ink2308.xml" ContentType="application/inkml+xml"/>
  <Override PartName="/ppt/ink/ink2309.xml" ContentType="application/inkml+xml"/>
  <Override PartName="/ppt/ink/ink2310.xml" ContentType="application/inkml+xml"/>
  <Override PartName="/ppt/ink/ink2311.xml" ContentType="application/inkml+xml"/>
  <Override PartName="/ppt/ink/ink2312.xml" ContentType="application/inkml+xml"/>
  <Override PartName="/ppt/ink/ink2313.xml" ContentType="application/inkml+xml"/>
  <Override PartName="/ppt/ink/ink2314.xml" ContentType="application/inkml+xml"/>
  <Override PartName="/ppt/ink/ink2315.xml" ContentType="application/inkml+xml"/>
  <Override PartName="/ppt/ink/ink2316.xml" ContentType="application/inkml+xml"/>
  <Override PartName="/ppt/ink/ink2317.xml" ContentType="application/inkml+xml"/>
  <Override PartName="/ppt/ink/ink2318.xml" ContentType="application/inkml+xml"/>
  <Override PartName="/ppt/ink/ink2319.xml" ContentType="application/inkml+xml"/>
  <Override PartName="/ppt/ink/ink2320.xml" ContentType="application/inkml+xml"/>
  <Override PartName="/ppt/ink/ink2321.xml" ContentType="application/inkml+xml"/>
  <Override PartName="/ppt/ink/ink2322.xml" ContentType="application/inkml+xml"/>
  <Override PartName="/ppt/ink/ink2323.xml" ContentType="application/inkml+xml"/>
  <Override PartName="/ppt/ink/ink2324.xml" ContentType="application/inkml+xml"/>
  <Override PartName="/ppt/ink/ink2325.xml" ContentType="application/inkml+xml"/>
  <Override PartName="/ppt/ink/ink2326.xml" ContentType="application/inkml+xml"/>
  <Override PartName="/ppt/ink/ink2327.xml" ContentType="application/inkml+xml"/>
  <Override PartName="/ppt/ink/ink2328.xml" ContentType="application/inkml+xml"/>
  <Override PartName="/ppt/ink/ink2329.xml" ContentType="application/inkml+xml"/>
  <Override PartName="/ppt/ink/ink2330.xml" ContentType="application/inkml+xml"/>
  <Override PartName="/ppt/ink/ink2331.xml" ContentType="application/inkml+xml"/>
  <Override PartName="/ppt/ink/ink2332.xml" ContentType="application/inkml+xml"/>
  <Override PartName="/ppt/ink/ink2333.xml" ContentType="application/inkml+xml"/>
  <Override PartName="/ppt/ink/ink2334.xml" ContentType="application/inkml+xml"/>
  <Override PartName="/ppt/ink/ink2335.xml" ContentType="application/inkml+xml"/>
  <Override PartName="/ppt/ink/ink2336.xml" ContentType="application/inkml+xml"/>
  <Override PartName="/ppt/ink/ink2337.xml" ContentType="application/inkml+xml"/>
  <Override PartName="/ppt/ink/ink2338.xml" ContentType="application/inkml+xml"/>
  <Override PartName="/ppt/ink/ink2339.xml" ContentType="application/inkml+xml"/>
  <Override PartName="/ppt/ink/ink2340.xml" ContentType="application/inkml+xml"/>
  <Override PartName="/ppt/ink/ink2341.xml" ContentType="application/inkml+xml"/>
  <Override PartName="/ppt/ink/ink2342.xml" ContentType="application/inkml+xml"/>
  <Override PartName="/ppt/ink/ink2343.xml" ContentType="application/inkml+xml"/>
  <Override PartName="/ppt/ink/ink2344.xml" ContentType="application/inkml+xml"/>
  <Override PartName="/ppt/ink/ink2345.xml" ContentType="application/inkml+xml"/>
  <Override PartName="/ppt/ink/ink2346.xml" ContentType="application/inkml+xml"/>
  <Override PartName="/ppt/ink/ink2347.xml" ContentType="application/inkml+xml"/>
  <Override PartName="/ppt/ink/ink2348.xml" ContentType="application/inkml+xml"/>
  <Override PartName="/ppt/ink/ink2349.xml" ContentType="application/inkml+xml"/>
  <Override PartName="/ppt/ink/ink2350.xml" ContentType="application/inkml+xml"/>
  <Override PartName="/ppt/ink/ink2351.xml" ContentType="application/inkml+xml"/>
  <Override PartName="/ppt/ink/ink2352.xml" ContentType="application/inkml+xml"/>
  <Override PartName="/ppt/ink/ink2353.xml" ContentType="application/inkml+xml"/>
  <Override PartName="/ppt/ink/ink2354.xml" ContentType="application/inkml+xml"/>
  <Override PartName="/ppt/ink/ink2355.xml" ContentType="application/inkml+xml"/>
  <Override PartName="/ppt/ink/ink2356.xml" ContentType="application/inkml+xml"/>
  <Override PartName="/ppt/ink/ink2357.xml" ContentType="application/inkml+xml"/>
  <Override PartName="/ppt/ink/ink2358.xml" ContentType="application/inkml+xml"/>
  <Override PartName="/ppt/ink/ink2359.xml" ContentType="application/inkml+xml"/>
  <Override PartName="/ppt/ink/ink2360.xml" ContentType="application/inkml+xml"/>
  <Override PartName="/ppt/ink/ink2361.xml" ContentType="application/inkml+xml"/>
  <Override PartName="/ppt/ink/ink2362.xml" ContentType="application/inkml+xml"/>
  <Override PartName="/ppt/ink/ink2363.xml" ContentType="application/inkml+xml"/>
  <Override PartName="/ppt/ink/ink2364.xml" ContentType="application/inkml+xml"/>
  <Override PartName="/ppt/ink/ink2365.xml" ContentType="application/inkml+xml"/>
  <Override PartName="/ppt/ink/ink2366.xml" ContentType="application/inkml+xml"/>
  <Override PartName="/ppt/ink/ink2367.xml" ContentType="application/inkml+xml"/>
  <Override PartName="/ppt/ink/ink2368.xml" ContentType="application/inkml+xml"/>
  <Override PartName="/ppt/ink/ink2369.xml" ContentType="application/inkml+xml"/>
  <Override PartName="/ppt/ink/ink2370.xml" ContentType="application/inkml+xml"/>
  <Override PartName="/ppt/ink/ink2371.xml" ContentType="application/inkml+xml"/>
  <Override PartName="/ppt/ink/ink2372.xml" ContentType="application/inkml+xml"/>
  <Override PartName="/ppt/ink/ink2373.xml" ContentType="application/inkml+xml"/>
  <Override PartName="/ppt/ink/ink2374.xml" ContentType="application/inkml+xml"/>
  <Override PartName="/ppt/ink/ink2375.xml" ContentType="application/inkml+xml"/>
  <Override PartName="/ppt/ink/ink2376.xml" ContentType="application/inkml+xml"/>
  <Override PartName="/ppt/ink/ink2377.xml" ContentType="application/inkml+xml"/>
  <Override PartName="/ppt/ink/ink2378.xml" ContentType="application/inkml+xml"/>
  <Override PartName="/ppt/ink/ink2379.xml" ContentType="application/inkml+xml"/>
  <Override PartName="/ppt/ink/ink2380.xml" ContentType="application/inkml+xml"/>
  <Override PartName="/ppt/ink/ink2381.xml" ContentType="application/inkml+xml"/>
  <Override PartName="/ppt/ink/ink2382.xml" ContentType="application/inkml+xml"/>
  <Override PartName="/ppt/ink/ink2383.xml" ContentType="application/inkml+xml"/>
  <Override PartName="/ppt/ink/ink2384.xml" ContentType="application/inkml+xml"/>
  <Override PartName="/ppt/ink/ink2385.xml" ContentType="application/inkml+xml"/>
  <Override PartName="/ppt/ink/ink2386.xml" ContentType="application/inkml+xml"/>
  <Override PartName="/ppt/ink/ink2387.xml" ContentType="application/inkml+xml"/>
  <Override PartName="/ppt/ink/ink2388.xml" ContentType="application/inkml+xml"/>
  <Override PartName="/ppt/ink/ink2389.xml" ContentType="application/inkml+xml"/>
  <Override PartName="/ppt/ink/ink2390.xml" ContentType="application/inkml+xml"/>
  <Override PartName="/ppt/ink/ink2391.xml" ContentType="application/inkml+xml"/>
  <Override PartName="/ppt/ink/ink2392.xml" ContentType="application/inkml+xml"/>
  <Override PartName="/ppt/ink/ink2393.xml" ContentType="application/inkml+xml"/>
  <Override PartName="/ppt/ink/ink2394.xml" ContentType="application/inkml+xml"/>
  <Override PartName="/ppt/ink/ink2395.xml" ContentType="application/inkml+xml"/>
  <Override PartName="/ppt/ink/ink2396.xml" ContentType="application/inkml+xml"/>
  <Override PartName="/ppt/ink/ink2397.xml" ContentType="application/inkml+xml"/>
  <Override PartName="/ppt/ink/ink2398.xml" ContentType="application/inkml+xml"/>
  <Override PartName="/ppt/ink/ink2399.xml" ContentType="application/inkml+xml"/>
  <Override PartName="/ppt/ink/ink2400.xml" ContentType="application/inkml+xml"/>
  <Override PartName="/ppt/ink/ink2401.xml" ContentType="application/inkml+xml"/>
  <Override PartName="/ppt/ink/ink2402.xml" ContentType="application/inkml+xml"/>
  <Override PartName="/ppt/ink/ink2403.xml" ContentType="application/inkml+xml"/>
  <Override PartName="/ppt/ink/ink2404.xml" ContentType="application/inkml+xml"/>
  <Override PartName="/ppt/ink/ink2405.xml" ContentType="application/inkml+xml"/>
  <Override PartName="/ppt/ink/ink2406.xml" ContentType="application/inkml+xml"/>
  <Override PartName="/ppt/ink/ink2407.xml" ContentType="application/inkml+xml"/>
  <Override PartName="/ppt/ink/ink2408.xml" ContentType="application/inkml+xml"/>
  <Override PartName="/ppt/ink/ink2409.xml" ContentType="application/inkml+xml"/>
  <Override PartName="/ppt/ink/ink2410.xml" ContentType="application/inkml+xml"/>
  <Override PartName="/ppt/ink/ink2411.xml" ContentType="application/inkml+xml"/>
  <Override PartName="/ppt/ink/ink2412.xml" ContentType="application/inkml+xml"/>
  <Override PartName="/ppt/ink/ink2413.xml" ContentType="application/inkml+xml"/>
  <Override PartName="/ppt/ink/ink2414.xml" ContentType="application/inkml+xml"/>
  <Override PartName="/ppt/ink/ink2415.xml" ContentType="application/inkml+xml"/>
  <Override PartName="/ppt/ink/ink2416.xml" ContentType="application/inkml+xml"/>
  <Override PartName="/ppt/ink/ink2417.xml" ContentType="application/inkml+xml"/>
  <Override PartName="/ppt/ink/ink2418.xml" ContentType="application/inkml+xml"/>
  <Override PartName="/ppt/ink/ink2419.xml" ContentType="application/inkml+xml"/>
  <Override PartName="/ppt/ink/ink2420.xml" ContentType="application/inkml+xml"/>
  <Override PartName="/ppt/ink/ink2421.xml" ContentType="application/inkml+xml"/>
  <Override PartName="/ppt/ink/ink2422.xml" ContentType="application/inkml+xml"/>
  <Override PartName="/ppt/ink/ink2423.xml" ContentType="application/inkml+xml"/>
  <Override PartName="/ppt/ink/ink2424.xml" ContentType="application/inkml+xml"/>
  <Override PartName="/ppt/ink/ink2425.xml" ContentType="application/inkml+xml"/>
  <Override PartName="/ppt/ink/ink2426.xml" ContentType="application/inkml+xml"/>
  <Override PartName="/ppt/ink/ink2427.xml" ContentType="application/inkml+xml"/>
  <Override PartName="/ppt/ink/ink2428.xml" ContentType="application/inkml+xml"/>
  <Override PartName="/ppt/ink/ink2429.xml" ContentType="application/inkml+xml"/>
  <Override PartName="/ppt/ink/ink2430.xml" ContentType="application/inkml+xml"/>
  <Override PartName="/ppt/ink/ink2431.xml" ContentType="application/inkml+xml"/>
  <Override PartName="/ppt/ink/ink2432.xml" ContentType="application/inkml+xml"/>
  <Override PartName="/ppt/ink/ink2433.xml" ContentType="application/inkml+xml"/>
  <Override PartName="/ppt/ink/ink2434.xml" ContentType="application/inkml+xml"/>
  <Override PartName="/ppt/ink/ink2435.xml" ContentType="application/inkml+xml"/>
  <Override PartName="/ppt/ink/ink2436.xml" ContentType="application/inkml+xml"/>
  <Override PartName="/ppt/ink/ink2437.xml" ContentType="application/inkml+xml"/>
  <Override PartName="/ppt/ink/ink2438.xml" ContentType="application/inkml+xml"/>
  <Override PartName="/ppt/ink/ink2439.xml" ContentType="application/inkml+xml"/>
  <Override PartName="/ppt/ink/ink2440.xml" ContentType="application/inkml+xml"/>
  <Override PartName="/ppt/ink/ink2441.xml" ContentType="application/inkml+xml"/>
  <Override PartName="/ppt/ink/ink2442.xml" ContentType="application/inkml+xml"/>
  <Override PartName="/ppt/ink/ink2443.xml" ContentType="application/inkml+xml"/>
  <Override PartName="/ppt/ink/ink2444.xml" ContentType="application/inkml+xml"/>
  <Override PartName="/ppt/ink/ink2445.xml" ContentType="application/inkml+xml"/>
  <Override PartName="/ppt/ink/ink2446.xml" ContentType="application/inkml+xml"/>
  <Override PartName="/ppt/ink/ink2447.xml" ContentType="application/inkml+xml"/>
  <Override PartName="/ppt/ink/ink2448.xml" ContentType="application/inkml+xml"/>
  <Override PartName="/ppt/ink/ink2449.xml" ContentType="application/inkml+xml"/>
  <Override PartName="/ppt/ink/ink2450.xml" ContentType="application/inkml+xml"/>
  <Override PartName="/ppt/ink/ink2451.xml" ContentType="application/inkml+xml"/>
  <Override PartName="/ppt/ink/ink2452.xml" ContentType="application/inkml+xml"/>
  <Override PartName="/ppt/ink/ink2453.xml" ContentType="application/inkml+xml"/>
  <Override PartName="/ppt/ink/ink2454.xml" ContentType="application/inkml+xml"/>
  <Override PartName="/ppt/ink/ink2455.xml" ContentType="application/inkml+xml"/>
  <Override PartName="/ppt/ink/ink2456.xml" ContentType="application/inkml+xml"/>
  <Override PartName="/ppt/ink/ink2457.xml" ContentType="application/inkml+xml"/>
  <Override PartName="/ppt/ink/ink2458.xml" ContentType="application/inkml+xml"/>
  <Override PartName="/ppt/ink/ink2459.xml" ContentType="application/inkml+xml"/>
  <Override PartName="/ppt/ink/ink2460.xml" ContentType="application/inkml+xml"/>
  <Override PartName="/ppt/ink/ink2461.xml" ContentType="application/inkml+xml"/>
  <Override PartName="/ppt/ink/ink2462.xml" ContentType="application/inkml+xml"/>
  <Override PartName="/ppt/ink/ink2463.xml" ContentType="application/inkml+xml"/>
  <Override PartName="/ppt/ink/ink2464.xml" ContentType="application/inkml+xml"/>
  <Override PartName="/ppt/ink/ink2465.xml" ContentType="application/inkml+xml"/>
  <Override PartName="/ppt/ink/ink2466.xml" ContentType="application/inkml+xml"/>
  <Override PartName="/ppt/ink/ink2467.xml" ContentType="application/inkml+xml"/>
  <Override PartName="/ppt/ink/ink2468.xml" ContentType="application/inkml+xml"/>
  <Override PartName="/ppt/ink/ink2469.xml" ContentType="application/inkml+xml"/>
  <Override PartName="/ppt/ink/ink2470.xml" ContentType="application/inkml+xml"/>
  <Override PartName="/ppt/ink/ink2471.xml" ContentType="application/inkml+xml"/>
  <Override PartName="/ppt/ink/ink2472.xml" ContentType="application/inkml+xml"/>
  <Override PartName="/ppt/ink/ink2473.xml" ContentType="application/inkml+xml"/>
  <Override PartName="/ppt/ink/ink2474.xml" ContentType="application/inkml+xml"/>
  <Override PartName="/ppt/ink/ink2475.xml" ContentType="application/inkml+xml"/>
  <Override PartName="/ppt/ink/ink2476.xml" ContentType="application/inkml+xml"/>
  <Override PartName="/ppt/ink/ink2477.xml" ContentType="application/inkml+xml"/>
  <Override PartName="/ppt/ink/ink2478.xml" ContentType="application/inkml+xml"/>
  <Override PartName="/ppt/ink/ink2479.xml" ContentType="application/inkml+xml"/>
  <Override PartName="/ppt/ink/ink2480.xml" ContentType="application/inkml+xml"/>
  <Override PartName="/ppt/ink/ink2481.xml" ContentType="application/inkml+xml"/>
  <Override PartName="/ppt/ink/ink2482.xml" ContentType="application/inkml+xml"/>
  <Override PartName="/ppt/ink/ink2483.xml" ContentType="application/inkml+xml"/>
  <Override PartName="/ppt/ink/ink2484.xml" ContentType="application/inkml+xml"/>
  <Override PartName="/ppt/ink/ink2485.xml" ContentType="application/inkml+xml"/>
  <Override PartName="/ppt/ink/ink2486.xml" ContentType="application/inkml+xml"/>
  <Override PartName="/ppt/ink/ink2487.xml" ContentType="application/inkml+xml"/>
  <Override PartName="/ppt/ink/ink2488.xml" ContentType="application/inkml+xml"/>
  <Override PartName="/ppt/ink/ink2489.xml" ContentType="application/inkml+xml"/>
  <Override PartName="/ppt/ink/ink2490.xml" ContentType="application/inkml+xml"/>
  <Override PartName="/ppt/ink/ink2491.xml" ContentType="application/inkml+xml"/>
  <Override PartName="/ppt/ink/ink2492.xml" ContentType="application/inkml+xml"/>
  <Override PartName="/ppt/ink/ink2493.xml" ContentType="application/inkml+xml"/>
  <Override PartName="/ppt/ink/ink2494.xml" ContentType="application/inkml+xml"/>
  <Override PartName="/ppt/ink/ink2495.xml" ContentType="application/inkml+xml"/>
  <Override PartName="/ppt/ink/ink2496.xml" ContentType="application/inkml+xml"/>
  <Override PartName="/ppt/ink/ink2497.xml" ContentType="application/inkml+xml"/>
  <Override PartName="/ppt/ink/ink2498.xml" ContentType="application/inkml+xml"/>
  <Override PartName="/ppt/ink/ink2499.xml" ContentType="application/inkml+xml"/>
  <Override PartName="/ppt/ink/ink2500.xml" ContentType="application/inkml+xml"/>
  <Override PartName="/ppt/ink/ink2501.xml" ContentType="application/inkml+xml"/>
  <Override PartName="/ppt/ink/ink2502.xml" ContentType="application/inkml+xml"/>
  <Override PartName="/ppt/ink/ink2503.xml" ContentType="application/inkml+xml"/>
  <Override PartName="/ppt/ink/ink2504.xml" ContentType="application/inkml+xml"/>
  <Override PartName="/ppt/ink/ink2505.xml" ContentType="application/inkml+xml"/>
  <Override PartName="/ppt/ink/ink2506.xml" ContentType="application/inkml+xml"/>
  <Override PartName="/ppt/ink/ink2507.xml" ContentType="application/inkml+xml"/>
  <Override PartName="/ppt/ink/ink2508.xml" ContentType="application/inkml+xml"/>
  <Override PartName="/ppt/ink/ink2509.xml" ContentType="application/inkml+xml"/>
  <Override PartName="/ppt/ink/ink2510.xml" ContentType="application/inkml+xml"/>
  <Override PartName="/ppt/ink/ink2511.xml" ContentType="application/inkml+xml"/>
  <Override PartName="/ppt/ink/ink2512.xml" ContentType="application/inkml+xml"/>
  <Override PartName="/ppt/ink/ink2513.xml" ContentType="application/inkml+xml"/>
  <Override PartName="/ppt/ink/ink2514.xml" ContentType="application/inkml+xml"/>
  <Override PartName="/ppt/ink/ink2515.xml" ContentType="application/inkml+xml"/>
  <Override PartName="/ppt/ink/ink2516.xml" ContentType="application/inkml+xml"/>
  <Override PartName="/ppt/ink/ink2517.xml" ContentType="application/inkml+xml"/>
  <Override PartName="/ppt/ink/ink2518.xml" ContentType="application/inkml+xml"/>
  <Override PartName="/ppt/ink/ink2519.xml" ContentType="application/inkml+xml"/>
  <Override PartName="/ppt/ink/ink2520.xml" ContentType="application/inkml+xml"/>
  <Override PartName="/ppt/ink/ink2521.xml" ContentType="application/inkml+xml"/>
  <Override PartName="/ppt/ink/ink2522.xml" ContentType="application/inkml+xml"/>
  <Override PartName="/ppt/ink/ink2523.xml" ContentType="application/inkml+xml"/>
  <Override PartName="/ppt/ink/ink2524.xml" ContentType="application/inkml+xml"/>
  <Override PartName="/ppt/ink/ink2525.xml" ContentType="application/inkml+xml"/>
  <Override PartName="/ppt/ink/ink2526.xml" ContentType="application/inkml+xml"/>
  <Override PartName="/ppt/ink/ink2527.xml" ContentType="application/inkml+xml"/>
  <Override PartName="/ppt/ink/ink2528.xml" ContentType="application/inkml+xml"/>
  <Override PartName="/ppt/ink/ink2529.xml" ContentType="application/inkml+xml"/>
  <Override PartName="/ppt/ink/ink2530.xml" ContentType="application/inkml+xml"/>
  <Override PartName="/ppt/ink/ink2531.xml" ContentType="application/inkml+xml"/>
  <Override PartName="/ppt/ink/ink2532.xml" ContentType="application/inkml+xml"/>
  <Override PartName="/ppt/ink/ink2533.xml" ContentType="application/inkml+xml"/>
  <Override PartName="/ppt/ink/ink2534.xml" ContentType="application/inkml+xml"/>
  <Override PartName="/ppt/ink/ink2535.xml" ContentType="application/inkml+xml"/>
  <Override PartName="/ppt/ink/ink2536.xml" ContentType="application/inkml+xml"/>
  <Override PartName="/ppt/ink/ink2537.xml" ContentType="application/inkml+xml"/>
  <Override PartName="/ppt/ink/ink2538.xml" ContentType="application/inkml+xml"/>
  <Override PartName="/ppt/ink/ink2539.xml" ContentType="application/inkml+xml"/>
  <Override PartName="/ppt/ink/ink2540.xml" ContentType="application/inkml+xml"/>
  <Override PartName="/ppt/ink/ink2541.xml" ContentType="application/inkml+xml"/>
  <Override PartName="/ppt/ink/ink2542.xml" ContentType="application/inkml+xml"/>
  <Override PartName="/ppt/ink/ink2543.xml" ContentType="application/inkml+xml"/>
  <Override PartName="/ppt/ink/ink2544.xml" ContentType="application/inkml+xml"/>
  <Override PartName="/ppt/ink/ink2545.xml" ContentType="application/inkml+xml"/>
  <Override PartName="/ppt/ink/ink2546.xml" ContentType="application/inkml+xml"/>
  <Override PartName="/ppt/ink/ink2547.xml" ContentType="application/inkml+xml"/>
  <Override PartName="/ppt/ink/ink2548.xml" ContentType="application/inkml+xml"/>
  <Override PartName="/ppt/ink/ink2549.xml" ContentType="application/inkml+xml"/>
  <Override PartName="/ppt/ink/ink2550.xml" ContentType="application/inkml+xml"/>
  <Override PartName="/ppt/ink/ink2551.xml" ContentType="application/inkml+xml"/>
  <Override PartName="/ppt/ink/ink2552.xml" ContentType="application/inkml+xml"/>
  <Override PartName="/ppt/ink/ink2553.xml" ContentType="application/inkml+xml"/>
  <Override PartName="/ppt/ink/ink2554.xml" ContentType="application/inkml+xml"/>
  <Override PartName="/ppt/ink/ink2555.xml" ContentType="application/inkml+xml"/>
  <Override PartName="/ppt/ink/ink2556.xml" ContentType="application/inkml+xml"/>
  <Override PartName="/ppt/ink/ink2557.xml" ContentType="application/inkml+xml"/>
  <Override PartName="/ppt/ink/ink2558.xml" ContentType="application/inkml+xml"/>
  <Override PartName="/ppt/ink/ink2559.xml" ContentType="application/inkml+xml"/>
  <Override PartName="/ppt/ink/ink2560.xml" ContentType="application/inkml+xml"/>
  <Override PartName="/ppt/ink/ink2561.xml" ContentType="application/inkml+xml"/>
  <Override PartName="/ppt/ink/ink2562.xml" ContentType="application/inkml+xml"/>
  <Override PartName="/ppt/ink/ink2563.xml" ContentType="application/inkml+xml"/>
  <Override PartName="/ppt/ink/ink2564.xml" ContentType="application/inkml+xml"/>
  <Override PartName="/ppt/ink/ink2565.xml" ContentType="application/inkml+xml"/>
  <Override PartName="/ppt/ink/ink2566.xml" ContentType="application/inkml+xml"/>
  <Override PartName="/ppt/ink/ink2567.xml" ContentType="application/inkml+xml"/>
  <Override PartName="/ppt/ink/ink2568.xml" ContentType="application/inkml+xml"/>
  <Override PartName="/ppt/ink/ink2569.xml" ContentType="application/inkml+xml"/>
  <Override PartName="/ppt/ink/ink2570.xml" ContentType="application/inkml+xml"/>
  <Override PartName="/ppt/ink/ink2571.xml" ContentType="application/inkml+xml"/>
  <Override PartName="/ppt/ink/ink2572.xml" ContentType="application/inkml+xml"/>
  <Override PartName="/ppt/ink/ink2573.xml" ContentType="application/inkml+xml"/>
  <Override PartName="/ppt/ink/ink2574.xml" ContentType="application/inkml+xml"/>
  <Override PartName="/ppt/ink/ink2575.xml" ContentType="application/inkml+xml"/>
  <Override PartName="/ppt/ink/ink2576.xml" ContentType="application/inkml+xml"/>
  <Override PartName="/ppt/ink/ink2577.xml" ContentType="application/inkml+xml"/>
  <Override PartName="/ppt/ink/ink257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83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1" d="100"/>
          <a:sy n="61" d="100"/>
        </p:scale>
        <p:origin x="864" y="3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7:09.4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356 218 6067,'0'0'17170,"0"-21"-15025,-2-68-208,-5 62-705,-4 19-282,4 4-523,-6-5-305,0 1-1,0 0 1,0 1-1,-1 1 0,0 0 1,0 0-1,0 2 0,-1 0 1,0 0-1,1 2 1,-26-2-1,37 4-117,0 0 0,0 0 0,-1 1 0,1-1 1,0 1-1,0 0 0,0 0 0,0 0 0,0 1 0,0-1 0,0 0 0,1 1 0,-1 0 1,0 0-1,-2 2 0,-2 3-16,0 1 1,0 0-1,-7 12 0,3-5-12,6-8 14,0 1 1,0 0-1,1 1 1,0-1 0,1 1-1,0 0 1,0 0-1,0 0 1,1 0-1,1 0 1,0 1 0,0-1-1,1 1 1,1 15-1,-1-21 5,1 0 0,-1 0 0,1 0-1,0 0 1,1 0 0,-1 0 0,1-1 0,-1 1-1,1 0 1,0-1 0,0 1 0,1-1-1,-1 0 1,1 0 0,0 1 0,3 1 0,8 8-6,1-1 0,20 13-1,-9-6-12,94 61-5,-85-60 9,-2 2-1,0 1 1,-2 2-1,31 30 1,-55-47 9,-1-1 0,0 1 0,0 1 1,-1-1-1,0 1 0,6 14 0,-9-18 16,0 1 0,0-1 0,-1 1-1,0-1 1,0 1 0,0-1 0,-1 1 0,0 0 0,0-1 0,0 1-1,-1-1 1,0 1 0,-1 5 0,1-8 7,-1 0 0,1 0 1,0-1-1,-1 1 0,0 0 0,1-1 1,-1 1-1,0-1 0,0 0 0,-1 0 1,1 0-1,0 0 0,-1 0 0,1 0 1,-1-1-1,0 1 0,1-1 0,-4 2 1,-6 1 50,-1 0-1,-23 5 1,25-6-28,-12 1-128,0-2 0,0 0-1,-28-1 1,36-2-180,14 2 170,-1-1 0,0 0 0,1 0-1,-1-1 1,0 1 0,0 0-1,1-1 1,-1 1 0,0-1-1,1 1 1,-1-1 0,1 0 0,-1 0-1,1 1 1,-1-1 0,1 0-1,-1 0 1,1-1 0,0 1 0,0 0-1,-1 0 1,1-1 0,-1-1-1,0 0-657,1-1-1,0 1 1,0-1-1,0 0 0,0 1 1,0-1-1,1 0 0,-1 0 1,1-7-1,0-22-6412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7:17.2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15 182 6515,'0'0'11427,"-4"28"-9613,-6 86-627,9-110-1118,1 0 0,0 0-1,0 0 1,1-1 0,-1 1 0,1 0 0,-1 0 0,1-1-1,1 1 1,-1 0 0,3 5 0,-2-7-29,-1 0-1,1 0 1,-1-1 0,1 1 0,0 0-1,0-1 1,0 1 0,0-1 0,0 0-1,3 2 1,3 1 66,0 0-45,1-1 1,-1 0 0,0 0 0,1-1-1,-1 0 1,1-1 0,-1 1 0,1-2 0,0 1-1,16-3 1,-8 2-5,-8-1-40,0 0 0,-1 0 0,1-1 0,-1-1 1,0 1-1,0-1 0,0-1 0,0 1 0,0-1 0,-1-1 0,1 0 0,-1 0 1,0 0-1,-1-1 0,1 1 0,-1-2 0,7-8 0,7-9-42,-1-2 0,-1 0 0,18-37 0,-27 47-126,-1 0-1,0 0 1,-1-1 0,0 0 0,-2 0-1,0 0 1,-1-1 0,-1 0 0,2-30-1,-20 48 801,11 1-590,0 1 1,0 0 0,0 1 0,0-1 0,0 1-1,0 0 1,1 0 0,-1 0 0,1 0 0,0 0 0,0 1-1,0 0 1,0-1 0,1 1 0,-1 0 0,1 0-1,-3 9 1,-4 8 108,1 0-1,-6 28 1,9-30 221,1 1 0,1 0 0,1 0 0,1 0 0,3 36 0,-2-52-335,0 0 0,1 0 0,0 0 0,0 0 0,0 0 0,0 0-1,1-1 1,0 1 0,-1-1 0,1 1 0,0-1 0,1 1-1,-1-1 1,1 0 0,3 4 0,-1-3 19,0 0 0,0-1 0,1 1 0,-1-1 0,1 0-1,0-1 1,-1 1 0,13 2 0,5 0 64,1-1 0,0-2 0,-1 0 0,26-2 0,-38 0-117,-3 0-54,0-1-1,0 0 1,0 0 0,0-1 0,0 0 0,-1-1-1,1 0 1,0 0 0,-1 0 0,0-1 0,0 0-1,0-1 1,0 1 0,10-11 0,-8 7-718,-1-1-1,0 0 1,-1 0 0,0-1-1,0 1 1,-1-1 0,0-1 0,-1 1-1,6-18 1,-1-17-6790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5:23.46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38 72 4626,'0'0'15591,"16"16"-15068,49 49-184,-64-64-322,1 1 0,-1-1 0,1 0 0,0 0 1,-1 1-1,1-1 0,0 0 0,0 0 0,0-1 0,0 1 0,0 0 0,0-1 1,0 1-1,0-1 0,0 1 0,0-1 0,3 0 0,-3 0-3,-1-1-1,1 1 1,0-1-1,-1 0 1,1 1 0,0-1-1,-1 0 1,1 0-1,-1 0 1,0 0-1,3-2 1,0 0 22,1-1-1,0 0 1,0 0-1,0 0 1,-1 0-1,0-1 1,0 0-1,0 0 1,0 0-1,-1 0 1,3-6-1,-5 9 30,0-1 0,0 1 0,0 0 0,0 0-1,-1 0 1,1 0 0,-1-1 0,0 1 0,1 0 0,-1 0 0,0-1 0,0 1-1,-1 0 1,1-1 0,0 1 0,-1 0 0,1 0 0,-1 0 0,0-1-1,0 1 1,0 0 0,0 0 0,0 0 0,0 0 0,0 0 0,-1 1 0,1-1-1,-1 0 1,1 0 0,-3-1 0,0 0 32,-1-1 0,1 1 0,-1 0 0,0 0 0,0 1 0,-1 0 0,1-1-1,0 2 1,-1-1 0,1 1 0,-1-1 0,1 1 0,-1 1 0,0-1 0,0 1 0,1 0 0,-1 1 0,0-1 0,1 1 0,-1 0 0,1 0-1,-1 1 1,1 0 0,-1 0 0,1 0 0,0 1 0,0-1 0,0 1 0,0 0 0,1 1 0,-1-1 0,1 1 0,0 0 0,0 0 0,-4 5 0,-12 24-303,13-14-1447,7-18 1355,-1 0 0,1 0 0,0 0-1,0 0 1,0 0 0,0-1 0,0 1-1,0 0 1,1 0 0,-1 0 0,0 0-1,0 0 1,1 0 0,-1-1 0,0 1-1,1 1 1,6-1-4397,11-1-1185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6:05.9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5330,'0'0'16165,"12"0"-14527,-8 0-1491,5-1 213,1 1 0,-1 1-1,0 0 1,0 0 0,1 0 0,-1 1-1,0 1 1,-1-1 0,1 1-1,0 1 1,10 5 0,-11-4-147,-1 0 0,0 1 0,0 0 1,0 0-1,-1 1 0,0-1 1,-1 1-1,1 0 0,-1 1 0,-1-1 1,1 1-1,-1 0 0,-1 0 1,5 14-1,-3 0 55,-1 1 0,-1 0 1,-1-1-1,-1 33 0,0-20-123,0 28 171,-1-59-300,0 1-1,-1-1 0,0 1 1,0-1-1,0 0 0,0 0 1,-1 1-1,0-1 0,0 0 1,-4 6-1,-5-2-8,10-9-169,0 1-398,1-12-9850,0 0 2710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6:06.9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59 5715,'0'0'10695,"-5"20"-8326,0-3-1802,-1 3 225,1 0 0,1 0 0,1 0 1,-1 37-1,3-37-24,1 9 952,7 54 1,-6-74-1573,1 0 0,0 0 0,1-1 0,0 1 0,1-1 0,0 0 0,0 1 0,1-2 0,0 1 0,8 9 0,-11-14-143,1-1 1,-1 0-1,1 0 0,0 1 0,0-2 1,0 1-1,0 0 0,0 0 0,0-1 1,1 0-1,-1 0 0,0 0 0,1 0 1,-1 0-1,1 0 0,-1-1 0,1 0 1,-1 1-1,1-1 0,-1-1 0,1 1 1,0 0-1,-1-1 0,1 0 0,-1 0 1,0 0-1,1 0 0,-1 0 0,0 0 1,6-4-1,-3-1 22,0 0 1,-1-1-1,1 0 1,-1 0-1,0 0 1,-1 0-1,0-1 0,0 0 1,-1 0-1,0 0 1,2-9-1,1-4 31,-2 0 0,0 0-1,0-29 1,-3 26-29,1 0 0,-2 1 0,0-1-1,-6-31 1,5 48-16,-1 0 1,0 1-1,0-1 0,-1 0 1,0 1-1,0-1 1,0 1-1,-1 0 0,0 0 1,0 0-1,-1 1 0,0 0 1,0-1-1,0 1 0,-9-6 1,9 8 74,1 1 1,-1 0 0,0 0-1,0 0 1,0 1 0,0-1 0,0 1-1,0 0 1,0 1 0,0-1-1,-1 1 1,1 0 0,0 0 0,0 0-1,-9 2 1,6 0-34,0-1 0,-1 1 0,1 1 0,0-1 1,1 1-1,-1 0 0,0 1 0,-12 8 0,-3 5-47,22-16-64,11 17-16303,3-6 10615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6:07.2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0 8116,'0'0'7713,"-9"18"-5070,3-6-2261,-8 15 688,1 0 1,-18 58 0,22-45 46,2 0 1,2 1-1,2 0 0,2 43 1,2-72-1022,0 0 0,0 0 0,1 0 0,0 0 0,1 0 1,1 0-1,0-1 0,1 1 0,7 12 0,-8-16-94,1-1-1,0 0 1,0 0-1,1 0 1,0-1-1,0 0 1,0 0-1,1 0 1,0-1-1,0 0 1,0 0 0,1 0-1,0-1 1,10 4-1,-16-7-168,0 0 0,0 0-1,1-1 1,-1 1 0,0 0-1,1-1 1,-1 1 0,0-1 0,1 0-1,-1 0 1,1 0 0,-1 0-1,1 0 1,-1 0 0,0-1 0,1 1-1,-1-1 1,0 0 0,1 1-1,-1-1 1,4-2 0,-2-1-757,0 0 0,0 0 0,0 0 0,0 0 0,-1-1 0,0 1 0,4-9 0,8-16-5100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6:07.7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1 118 3602,'0'0'18638,"0"-4"-17318,1-5-992,1 1 0,0 1-1,0-1 1,1 0 0,0 0 0,1 1-1,0 0 1,0-1 0,0 2 0,1-1-1,11-12 1,-15 18-278,-1 1-14,1-1 0,-1 0 0,0 0 0,1 1 0,-1-1 0,1 1 0,-1-1 0,1 0 0,0 1 0,-1-1 0,1 1 0,0-1 0,-1 1 0,1 0 0,0-1 0,-1 1 0,1 0 0,0-1 0,0 1 0,-1 0 0,1 0 0,0 0 0,0-1 0,0 1 0,-1 0 0,1 0 0,0 0-1,0 0 1,0 0 0,0 1 0,-1-1 0,1 0 0,0 0 0,0 0 0,-1 1 0,1-1 0,0 0 0,0 1 0,-1-1 0,1 1 0,0-1 0,-1 1 0,1-1 0,0 1 0,-1-1 0,1 2 0,2 1 47,0 1 0,0-1-1,-1 1 1,0 0 0,0 0 0,2 5 0,2 10 140,-1 1 0,-1-1 0,-1 1 0,-1 0 1,-1 0-1,-1 22 0,0-13 16,6 46 1,5-15-136,-11-60-147,0 0 1,0 0 0,0 0 0,1 0-1,-1 0 1,0 0 0,0 0 0,0 0-1,1 0 1,-1 0 0,0 0 0,0 0 0,0 0-1,0 0 1,1 0 0,-1-1 0,0 1-1,0 0 1,0 0 0,0 0 0,1 0-1,-1 0 1,0 0 0,0-1 0,0 1-1,0 0 1,0 0 0,0 0 0,0 0-1,0-1 1,1 1 0,-1 0 0,0 0-1,0 0 1,0 0 0,0-1 0,0 1-1,0 0 1,0 0 0,0 0 0,0-1 0,0 1-1,0 0 1,0 0 0,0 0 0,0 0-1,-1-1 1,2-9-1752,0 1 1,0-1-1,1 0 0,1 1 0,5-15 1,9-17-6539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6:08.0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7876,'0'0'15095,"20"11"-12155,63 39-836,-74-44-1874,-1 1-1,1 0 0,-2 0 0,1 1 0,-1-1 0,0 2 1,-1-1-1,0 1 0,0 0 0,5 11 0,-3-1-4,-1 0 0,-1 0 0,5 30 0,-5-24-71,-2 0-1,-1 1 1,-1 0 0,-1-1 0,-4 39 0,2-60-128,0 0 0,0 0 0,0 0 1,-1 0-1,1 0 0,-1-1 0,0 1 0,0-1 0,-1 1 1,1-1-1,-1 0 0,-3 4 0,4-5-231,0-1 0,0 1 0,0-1 0,1 0 0,-1 0 0,0 1 0,-1-2 0,1 1 0,0 0-1,-3 1 1,3-2-354,0 0 0,0 1 0,1-1 0,-1 0-1,0 0 1,0-1 0,0 1 0,1 0 0,-1 0-1,0-1 1,0 1 0,1-1 0,-1 0 0,-2-1-1,-7-8-9329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6:12.0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32 4770,'0'0'18729,"3"0"-17211,26 1 621,-10 0-1684,0-1 0,-1 0 0,1-2-1,0 0 1,-1 0 0,1-2 0,-1 0-1,19-8 1,-26 7 737,-8 4-3157,-34 13-17386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6:12.2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12 7203,'0'0'14193,"18"2"-12194,6 1-1338,1 0 213,1-1 0,27 0 1,-42-3-544,1 0 0,-1-1 1,14-3-1,-14 2-218,1 1 1,-1 0 0,16 0-1,-20-1-314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6:15.6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33 115 5715,'0'0'8131,"-6"5"-8000,-21 20 12486,29-25-12503,0 1 1,0-1 0,-1 0 0,1 0 0,0 0 0,0 0 0,0 0-1,0 0 1,-1-1 0,1 1 0,0 0 0,0-1 0,2 0 0,8-2 219,155-23 1324,-138 20-1506,0-2 1,-1-1-1,47-21 0,-51 17-112,-18 9-22,1 0 0,0 1-1,0-1 1,1 2 0,7-3 0,-14 5-39,-1 0 1,0 0-1,1 0 0,-1 0 1,1 0-1,-1 0 0,0 0 0,1 0 1,-1 0-1,1 0 0,-1-1 0,0 1 1,1 0-1,-1 0 0,1 0 1,-1 0-1,0-1 0,1 1 0,-1 0 1,0 0-1,0-1 0,1 1 1,-1 0-1,0 0 0,1-1 0,-1 1 1,0 0-1,0-1 0,0 1 0,1 0 1,-1-1-1,0 1 0,0 0 1,0-1-1,0 1 0,0 0 0,0-1 1,0 1-1,0-1 0,0 1 0,0 0 1,0-1-1,0 0 0,0 0-190,0 0-1126,-2-5-6186,2 6 7248,-1-1 0,1 1 0,-1-1 0,1 1 0,-1 0 0,1-1 0,0 1 0,-1-1 0,1 1 0,-1 0 0,0 0 0,1-1 1,-1 1-1,1 0 0,-1 0 0,0 0 0,-20-1-6462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6:15.8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5410,'0'0'10555,"0"17"-8725,-1-3-1469,1 24 1431,1 0 0,2 0 0,13 63 0,-12-89-1362,-2-8-332,0 0 1,-1 0 0,0 0-1,0 1 1,0-1-1,0 8 1,2-12-1023,2 0-282,-3-24-14144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6:14.5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61 4434,'0'0'9815,"-4"20"-7347,1-4-1864,-3 12 755,2 1 1,-2 52-1,6-68-997,-1 4 258,1 0 0,1-1 0,1 1 1,6 25-1,-6-36-524,0-1 1,0 0-1,0 0 1,1 0-1,0-1 1,0 1-1,0 0 1,0-1-1,1 0 1,0 0-1,0 0 1,0 0-1,1 0 1,-1-1-1,1 0 1,0 0-1,10 5 1,-12-7-55,0 1 1,1 0-1,-1-1 0,0 0 1,1 0-1,-1 0 1,1 0-1,0 0 0,-1-1 1,1 0-1,-1 1 1,1-1-1,0 0 0,-1-1 1,1 1-1,0-1 0,-1 1 1,1-1-1,-1 0 1,1 0-1,-1-1 0,0 1 1,1-1-1,-1 0 1,0 1-1,0-1 0,0 0 1,-1-1-1,1 1 1,0 0-1,-1-1 0,1 0 1,-1 1-1,0-1 0,3-4 1,5-18 115,-1 0 1,-1 0-1,-1 0 0,6-51 0,-4-105 230,-10 179-329,1-1 1,0 1-1,-1 0 1,1 0-1,-1 0 1,0 0-1,0 0 0,0 0 1,0 0-1,0 1 1,0-1-1,-1 0 0,1 0 1,-1 1-1,1-1 1,-1 1-1,1-1 1,-1 1-1,0 0 0,0 0 1,0-1-1,0 1 1,0 0-1,0 1 0,0-1 1,0 0-1,0 1 1,0-1-1,-1 1 1,-3-1-1,-9-1 166,0 0 0,0 1 0,-21 0-1,26 2-145,-74-1 324,81 0-460,1 0 1,0 0 0,0 1-1,-1 0 1,1-1-1,0 1 1,0 0 0,0 0-1,0 0 1,0 0-1,0 0 1,0 0 0,1 1-1,-1-1 1,0 0-1,1 1 1,-1 0 0,1-1-1,-1 1 1,1 0-1,0 0 1,0 0 0,0-1-1,0 1 1,0 0-1,0 0 1,0 3 0,1-2-637,-1 1 1,1-1 0,-1 1-1,0 0 1,0-1 0,0 0-1,-1 1 1,-1 3 0,-11 15-7775,-4-3-7783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5:23.87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63 2689,'0'0'15799,"6"20"-13928,-1 0-1468,0 0 66,0 0-1,2-1 1,0 0-1,1 0 1,13 23-1,-20-40-478,0 1-1,1-1 1,-1 0-1,1 0 1,0 1-1,0-1 0,0 0 1,0-1-1,0 1 1,0 0-1,0 0 1,1-1-1,-1 0 0,0 1 1,1-1-1,0 0 1,-1 0-1,1 0 1,-1 0-1,1-1 0,0 1 1,0-1-1,-1 0 1,1 0-1,0 0 1,0 0-1,0 0 1,-1 0-1,1-1 0,0 1 1,-1-1-1,1 0 1,0 0-1,-1 0 1,5-2-1,7-5-336,-1-1-1,0 0 1,0-1 0,-1 0-1,12-14 1,-4 5-78,-15 15 337,-2 1-33,-1 0 0,1 1 0,0-1 0,0 1 0,0 0-1,0 0 1,0 0 0,0 0 0,1 0 0,-1 1 0,1-1 0,-1 1 0,1 0-1,7-1 1,-11 2 120,0 0 0,1 0 0,-1 0 0,0 0 0,1 0-1,-1 0 1,0 0 0,1 0 0,-1 0 0,0 0 0,0 0 0,1 0-1,-1 0 1,0 1 0,0-1 0,1 0 0,-1 0 0,0 0 0,0 0-1,1 1 1,-1-1 0,0 0 0,0 0 0,0 1 0,1-1 0,-1 0-1,0 0 1,0 1 0,0-1 0,0 0 0,0 0 0,0 1 0,0-1-1,1 1 1,7 25 345,-6-19 103,-1 0 1,2 0-1,-1 0 0,1 0 1,0-1-1,0 1 0,1-1 1,6 9-1,-9-14-431,-1-1 0,1 0 1,0 1-1,0-1 0,-1 0 0,1 0 0,0 0 0,0 1 0,0-1 0,-1 0 1,1 0-1,0 0 0,0 0 0,0-1 0,-1 1 0,1 0 0,0 0 0,0 0 1,-1-1-1,1 1 0,0 0 0,0-1 0,-1 1 0,1 0 0,0-1 0,-1 1 1,1-1-1,-1 1 0,1-1 0,-1 0 0,1 1 0,-1-1 0,1 0 0,-1 1 1,1-1-1,-1 0 0,0 1 0,1-1 0,-1 0 0,0 0 0,1 0 0,-1 0-10,8-10 208,-1 0 1,-1-1-1,0 1 0,0-1 0,-1 0 1,-1-1-1,0 1 0,-1-1 0,4-24 1,-7 36-144,0 0 0,-1-1 0,1 1 0,0 0 0,-1-1 0,1 1 0,-1 0 1,0 0-1,1-1 0,-1 1 0,0 0 0,0 0 0,1 0 0,-1 0 1,0 0-1,0 0 0,0 0 0,0 0 0,0 0 0,-1 1 0,1-1 1,0 0-1,0 1 0,0-1 0,-1 1 0,-1-1 0,1 0-203,-1-1 0,1 1 1,0 0-1,0-1 0,0 1 0,0-1 0,0 1 0,-3-4 0,-7-13-2422,-3-3-5972,6 13 1934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6:17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3 2449,'0'0'14780,"0"-3"-11904,-5 44 3078,-13 95-3661,12-69-1369,2 1 0,6 70 0,-2-132-915,1 0 0,0 0 0,1 0 1,-1 0-1,1-1 0,0 1 0,1 0 1,-1-1-1,1 0 0,0 1 1,1-1-1,-1 0 0,1-1 0,0 1 1,0-1-1,1 1 0,0-1 0,-1-1 1,1 1-1,11 6 0,-9-9-3052,4-2-11423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6:17.7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9012,'0'0'6142,"0"19"-3720,0 334 6369,0-349-8730,0 16 199,0 1-1,7 36 0,-6-52-267,0 0 0,1-1 0,-1 1 0,1 0-1,0-1 1,0 1 0,0-1 0,1 1 0,0-1 0,0 0 0,0 0 0,0 0 0,0-1 0,1 1 0,0-1 0,0 1-1,6 3 1,-9-6-65,1 0 0,-1-1-1,1 1 1,0 0-1,-1 0 1,1-1 0,0 1-1,-1-1 1,1 0-1,0 1 1,0-1 0,0 0-1,-1 0 1,1 0 0,0 0-1,0 0 1,-1 0-1,1-1 1,0 1 0,0-1-1,-1 1 1,1-1-1,0 1 1,-1-1 0,1 0-1,-1 0 1,3-1-1,1-3-178,1 0 0,-1 0 1,-1-1-1,1 1 0,5-11 0,-7 12 107,0-1 1,0 1 0,0 0-1,0 0 1,1 0-1,0 0 1,-1 1 0,1-1-1,9-5 1,-12 9 140,0 0 1,-1-1-1,1 1 0,0 0 1,0 0-1,0 0 0,0-1 1,0 1-1,0 0 0,0 0 1,0 0-1,0 0 0,0 1 1,0-1-1,0 0 0,0 0 1,0 0-1,0 1 0,0-1 1,-1 0-1,1 1 0,0-1 1,0 1-1,0-1 0,0 1 1,-1-1-1,1 1 1,0 0-1,0 1 0,17 25 612,-12-14-153,1-1 35,0-2 16,-1 1 0,15 15 0,-20-24-466,1 1-1,0-1 0,0-1 0,0 1 0,1 0 0,-1 0 0,0-1 0,1 0 1,-1 1-1,1-1 0,-1 0 0,1 0 0,0 0 0,-1 0 0,1-1 1,0 1-1,5 0 0,-7-1-46,1-1 1,0 1 0,-1 0 0,1-1-1,-1 1 1,1-1 0,-1 1-1,1-1 1,-1 0 0,0 0-1,1 1 1,-1-1 0,0 0 0,0 0-1,0 0 1,1 0 0,-1-1-1,0 1 1,1-2 0,16-30 18,-13 23-21,2-2-8,-1 0-1,0 0 1,-1-1-1,-1 0 1,0 0-1,0 0 1,-2 0-1,2-19 1,-4 31 74,0-1 0,-1 0 1,1 0-1,-1 0 0,0 1 1,1-1-1,-1 0 0,0 1 1,0-1-1,0 1 0,0-1 1,0 1-1,-1-1 0,1 1 1,0 0-1,-1 0 0,1-1 1,-1 1-1,1 0 0,-1 0 1,1 0-1,-1 1 0,0-1 1,0 0-1,1 1 0,-1-1 1,0 1-1,0-1 1,0 1-1,-2-1 0,-9-1 251,-1 1-1,1 0 1,-15 0-1,25 1-252,-4 0-4,0 0 0,1 1 0,-1 0 0,0 0 0,0 0 0,0 1 0,1 0 0,-1 0 0,-7 3 0,11-3-82,-1 0 0,1 1 0,0-1 0,-1 0 0,1 1 0,0 0 1,1 0-1,-1 0 0,0 0 0,1 0 0,0 0 0,0 1 0,0-1 0,0 1 0,0-1 0,-1 7 0,1-3-484,-4 14-1898,4-6-3609,16-14-7155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6:18.3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354 73 6035,'0'0'10767,"-9"19"-8675,0-2-1544,1-2 42,0 0-1,1 1 1,1 0 0,1 0 0,0 1 0,-3 19 0,6-16 233,0-1 0,0 1 0,4 30 0,-2-49-820,0-1 1,0 1-1,1 0 0,-1 0 1,0 0-1,1 0 0,-1 0 1,1 0-1,-1-1 0,1 1 1,-1 0-1,1 0 0,0-1 1,-1 1-1,1 0 0,0-1 1,-1 1-1,1-1 0,0 1 1,0-1-1,0 1 1,0-1-1,0 0 0,1 1 1,2 0-5,-1 0 1,1 0 0,0-1 0,0 1 0,-1-1-1,1 0 1,4 0 0,-2 0-3,-1-1 0,1 1 0,0-1 1,-1-1-1,1 1 0,0-1 0,-1 1 0,0-2 0,9-3 0,-8 0-23,0 1 0,-1-1 0,0 0 0,0 0 0,0-1-1,-1 1 1,0-1 0,0 0 0,4-11 0,20-68-411,-27 81 412,6-24-86,-2 0 0,-1-1 0,-2 0 0,-1-38 0,-1 67 1288,0 21 1315,-5 506 941,6-421-3403,-3 120-33,2-221 3,0 1 0,-1-1 0,0 1 0,0-1 0,0 0 0,-1 1 0,0-1 0,0 0 0,0 0 0,0 0 0,0 0 0,-1 0 0,0-1 0,-4 6 0,1-5 0,1 1 0,-1-1 0,1 0 0,-1 0 0,-1-1 0,1 1 0,0-1 0,-12 3 0,-5 0 0,-1 0 0,0-2 0,0-1 0,-33 1 0,56-4 0,-27 2-12,0-1 1,-36-5-1,56 4-10,1-1-1,0-1 0,0 1 0,0-1 1,0 0-1,0-1 0,0 0 0,1 0 0,-1 0 1,1 0-1,0-1 0,0 0 0,0-1 1,-7-6-1,11 7-231,-1 1 1,1-1-1,0 0 0,0 0 1,1-1-1,-1 1 0,1 0 1,0 0-1,0-1 0,0 1 1,1-1-1,0 1 0,0-5 1,0-7-1704,1 0 1,4-21 0,-3 29 653,0-1 1,0 1-1,1 0 1,7-13-1,28-38-7471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6:18.9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7619,'0'0'14442,"0"9"-12327,4 35 651,13 69 0,-1-16-2087,-15-92-685,2 8 105,-3-13-98,0 0 1,1 1-1,-1-1 1,1 0-1,-1 0 1,1-1-1,-1 1 1,1 0-1,-1 0 1,0 0-1,1 0 1,-1 0-1,1 0 1,-1 0-1,0-1 1,1 1-1,-1 0 1,0 0-1,1 0 1,-1-1-1,0 1 1,1 0-1,-1-1 1,0 1-1,1 0 1,-1-1-1,0 1 1,0 0-1,1-1 1,-1 1-1,0 0 1,0-1-1,0 1 1,0-1-1,1 1 1,90-129-357,-82 117 284,20-20-151,-28 30 214,1 1 0,-1-1 0,1 1-1,0-1 1,0 1 0,-1 0 0,1 0 0,0 0-1,0 0 1,0 0 0,0 1 0,0-1 0,1 0-1,-1 1 1,2-1 0,-2 1 13,-1 1 0,0-1 0,1 0 0,-1 1 0,0-1 0,0 1-1,1 0 1,-1-1 0,0 1 0,0 0 0,0 0 0,0 0 0,0-1 0,0 1 0,0 0 0,0 0 0,-1 0 0,1 0 0,0 1 0,1 1 0,13 28 335,-11-21-205,2 1 0,-1 1 0,0-1-1,-1 1 1,-1 0 0,0 0 0,0 0 0,-1 0 0,-1 0 0,0 0-1,-1 15 1,0-26-196,6-5-7493,-4-8 4909,-2 10 964,1-16-6702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6:19.3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12166,'0'0'14227,"17"6"-12447,55 22-422,-64-24-1155,-1 0 1,0 0-1,0 1 0,0 0 1,-1 0-1,0 0 0,0 1 1,0 0-1,0 0 1,-1 0-1,0 1 0,5 10 1,-4-7-150,0 1-1,-2-1 1,1 1 0,-1 0 0,-1 0 0,0 0-1,2 17 1,-2 4 24,-2 42-1,-2-42-70,1-18-7,-1 0 0,-1 1 0,-1-1 0,0 0 0,-1-1 0,0 1 0,-1-1 0,-11 19 0,-6 7 0,-37 49 0,27-41 0,5-10 0,26-37-345,-1 1 1,1-1-1,-1 0 1,1 1-1,-1-1 1,1 0-1,-1 0 1,1 0-1,-1 0 1,1 0-1,-1 0 0,1-1 1,-1 1-1,1 0 1,-1-1-1,-1 0 1,-11-9-6541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6:21.3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20 2257,'0'0'14996,"-1"-3"-12803,1 2-2018,0 1 0,0-1 0,-1 1 0,1-1-1,0 1 1,0-1 0,0 1 0,0-1 0,0 0 0,0 1-1,0-1 1,0 1 0,0-1 0,0 1 0,0-1-1,1 1 1,-1-1 0,0 1 0,0-1 0,0 1 0,1-1-1,-1 1 1,0-1 0,1 1 0,-1 0 0,1-1 0,0 0-48,0 1 0,0 0 1,1-1-1,-1 1 0,0 0 1,0 0-1,1 0 1,-1 0-1,0 0 0,0 0 1,1 0-1,-1 1 1,0-1-1,0 0 0,1 1 1,0 0-1,3 0-16,0 1-1,-1 0 1,1 0-1,-1 0 1,0 1 0,0 0-1,0 0 1,0 0 0,0 0-1,0 0 1,-1 1-1,0-1 1,0 1 0,0 0-1,0 0 1,0 0-1,-1 0 1,0 1 0,0-1-1,0 1 1,-1-1-1,2 8 1,1 8 118,0 0 0,-2 0 0,-1 39 1,-1-50-116,0-5-88,0 1 0,0-1-1,-1 0 1,0 0 0,0 0 0,0 0-1,0 0 1,-1 0 0,1 0 0,-1 0-1,0 0 1,0 0 0,-1-1 0,1 1-1,-1-1 1,0 0 0,0 0 0,0 0-1,0 0 1,-1 0 0,1-1 0,-1 1-1,0-1 1,1 0 0,-7 3 0,-6 1 35,-1 0 0,0-1 1,0-1-1,0-1 0,-18 2 1,19-2 13,31-3-34,14-2-165,-15 1 94,0-1 1,0 0-1,0-1 1,0 0-1,0-2 0,-1 1 1,0-1-1,0-1 1,0 0-1,-1-1 1,20-14-1,-30 19-139,1 0-1,0 0 1,0 0-1,-1 0 1,0-1-1,1 1 1,-1-1-1,0 0 1,0 0 0,2-4-1,-2 1-884,0 0 0,0 1-1,-1-1 1,1 0 0,-1 0 0,-1 0-1,1-11 1,-1-9-6792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6:21.9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133 37 7892,'0'0'8876,"-11"18"-6070,2-4-2358,-6 6 162,2 2 1,1 0-1,1 1 1,-10 27 0,11-19 157,1 1 0,2 0 1,1 1-1,2-1 0,1 1 1,1 0-1,7 60 0,-3-83-737,0 1 0,1-1-1,0 0 1,0 1 0,1-2-1,1 1 1,0 0-1,0-1 1,1 0 0,0 0-1,1 0 1,0-1 0,1 0-1,-1 0 1,1-1-1,1 0 1,0 0 0,0-1-1,0 0 1,1-1 0,-1 0-1,1 0 1,1-1-1,20 6 1,-5-4-33,-1-1 1,1-2-1,0 0 1,43-2-1,-62-1 3,-1-1 0,1 1 0,-1-2 0,0 1 0,1-1 0,-1 0 0,0 0 0,0 0 0,0-1 0,-1 0 0,1 0-1,-1 0 1,1-1 0,-1 0 0,0 0 0,-1 0 0,1-1 0,6-7 0,4-7 39,-1-1 0,-1 0 1,14-31-1,-17 28-5,-1 0 1,-1 0 0,-1-1-1,-1 0 1,-1 0-1,-2-1 1,0 1-1,-3-48 1,0 61-25,1-2 5,-1-1-1,0 0 0,-1 1 1,-1-1-1,0 1 0,-1-1 1,0 1-1,-10-22 0,6 21 20,-1 0-1,-1 0 1,0 1-1,0 0 0,-13-12 1,15 18 23,0 1 1,0 1-1,-1-1 0,1 1 1,-1 0-1,-1 1 0,1-1 1,-1 2-1,1-1 0,-13-2 1,-1 1 190,0 1 0,0 2 0,0 0 0,-33 2 0,54 0-246,-6 0 3,-1 1 0,0 0 0,1 1 0,-1 0 0,1 0 0,0 0 0,-1 1 0,-7 4 0,-51 32-17,62-36-1710,3 4-5080,1-4 5078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6:24.4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174 390 1457,'0'0'13569,"-16"-18"-11902,-48-54 120,63 69-1400,-1 2 0,0-1 0,0 0 0,0 0 0,-1 0 0,1 1 0,0-1 0,-5-1 0,7 3-293,-1 0 1,0-1 0,1 1-1,-1 0 1,1 0-1,-1 0 1,0 0 0,1 0-1,-1 0 1,0 0-1,1 0 1,-1 0 0,1 0-1,-1 0 1,0 0 0,1 1-1,-1-1 1,1 0-1,-1 0 1,0 1 0,1-1-1,-2 1 1,1 0 35,0 1 0,-1 0 0,1-1-1,0 1 1,0 0 0,0 0 0,0 0 0,0 0 0,1 0 0,-1 0 0,0 3-1,-1 1-118,-8 23 188,2 1-1,0 0 1,3 0 0,0 1 0,0 43-1,5-72-183,0 10 118,0 0 1,0 0-1,1 0 0,1-1 1,6 22-1,-7-30-117,0 0 0,0-1 1,1 1-1,-1-1 0,1 1 0,0-1 1,0 1-1,0-1 0,0 0 0,0 0 1,0 0-1,0 0 0,1 0 0,-1 0 1,1-1-1,0 1 0,0-1 0,-1 0 1,1 0-1,0 0 0,0 0 0,0 0 1,0 0-1,0-1 0,0 0 0,0 1 1,0-1-1,6 0 0,-6-1-13,0 1 0,0-1 0,0 0 0,0 1 0,0-1 0,0-1 0,0 1 0,0 0 0,-1 0 0,1-1 0,-1 0 0,1 1 0,-1-1 0,1 0 0,-1 0 0,0-1 0,0 1 0,0 0 0,0-1 0,1-2 0,6-9 56,0 0 0,9-23 0,-12 24-8,13-28-188,-1-1 1,-3 0-1,-2-1 0,-1-1 0,-3 0 1,-2 0-1,3-77 0,-9 86-80,0 22 158,0 1 0,-2-1 0,1 1 0,-1-1 0,-6-20 0,0 20 275,6 13-196,1 0 0,0 0 0,-1-1-1,1 1 1,0 0 0,-1 0 0,1 0 0,0 0-1,-1 0 1,1 0 0,-1 0 0,1 0 0,0 0 0,-1 1-1,1-1 1,0 0 0,-1 0 0,1 0 0,0 0 0,0 0-1,-1 0 1,1 1 0,0-1 0,-1 0 0,1 0 0,0 1-1,0-1 1,-1 0 0,1 0 0,0 1 0,0-1-1,0 0 1,-1 0 0,1 1 0,0-1 0,0 0 0,0 1-1,0-1 1,0 0 0,0 1 0,0-1 0,0 0 0,0 1-1,0-1 1,0 0 0,0 1 0,0-1 0,0 1-1,-9 38 182,2 0-1,2 0 0,-1 61 0,5-57 46,-2-2 56,3-1-1,6 52 0,-5-81-276,1 0 0,0 0-1,1-1 1,1 1 0,-1-1 0,2 0-1,-1 0 1,2 0 0,-1-1 0,1 0-1,1 0 1,0 0 0,10 10 0,-12-14-41,0-1 0,0-1 0,1 1 0,-1-1 0,1 0 0,-1 0 1,1 0-1,0-1 0,0 1 0,1-2 0,-1 1 0,0-1 0,1 1 1,-1-2-1,1 1 0,-1-1 0,1 0 0,-1 0 0,1 0 0,-1-1 1,1 0-1,-1-1 0,0 1 0,1-1 0,-1 0 0,0 0 0,0-1 1,-1 0-1,1 0 0,0 0 0,-1-1 0,0 0 0,0 0 0,8-8 1,0-4-87,0-2 1,-2 1 0,0-2 0,-1 1 0,-1-1-1,-1-1 1,-1 1 0,0-1 0,-2 0 0,0-1 0,-2 0-1,0 1 1,0-22 0,-10 41 875,5 1-739,0 0-1,1 1 1,-1-1 0,0 1 0,1-1 0,-1 1 0,1 0 0,-1 0 0,1 0 0,-1 0 0,1 0-1,0 0 1,0 0 0,-1 0 0,1 0 0,0 1 0,0-1 0,0 0 0,0 1 0,0 1-1,-21 38 77,14-24-31,-2 2 43,1 1 1,-10 38 0,16-47-49,0 0 0,2-1 0,-1 1 0,1 0 0,1 0 0,0 0 0,3 19 0,-2-26-78,1-1 1,-1 0-1,1 1 1,0-1-1,0 0 1,0 0-1,1 0 1,-1 0-1,1-1 1,0 1-1,-1-1 1,1 1-1,0-1 1,1 0-1,-1 0 1,0 0-1,1 0 1,-1-1-1,1 1 1,-1-1-1,1 0 1,6 1-1,8 3 0,1-2 0,0 1 0,23-1 0,-30-2-32,0 0 0,0-1 0,0-1 0,0 0 0,0 0 0,20-6 0,-27 6-128,0-1-1,0 0 1,0-1 0,0 1-1,0-1 1,0 0 0,-1 0-1,1 0 1,-1-1 0,0 0-1,0 1 1,-1-1 0,1-1-1,-1 1 1,0 0 0,0-1-1,3-5 1,10-29-3620,-9 2-3108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6:25.6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5859,'0'0'5893,"1"23"-3700,0-2-1595,-1 8 517,1-1 0,2 0 0,12 49 0,-4-33 539,3 0 1,1 0-1,33 62 0,-45-101-1511,1 1 1,0-1 0,0 0 0,0 0-1,7 6 1,9 3-1066,3-9-4800,-19-12-1552,1-15 2991,0 9 1660,9 4 7095,6-2-1244,-2-5-1843,-2-1-1,0 0 1,19-27 0,-19 20-1175,-1 0 0,-1-1 0,-1 0 1,15-44-1,-26 60-38,1 0 1,-1-1-1,-1 1 1,1 0-1,-2-19 1,0 27-109,0 0 0,0 1 0,0-1 0,0 1 0,0-1 0,-1 0 0,1 1 0,0-1 0,0 1 0,-1-1 0,1 1 0,0-1 0,-1 1 1,1-1-1,-1 1 0,1-1 0,-1 1 0,1-1 0,-1 1 0,1 0 0,-1-1 0,1 1 0,-1 0 0,0-1 0,1 1 0,-1 0 0,1 0 0,-1 0 0,0 0 0,1-1 0,-1 1 0,0 0 0,1 0 0,-1 0 0,0 0 0,0 0 0,-1 1 42,0-1-1,0 0 0,1 0 0,-1 1 0,0-1 0,0 0 0,0 1 0,1 0 1,-1-1-1,0 1 0,1 0 0,-1 0 0,1 0 0,-1 0 0,1 0 0,-2 2 1,-6 9 115,0 0 0,1 1 0,0 1 0,1-1 0,1 1 1,0 0-1,1 1 0,1-1 0,0 1 0,-2 23 1,4 46 1400,2-80-1605,1-1 1,-1 1 0,1-1-1,0 1 1,-1-1-1,2 0 1,-1 0 0,0 1-1,1-1 1,0 0-1,-1 0 1,1 0 0,0 0-1,1-1 1,-1 1-1,1 0 1,-1-1 0,1 0-1,0 1 1,0-1-1,0 0 1,0 0 0,0-1-1,0 1 1,0-1-1,1 1 1,4 0 0,6 2-24,-1 0 1,1-1 0,-1-1 0,1 0-1,0-1 1,14 0 0,-26-2-60,0 1 0,1 0-1,-1-1 1,0 1 0,0-1 0,0 1 0,0-1 0,0 0 0,0 0-1,0 0 1,0 0 0,-1 0 0,1-1 0,0 1 0,0 0-1,-1-1 1,1 1 0,-1-1 0,0 1 0,1-1 0,-1 0 0,1-2-1,4-6-629,-2 0 0,1 1 0,3-14 0,-2 5-661,12-31-4233,-3-4-3282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6:25.8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0 163 7043,'0'0'11526,"145"-54"-10038,-89 24-1232,5 6-256,-5-1-768,-5 7-3138,-13 6-2513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5:24.39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21 0 384,'0'0'20361,"3"0"-20003,153 0 904,-156 36 984,-1 72 184,7 192-154,0-260-1942,15 53 0,-13-62-76,-8-30-237,0-1-1,0 1 0,0-1 1,-1 0-1,1 1 0,0-1 1,0 0-1,0 1 0,0-1 1,-1 0-1,1 1 0,0-1 1,0 0-1,0 1 0,-1-1 1,1 0-1,0 0 0,-1 1 1,1-1-1,0 0 0,-1 0 1,1 0-1,0 0 0,-1 1 1,1-1-1,0 0 0,-1 0 1,1 0-1,0 0 0,-1 0 1,1 0-1,-1 0 0,1 0 1,0 0-1,-1 0 0,-23 2 1219,7-1-686,7 3-741,-1 0-1,0 1 1,1 1 0,0-1-1,0 2 1,-10 8-1,9-7-373,0-1-1,0 0 0,-22 10 0,18-14-3977,10-3-1474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6:26.8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5955,'0'0'11637,"2"20"-8758,7 66-622,-7-77-1830,0 0 0,1 0 0,0 0 0,1 0 0,0 0 0,0-1 0,0 0 0,2 0 0,9 13 0,-3-5-52,2 3-11,0-1 1,2-1 0,34 31 0,-45-45-352,0 1-1,0-1 1,1 1 0,-1-2 0,1 1 0,0 0 0,0-1-1,0 0 1,0-1 0,0 1 0,0-1 0,1 0-1,-1-1 1,11 1 0,-16-1-11,1-1 0,-1 1 0,0 0 0,1-1 1,-1 1-1,0-1 0,1 0 0,-1 1 0,0-1 0,0 0 0,1 1 0,-1-1 0,0 0 1,0 0-1,0 0 0,0 0 0,0 0 0,-1 0 0,1-1 0,0 1 0,0 0 0,-1 0 1,2-2-1,12-38 155,-8 25-93,1-4-228,0 0 1,0 0-1,-2 0 1,-1 0-1,3-42 0,-7 61 580,-27 1 516,26 0-948,0 0-280,0 0 0,0 0 1,0 0-1,0 0 0,1 0 1,-1 0-1,0 0 0,0 0 1,0 0-1,0 0 1,0 1-1,0-1 0,1 0 1,-1 0-1,-1 1 0,-16 20-8214,9-14 1325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6:51.6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15 361 6323,'0'0'22002,"5"-12"-20839,-1 2-902,2-6 150,1-1 0,0 2 0,12-18 0,-11 20-313,0-1 0,0 0 0,-2-1 1,1 0-1,-2 1 0,0-2 0,-1 1 0,-1 0 0,0-1 0,-2 0 1,1 0-1,-2 1 0,-1-17 0,1 30-98,-1 1 0,1-1 0,0 1 0,0-1 0,-1 1 0,1 0 0,-1-1 0,0 1 0,1 0 0,-1-1 0,0 1 0,0 0 0,0 0 0,0 0 0,0 0 0,0 0 0,0 0 0,0 0 0,0 0 0,0 0 0,-1 0 0,1 0 0,0 1 0,-1-1 0,1 1 0,-1-1 0,1 1 0,-1-1 0,1 1 0,0 0 0,-1-1 0,0 1 0,1 0 0,-1 0 0,-1 0 0,0 1 0,0-1 0,0 1 0,0-1 0,0 1 0,0 0 0,0 0 0,0 0 0,1 0 0,-1 0 0,0 1 0,1-1 0,-1 1 0,1 0 0,0 0 0,0 0 0,-4 4 0,2 0 0,0 0 0,0 0 0,0 1 0,1-1 0,1 1 0,-1 0 0,1 0 0,0 0 0,-1 14 0,1 1 0,1-1 0,3 23 0,-2-39 0,1 1 0,-1-1 0,1 0 0,1 0 0,-1 0 0,1 0 0,0 0 0,0 0 0,0 0 0,1 0 0,0-1 0,0 1 0,0-1 0,0 0 0,1 1 0,0-2 0,0 1 0,0 0 0,0-1 0,1 0 0,-1 0 0,1 0 0,0 0 0,0-1 0,0 1 0,0-1 0,6 1 0,10 2 0,0 0 0,0-1 0,1-1 0,-1-1 0,36-2 0,-26-5-2043,13-14-6015,-30 13-1098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6:52.3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72 7972,'0'0'18688,"12"0"-16791,8-1-1394,0-1 0,0-1 0,-1-1 0,29-9 0,-25 6 62,0 1 0,44-5 0,-8 6-565,49-3 0,-100 9 0,-5-1 0,0 1 0,1-1 0,-1 0 0,0 0 0,0 0 0,1 0 0,-1-1 0,5-1 0,-7 2-127,-1 0-1,0 0 1,0-1 0,0 1 0,1 0-1,-1 0 1,0-1 0,0 1-1,0 0 1,0-1 0,0 1-1,0 0 1,0-1 0,1 1 0,-1 0-1,0-1 1,0 1 0,0 0-1,0 0 1,-1-1 0,1 1-1,0 0 1,0-1 0,0 1 0,0 0-1,0-1 1,0 1 0,0 0-1,-1 0 1,1-1 0,0 1-1,0 0 1,0-1 0,-1 1 0,1 0-1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7:11.1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6755,'0'0'11253,"0"24"-8945,33 323 4989,-31-335-7186,1 0 1,0 1-1,1-1 1,1-1-1,5 13 0,-8-21-115,-1 0 0,1-1 0,0 1 0,0 0 0,0-1 0,0 1 0,1-1-1,-1 1 1,1-1 0,-1 0 0,1 0 0,0 0 0,0-1 0,0 1 0,0 0-1,0-1 1,0 0 0,0 0 0,1 0 0,-1 0 0,0 0 0,1-1-1,-1 1 1,4-1 0,3-1-187,-1 0-1,1-1 1,-1 0-1,0 0 1,0-1 0,0 0-1,0-1 1,0 0-1,-1 0 1,0-1-1,1 0 1,6-6 0,-7 5 68,0 0 0,0 1 0,1 0 1,0 1-1,0 0 0,0 0 0,0 1 0,0 0 1,1 0-1,0 1 0,-1 0 0,12 0 1,-1 3 753,-15-1-340,0 1 1,0-1-1,1 0 1,-1 0-1,8-2 1,-11 1-281,-1 1 0,1 0 0,-1-1 0,0 0 1,1 1-1,-1-1 0,0 0 0,0 0 0,1 0 1,-1 1-1,0-1 0,0 0 0,0 0 0,0-1 1,0 1-1,-1 0 0,1 0 0,0 0 0,0-1 1,-1 1-1,1 0 0,-1 0 0,1-1 0,0-1 1,1-5 57,-1 1 1,0-1 0,0 1-1,0-1 1,-1 0-1,0 1 1,0-1 0,-1 0-1,0 1 1,-1-1 0,0 1-1,-3-9 1,4 13 15,-1-1 0,0 1 0,0 0 1,0 0-1,0 0 0,-1 0 0,1 0 0,-1 0 0,0 1 0,1-1 1,-1 1-1,-1-1 0,1 1 0,0 0 0,0 0 0,-1 1 0,1-1 0,-1 1 1,0 0-1,1-1 0,-1 2 0,0-1 0,0 0 0,0 1 0,0-1 1,-7 1-1,9 1-57,-1 0-1,1-1 1,-1 1 0,1 0 0,-1 0 0,1 0-1,0 0 1,0 1 0,0-1 0,0 1 0,0-1-1,0 1 1,0 0 0,0 0 0,0-1 0,1 1-1,-1 0 1,1 0 0,0 1 0,-1-1 0,1 0-1,0 0 1,0 1 0,1-1 0,-2 3 0,-8 33-1471,6-7-5614,5-25 1051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7:11.3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5619,'0'0'16247,"28"132"-15959,-19-108-288,1 0-1248,-1-18-3250,5-6-3250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7:11.5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9925,'0'0'11525,"42"114"-10004,-38-84-913,6-6-608,-6 6-336,6 0-2546,4 1-4225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7:11.8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151 1 13126,'0'0'15239,"-19"11"-14849,-61 36-249,76-45-146,0 1 0,1-1 1,-1 1-1,1-1 0,0 1 1,0 0-1,0 1 0,0-1 0,0 0 1,-3 7-1,5-9-17,1 0 1,-1 1-1,1-1 0,0 0 1,-1 1-1,1-1 0,0 0 1,0 1-1,0-1 0,0 1 1,0-1-1,0 0 1,0 1-1,1-1 0,-1 0 1,1 1-1,-1-1 0,1 0 1,-1 0-1,1 1 0,1 0 1,2 4-82,1-2 1,1 1 0,-1 0 0,1-1-1,-1 0 1,1-1 0,1 1 0,11 4-1,3 3 181,-18-9-69,10 5-36,0 1 1,-1 1-1,21 17 1,-31-23 50,1-1 0,-1 1 1,0-1-1,0 1 0,0 0 0,0 0 0,0 0 0,-1 0 0,1 0 1,-1 0-1,0 0 0,0 1 0,0-1 0,0 0 0,-1 1 0,0-1 1,1 0-1,-1 1 0,0-1 0,-1 1 0,1-1 0,-1 4 0,-1-4 30,1 0-1,-1 0 0,0 0 0,0-1 0,0 1 0,0 0 0,0-1 0,-1 1 0,1-1 0,-1 1 0,0-1 0,0 0 0,0 0 1,0-1-1,0 1 0,-4 1 0,-5 3 22,-1-1 1,-22 7-1,26-10-164,0 0-1,0-1 1,0 0-1,0 0 1,-13-1 0,15 0-194,6-1 110,0 1 0,0 0-1,0-1 1,0 1 0,0-1 0,0 1 0,0-1-1,0 0 1,0 1 0,1-1 0,-1 0 0,0 1-1,1-1 1,-1 0 0,0 0 0,1 0 0,-1 0-1,1 0 1,-1 0 0,1 0 0,0 1 0,-1-1-1,1 0 1,0 0 0,0 0 0,0 0 0,-1 0-1,1-1 1,0 1 0,1 0 0,-1 0 0,0-1-1,0-3-1204,0 0-1,0 0 0,1 0 1,0 0-1,2-8 0,16-17-6683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7:12.1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103 0 1153,'0'0'22554,"-84"151"-20777,70-91-193,9-18-479,5-6-657,0-18-448,19-6-64,14-12-128,4 0 48,5-24-785,5-24-1103,-5 0-1170,-5-6-4625,-9 0-5396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7:13.1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9060,'0'0'4912,"0"21"-689,-1 10-2942,3 103 2776,3-78-2592,2 0 0,26 94-1,-33-150-1506,0 1 0,0 0 0,0-1 0,0 1 0,0 0 0,1-1 0,-1 1-1,0 0 1,0-1 0,0 1 0,1 0 0,-1-1 0,0 1 0,1-1 0,-1 1-1,1-1 1,-1 1 0,0-1 0,1 1 0,-1-1 0,1 1 0,0-1 0,-1 1-1,1-1 1,-1 0 0,1 1 0,-1-1 0,1 0 0,0 0 0,-1 1 0,1-1-1,0 0 1,-1 0 0,1 0 0,0 0 0,0 0 0,-1 0 0,1 0 0,0 0-1,-1 0 1,1 0 0,0 0 0,-1 0 0,1 0 0,0-1 0,-1 1 0,1 0-1,0-1 1,-1 1 0,1 0 0,-1-1 0,2 0 0,23-25-1595,-24 25 1726,7-9-124,-1 1 0,1 0 0,1 1 0,0 0 0,0 0 0,1 1 0,17-10 0,-21 15 244,1 1 1,-1 0-1,1 0 0,0 1 0,-1 0 1,1 0-1,0 0 0,-1 1 1,1 0-1,11 4 0,-11-2-49,0 1 0,-1 0 0,0 0 0,0 0 0,0 1 0,-1 0 1,9 10-1,34 45 1162,-27-31-1089,-17-23-246,-3-5-48,15-2-449,-13-1 498,0 0 0,0-1-1,0 1 1,0-1 0,0 1 0,-1-1 0,1 0-1,-1 0 1,0 0 0,0 0 0,0-1 0,0 1-1,-1 0 1,1-1 0,-1 1 0,2-7 0,3-7 32,58-129 130,-58 138 121,-3 12 646,-2 15 69,-1-18-1162,-2 25 344,-6 37 1,4-37 127,-1 38-1,5-62-290,0 0 0,1 0-1,-1 0 1,0 1 0,1-1-1,0 0 1,-1 0 0,1 0-1,0 0 1,0 0 0,1 0-1,-1-1 1,0 1 0,0 0-1,1 0 1,-1-1 0,1 1-1,0-1 1,-1 1 0,1-1-1,0 0 1,0 0 0,0 0-1,0 0 1,0 0 0,0 0-1,3 1 1,-1-1-16,-1 0-1,0-1 1,1 1-1,-1-1 1,1 1 0,-1-1-1,1 0 1,-1 0 0,1 0-1,-1-1 1,1 1 0,-1-1-1,0 0 1,1 0-1,-1 0 1,0 0 0,0-1-1,5-2 1,3-5-38,-1 0-1,0 0 1,-1-1-1,0-1 1,9-12-1,4-5-144,27-39-472,-36 47 195,0 1 0,2 1 0,29-30 0,-29 41 141,-7 12 428,-2 19 399,-5-19-488,36 175 2475,-29-165-2492,-7-14-8,-1-1 0,0 0 0,1 0 1,-1 1-1,1-1 0,-1 0 0,1 0 0,-1 0 1,1 0-1,-1 0 0,1 0 0,-1 0 0,1 1 0,-1-1 1,1 0-1,-1-1 0,0 1 0,1 0 0,-1 0 1,1 0-1,-1 0 0,2 0 0,1-2-102,0 0 0,0 0-1,1 0 1,-1-1 0,-1 1-1,6-5 1,7-6 243,-12 10-118,1 1 0,0 0-1,-1 0 1,1 0 0,0 1 0,0-1-1,1 1 1,-1 0 0,0 0 0,0 0-1,1 1 1,-1 0 0,0-1 0,0 1 0,1 0-1,-1 1 1,0-1 0,1 1 0,-1 0-1,0 0 1,8 3 0,1 2 194,0 1 1,0 1 0,0 0-1,21 18 1,9 6 172,-43-32-379,0 0 0,0 1-1,1-1 1,-1 0-1,0 0 1,0 0-1,1 0 1,-1 1-1,0-1 1,0 0 0,1 0-1,-1 0 1,0 0-1,0 0 1,1 0-1,-1 0 1,0 0 0,1 0-1,-1 0 1,0 0-1,0 0 1,1 0-1,-1 0 1,0 0-1,0 0 1,1 0 0,-1 0-1,0 0 1,1 0-1,-1 0 1,0 0-1,0 0 1,1-1 0,-1 1-1,0 0 1,0 0-1,0 0 1,1 0-1,-1-1 1,0 1-1,0 0 1,0 0 0,1 0-1,-1-1 1,0 1-1,0 0 1,0 0-1,0-1 1,0 1 0,0 0-1,0 0 1,1-1-1,18-54-1199,-16 43 750,1 0-1,0 1 1,0-1 0,1 1-1,0 0 1,1 1-1,1-1 1,13-17-1,-19 27 423,0 1 0,0-1-1,0 0 1,0 0-1,0 0 1,0 0 0,0 1-1,0-1 1,0 0-1,1 1 1,-1-1 0,0 1-1,0-1 1,1 1-1,-1 0 1,0-1 0,0 1-1,1 0 1,-1 0-1,0 0 1,1 0 0,-1 0-1,0 0 1,1 0-1,-1 0 1,0 1 0,1-1-1,1 1 1,0 1 239,1 1 0,-1-1-1,0 1 1,0-1 0,0 1 0,0 0 0,3 4-1,5 6 1124,-2-3-621,-2-2-1613,0-2-7118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7:13.4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49 9044,'0'0'15543,"117"6"-14342,-61-6-129,9 0-447,-4-12-241,-10 0-384,-4 0-288,-10 0-2770,-13 6-2352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5:24.81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7988,'0'0'11709,"12"1"-10693,-5-1-844,0 1 9,0-1 1,0 1-1,0 0 1,0 1 0,0-1-1,-1 1 1,1 1-1,-1-1 1,1 1 0,-1 0-1,9 7 1,-2 0 287,0 0 1,-1 2-1,0-1 0,-1 2 1,0-1-1,10 17 0,-15-19-211,-1 0-1,0 0 0,0 1 1,-1-1-1,-1 1 0,0 0 1,0 0-1,-1 1 0,2 20 1,-4 106 1598,-1-127-1804,0-1-1,-1 0 0,0 1 0,-1-1 0,0 0 1,-1-1-1,0 1 0,-1 0 0,1-1 0,-2 0 1,1 0-1,-2-1 0,1 0 0,-1 0 0,-10 10 0,15-16-287,-1 0 0,1 0 0,-1 0 0,0 0 0,0-1 0,0 1 0,0-1 0,0 1 0,-4 0 0,-15 1-5930,15-3-1299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7:13.5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12182,'0'0'9060,"0"126"-5331,5-66-911,14-6-1762,-5-12-976,4-6-80,-3-12-496,-1-6-2113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7:14.9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0 102 2401,'0'0'4890,"0"0"-4832,0 0 0,0 0-1,1 0 1,-1 0 0,0 0-1,0 0 1,0 0-1,0 0 1,0 0 0,0 1-1,0-1 1,0 0 0,1 0-1,-1 0 1,0 0 0,0 0-1,0 0 1,0 0-1,0 0 1,0 0 0,1 0-1,-1 0 1,0 0 0,0 0-1,0 0 1,0 0 0,0 0-1,0 0 1,0 0-1,1-1 1,-1 1 0,0 0-1,0 0 1,0 0 0,0 0-1,0 0 1,0 0-1,0 0 1,0 0 0,0 0-1,0 0 1,1 0 0,-1-1-1,0 1 1,0 0 0,0 0-1,0 0 1,0 0-1,0 0 1,0 0 0,0 0-1,0 0 1,0-1 0,0 1-1,0 0 1,0 0 0,0 0-1,6 19 1440,-1 0 0,3 22 0,2 5 442,40 214 4316,-22-110-4200,-22-101-1799,-3-97-730,-9-3-129,-3-1 1,-21-69 0,-3-14-665,19 66 969,-9-54-232,17 39 2922,19 84-941,-3 2-1280,0 1 1,-1 0-1,0 0 1,0 1-1,0 0 0,0 1 1,-1 0-1,0 0 1,15 12-1,-8-4 237,0 1 0,-1 0 0,24 31-1,-30-32-314,0 1 0,-1 0 0,0 0-1,-1 1 1,-1 0 0,0 0 0,-1 0-1,-1 0 1,0 0 0,-2 1 0,1 0-1,-3 23 1,1-34-96,0 0 0,0 0 1,-1 0-1,1 0 0,-1 0 0,-1 0 0,1 0 0,-1-1 0,0 1 0,0 0 0,0-1 0,0 0 0,-1 1 1,0-1-1,0 0 0,0 0 0,-1-1 0,1 1 0,-1 0 0,0-1 0,0 0 0,0 0 0,0 0 1,-1-1-1,1 1 0,-1-1 0,0 0 0,1 0 0,-1-1 0,0 1 0,0-1 0,0 0 0,-9 1 1,10-1-95,0-1 1,0 1 0,0-1 0,0 0 0,0 0 0,0 0-1,0-1 1,0 1 0,0-1 0,0 0 0,0 0-1,0 0 1,0 0 0,0-1 0,1 1 0,-1-1 0,1 0-1,-1 0 1,1-1 0,-4-2 0,33 28-626,-5-4 934,0 0 0,1-1 1,1-2-1,1 0 0,1-1 0,32 14 0,-36-21-372,0 0 0,1-2 1,-1 0-1,1-1 0,0-2 0,1 0 0,-1-1 1,1-1-1,36-3 0,-57 2 102,0-1 1,1 0-1,-1 0 0,0 0 0,0 0 1,1-1-1,-1 1 0,0 0 1,0-1-1,0 0 0,-1 1 1,1-1-1,0 0 0,-1 0 1,1 0-1,-1 0 0,3-4 1,17-40-326,-20 43 358,14-39-730,13-68 0,-43 135 4525,-31 29-2940,24-28-342,-47 64 1011,68-89-1550,11-1-2729,-6 1 2150,-1-1 0,1 0 0,0 0 1,-1 0-1,1 0 0,0-1 1,-1 1-1,1-1 0,0 0 0,-1 0 1,1 0-1,-1 0 0,0-1 0,1 1 1,-1-1-1,0 0 0,0 0 1,3-3-1,18-18-4975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7:15.1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48 9092,'0'0'15479,"126"0"-14550,-75 0 47,5-12-672,-4-6-304,-5 12-208,-15 0-1921,-8 0-1216,-20 6-2706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7:15.3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0 6979,'0'0'13590,"-9"145"-11237,9-103-480,0 6-432,4-6-609,1-6-575,0 0-257,4-6-273,0-12-3008,1-12-4163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7:15.7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38 8724,'0'0'16199,"-4"11"-15916,-15 33-304,19-44 12,1 0 0,-1 0-1,0 0 1,0-1 0,1 1 0,-1 0 0,0 0 0,1 0 0,-1 0-1,0 0 1,1 0 0,-1 0 0,0 0 0,1 0 0,-1 0 0,0 0-1,1 0 1,-1 0 0,0 0 0,1 0 0,-1 0 0,0 0 0,1 0-1,-1 0 1,0 0 0,0 0 0,1 1 0,-1-1 0,0 0 0,1 0 0,-1 0-1,0 1 1,0-1 0,1 0 0,-1 0 0,0 0 0,0 1 0,0-1-1,0 0 1,1 1 0,-1-1 0,0 0 0,0 0 0,0 1 0,0-1-1,0 0 1,0 1 0,0-1 0,0 0 0,1 1 0,-1-1 0,0 0-1,-1 0 1,1 1 0,0-1 0,0 0 0,0 1 0,0-1 0,0 0-1,0 1 1,0-1 0,0 0 0,-1 0 0,1 1 0,0-1 0,0 0-1,0 1 1,1-2-84,5 0-64,0-1 0,0 0 0,0 0 1,0-1-1,-1 0 0,1 0 0,-1 0 1,0 0-1,1-1 0,-2 0 0,1 0 0,0 0 1,-1-1-1,7-9 0,-4 7-115,0-1-1,1 1 1,15-12-1,-22 19 293,0-1 1,-1 1-1,1-1 0,0 1 0,-1 0 0,1-1 0,0 1 0,0 0 0,-1-1 1,1 1-1,0 0 0,0 0 0,0 0 0,-1 0 0,1 0 0,0 0 0,0 0 1,0 0-1,-1 0 0,1 0 0,0 0 0,0 1 0,0-1 0,-1 0 0,1 0 1,0 1-1,0-1 0,-1 0 0,1 1 0,0-1 0,-1 1 0,1-1 1,0 1-1,0 0 0,14 25 1714,-12-20-1395,4 8 533,-3-6-529,0 1 0,0-1 0,1 0 0,0 0 1,1 0-1,-1-1 0,13 12 0,-10-12-447,-2-5-4362,-4-19-120,-2-11-3404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7:15.8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1 133 7780,'0'0'16311,"177"12"-15303,-111-36-719,-1 0-289,5-6-2065,-14-6-2786,-14 6-4641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7:16.0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 11733,'0'0'8612,"-10"120"-5170,10-72-1473,0 0-449,0-6-831,0-6-577,0-12-112,0 0-528,0-18-2178,5-6-2208,0-12-2977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7:16.2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2785,'0'0'24043,"141"48"-23418,-109-42-401,-4 0-224,-4 1-1393,-6-7-2481,-8 6-3057,4 0-4018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7:16.4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4738,'0'0'18473,"10"108"-18185,-6-83-288,1-19-753,4 6-1856,5-6-3137,-4-6-3971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7:16.7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0 134 2993,'0'0'6142,"23"-9"-3039,74-31-766,-92 38-2149,-1 0 0,0 0 0,1-1 1,-1 1-1,0-1 0,0 0 1,0 0-1,-1-1 0,1 1 0,5-8 1,-8 8 152,0 1-1,1-1 1,-1 0 0,-1 0 0,1 0 0,0 0 0,-1 0 0,1 0 0,-1 0 0,0-6 0,-1 8-138,1 1 1,-1-1-1,1 1 1,-1-1-1,0 0 0,1 1 1,-1-1-1,1 1 1,-1-1-1,0 1 0,1 0 1,-1-1-1,0 1 1,0 0-1,1-1 1,-1 1-1,0 0 0,0 0 1,0 0-1,1 0 1,-1 0-1,0-1 0,0 1 1,0 1-1,1-1 1,-1 0-1,-2 0 0,-26 2 686,28-2-747,-6 2-19,-1 0 1,1 0-1,-1 1 1,1 0-1,0 0 1,0 1-1,1 0 1,-1 0-1,1 0 1,0 1-1,0 0 1,0 0-1,1 1 1,0-1-1,0 1 1,-4 6-1,1-5-120,7-6-270,6-1-5703,-2 0 5325,-1 0-1,1 0 1,0 0 0,0-1 0,-1 0-1,1 1 1,0-1 0,-1 0 0,1 0-1,0 0 1,-1 0 0,4-3 0,25-27-7247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6:07.97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77 0 8020,'0'0'16314,"-9"12"-14988,5-6-1122,-2 1 7,0 0-1,1 1 0,1 0 1,-1 0-1,1 0 0,0 0 1,1 1-1,0-1 1,0 1-1,-2 14 0,-11 318 2877,16-331-3159,1 1 1,0-1-1,1 1 1,0-1-1,1 0 1,0 0-1,0 0 1,1 0-1,1-1 1,-1 1-1,1-1 1,1 0-1,0 0 1,0-1-1,1 0 1,0 0-1,0 0 1,1-1-1,15 11 1,-22-18-375,0 1-1,0-1 1,0 0 0,0 0-1,0 0 1,0 0-1,0 0 1,0 0 0,1 0-1,-1 0 1,0-1 0,0 1-1,0 0 1,0-1-1,0 1 1,0 0 0,0-1-1,0 1 1,0-1 0,0 0-1,0 1 1,-1-1-1,1 0 1,0 1 0,0-1-1,1-2 1,1 0-695,17-11-5753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7:17.0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0 7443,'0'0'17160,"-1"15"-16410,1 45-387,0-59-360,0 0-1,0 0 1,0 0 0,0-1 0,1 1 0,-1 0 0,0 0-1,1-1 1,-1 1 0,1 0 0,-1-1 0,1 1 0,-1 0 0,1-1-1,-1 1 1,1 0 0,-1-1 0,1 1 0,0-1 0,-1 1-1,1-1 1,0 0 0,0 1 0,-1-1 0,1 0 0,0 1-1,0-1 1,0 0 0,-1 0 0,1 0 0,0 0 0,0 1-1,0-1 1,0 0 0,1-1 0,25-4 25,2-8-38,16-7-353,-26 13 185,-15 5 110,1 0 1,-1 0-1,1 0 1,0 1-1,7-2 1,-11 3 105,0 0 0,1 0 0,-1 0-1,0 0 1,1 0 0,-1 0 0,0 1 0,0-1 0,1 0 0,-1 1 0,0-1 0,0 1 0,1-1-1,-1 1 1,0-1 0,0 1 0,0 0 0,0 0 0,0-1 0,0 1 0,0 0 0,0 0 0,0 0-1,-1 0 1,1 0 0,1 1 0,2 5 305,0 1 0,-1-1-1,0 1 1,0 0 0,0-1-1,-1 1 1,-1 0 0,1 0 0,-1 1-1,0 12 1,-1-19-343,-6-2-4861,-21 0-848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7:18.1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133 56 5811,'0'0'14796,"-1"23"-12443,-1 0-1713,-2 25 1481,3 72 0,1-118-2068,0 0-1,0 0 1,0 0 0,1 0-1,-1 0 1,1 0 0,-1 0-1,1 0 1,0 0 0,0 0-1,0 0 1,0 0 0,0 0-1,0 0 1,1-1 0,-1 1-1,0-1 1,1 1 0,0-1-1,-1 1 1,1-1 0,2 2-1,0-2-48,1 1 0,-1-1 0,1 0 0,-1 0 0,1 0 0,-1-1 0,1 1 0,-1-1 0,6 0 0,-9-1-3,0 1-1,1 0 0,-1-1 0,1 1 0,-1-1 1,0 1-1,1-1 0,-1 0 0,0 0 0,0 0 1,0 1-1,0-1 0,0 0 0,0 0 0,0 0 1,0-1-1,0 1 0,0 0 0,0 0 1,-1 0-1,1-1 0,0 1 0,-1 0 0,1 0 1,-1-3-1,13-42 253,-10 33-168,3-23 24,-2 1-1,-1-1 1,-2-49-1,-1 50-83,-1 34 38,1 1-1,-1-1 0,0 0 1,1 1-1,-1-1 0,0 1 0,1-1 1,-1 1-1,0-1 0,0 1 1,0 0-1,1-1 0,-1 1 0,0 0 1,0-1-1,0 1 0,0 0 1,0 0-1,1 0 0,-1 0 0,0 0 1,0 0-1,0 0 0,-1 0 1,-34 1 699,28-1-654,0 1-104,1 0 0,-1 1 0,1 0 0,-1 0 0,1 0 0,0 1 0,0 0 0,0 0 0,1 1 0,-1 0 0,1 0-1,-10 8 1,-18 11-100,16-10 71,-7 3-540,24-15 383,0-1-1,0 1 1,0 0-1,1 0 1,-1-1-1,0 1 0,1 0 1,-1 0-1,0 0 1,1 0-1,-1 0 1,1 0-1,-1 0 1,1 0-1,0 0 1,0 0-1,-1 0 1,1 0-1,0 0 1,0 0-1,0 0 0,0 0 1,0 0-1,0 1 1,0 1-505,0-1 0,1 0 0,-1 1 0,0-1 0,1 1 1,-1-1-1,1 0 0,0 0 0,0 1 0,0-1 0,1 2 0,15 9-6158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7:18.4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4002,'0'0'18206,"0"19"-16526,0 313 2981,0-313-4446,0-1 0,2 0 0,0 1 1,1-1-1,8 25 0,-10-39-226,0 0 1,1 0-1,-1 0 0,1 0 1,0-1-1,0 1 1,1 0-1,-1-1 1,1 0-1,0 1 1,0-1-1,0 0 0,0 0 1,0-1-1,1 1 1,-1-1-1,1 0 1,0 1-1,0-1 1,0-1-1,0 1 0,0-1 1,0 1-1,0-1 1,1 0-1,-1 0 1,0-1-1,8 1 1,-3-1-61,26-3-3815,-33 2 3497,0 0-1,0 0 0,0 1 0,-1-2 0,1 1 0,0 0 0,-1 0 1,1 0-1,-1-1 0,1 1 0,-1-1 0,1 1 0,-1-1 0,0 1 0,2-4 1,11-24-5390,0-6-2676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7:18.9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8884,'0'0'11299,"0"17"-9339,-1 90 719,3 218 2571,0-301-5041,7 41-1,-8-58-226,1 0 0,0 1 0,1-1-1,0-1 1,0 1 0,0 0 0,1-1 0,0 1-1,9 10 1,-13-16-13,1-1-1,-1 1 0,0-1 1,0 1-1,1-1 0,-1 1 1,0-1-1,1 0 0,-1 1 1,0-1-1,1 0 0,-1 1 1,1-1-1,-1 0 0,1 1 1,-1-1-1,1 0 0,-1 0 1,1 0-1,-1 1 0,1-1 1,-1 0-1,1 0 0,-1 0 1,1 0-1,-1 0 0,1 0 1,-1 0-1,1 0 1,0 0-1,-1 0 0,1 0 1,-1 0-1,1 0 0,-1-1 1,1 1-1,-1 0 0,1 0 1,-1-1-1,1 1 0,-1 0 1,1 0-1,-1-1 0,0 1 1,1-1-1,10-25-902,-7 13 752,54-96-362,-44 84 328,-10 20 125,-1-1 0,1 1 1,0 0-1,1 0 0,6-6 0,-10 10 99,-1 1 0,1-1 1,0 0-1,-1 1 0,1-1 0,0 0 0,0 1 0,-1-1 0,1 1 1,0-1-1,0 1 0,0-1 0,0 1 0,0-1 0,0 1 0,0 0 0,0 0 1,0-1-1,0 1 0,0 0 0,0 0 0,0 0 0,0 0 0,0 0 1,0 0-1,0 1 0,0-1 0,0 0 0,0 0 0,0 1 0,-1-1 0,1 0 1,0 1-1,0-1 0,0 1 0,0-1 0,0 1 0,-1-1 0,1 1 1,0 0-1,0-1 0,-1 1 0,1 0 0,0 1 0,17 29 1425,24 61 0,-40-87-1822,-2-1-4541,-1-15-1901,1-11-1365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7:19.1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7700,'0'0'16023,"94"96"-14054,-76-66-593,-4 6-367,-9-6-497,0 6-272,-5-6-160,0 6-64,0 1-16,-14-1-656,-14 0-1569,-5-6-2161,-4 0-5699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7:20.6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13 121 3650,'0'0'21313,"-8"0"-18466,4 0-2631,6 0 1377,24-2-1285,1 0 1,0-2 0,29-9-1,-29 7-219,1 1 0,-1 0 0,35 0 0,-58 5-97,0-1 0,0 1 0,0-1 0,0 0 0,0 0 0,0 0 0,-1 0 0,1-1 1,5-3-1,17-12-3315,-25 16 2799,-1 0-1,1 0 1,0 0-1,-1 0 0,1 0 1,-1 0-1,1 0 0,-1 0 1,0 0-1,1 0 1,-1 0-1,0-1 0,0 1 1,0 0-1,0 0 0,0 0 1,0 0-1,0 0 1,0-3-1,-1-3-4091,1-10-6466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7:20.8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7652,'0'0'17447,"0"144"-15654,0-90-544,4-12-481,-4 0-416,5-12-320,0-6-32,4-6-272,-4-6-1280,4-6-1298,-4 0-1200,9-6-11285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7:21.5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 0 4930,'0'0'12409,"-7"20"-10336,2-6-1726,-5 13 554,2 0 0,0 1 0,-5 44 0,9-7 1557,4 73 1,0-131-2399,0-1-1,1 1 1,0-1 0,1 0 0,-1 1 0,1-1 0,0 0 0,1 0 0,0 0 0,0 0 0,0 0 0,1-1 0,0 0 0,0 1 0,0-1 0,1 0-1,-1-1 1,1 1 0,0-1 0,1 0 0,-1 0 0,1-1 0,0 1 0,0-1 0,0-1 0,0 1 0,12 3 0,-15-5-60,-1 0 0,1-1-1,0 1 1,0 0 0,0-1 0,0 0 0,0 1 0,0-1 0,0 0 0,0-1 0,-1 1 0,1 0-1,0-1 1,0 0 0,0 1 0,0-1 0,0 0 0,-1 0 0,1-1 0,-1 1 0,1 0 0,-1-1-1,1 0 1,-1 1 0,0-1 0,4-3 0,3-11 16,0-1 0,-1 1 0,-1-1 0,0 0 0,-2-1 0,0 1 0,5-37 0,-4-6-236,-4-65-1,-2 105 174,1 18 88,-1 0 1,0-1-1,0 1 1,0 0-1,0 0 1,0 0-1,-1 0 1,1 0-1,-1 0 1,1 0-1,-1 0 1,0 0-1,0 0 1,0 1-1,0-1 1,0 0-1,0 0 1,0 1-1,-1-1 1,1 0-1,-1 1 1,1 0-1,-1-1 1,0 1-1,1 0 0,-1 0 1,0 0-1,0 0 1,0 0-1,0 0 1,0 0-1,0 0 1,0 1-1,0-1 1,0 1-1,0 0 1,0-1-1,-1 1 1,-3 0-1,-1 0-11,0 0 0,0 0-1,0 1 1,0 0 0,1 0-1,-1 0 1,0 1 0,0 0-1,1 0 1,-1 1 0,1 0-1,0 0 1,0 0 0,0 0 0,-10 9-1,-52 35-552,66-46-242,22-1-12487,7 0 6372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7:21.9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75 0 9300,'0'0'6718,"-8"24"-3975,5-17-2535,-10 31 1057,2 1 1,-10 71-1,19-98-907,-12 141 3200,12-121-2730,2 0 0,7 52 0,-6-78-827,0 0-1,0 0 1,1 0 0,0 0-1,1 0 1,-1 0-1,1 0 1,0-1-1,1 0 1,-1 1 0,1-1-1,0 0 1,1-1-1,-1 1 1,1-1-1,0 0 1,0 0 0,0 0-1,1 0 1,0-1-1,-1 0 1,1 0-1,0-1 1,0 1 0,1-1-1,-1-1 1,0 1-1,1-1 1,-1 0-1,1 0 1,-1-1-1,11 0 1,-13 0-173,-1 0-1,1-1 1,-1 1 0,0-1-1,1 0 1,-1 0-1,0 0 1,1-1 0,-1 1-1,0-1 1,0 1 0,0-1-1,0 0 1,-1 0-1,1 0 1,0 0 0,-1-1-1,0 1 1,1-1 0,-1 0-1,0 1 1,2-5-1,3-5-1074,0-2 0,-1 1 0,7-25-1,-6 19-307,14-38-4965,-5-8-3282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7:22.3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3522,'0'0'5351,"0"18"-834,0 285 10107,0-167-12619,0-129-1985,2 28 117,-2-34-150,0 0 0,0-1-1,0 1 1,1 0 0,-1 0 0,0 0 0,1 0 0,-1-1-1,0 1 1,1 0 0,-1 0 0,1-1 0,-1 1 0,1 0 0,0 0-1,-1-1 1,1 1 0,0-1 0,0 1 0,-1-1 0,1 1-1,0-1 1,0 1 0,0-1 0,-1 0 0,1 1 0,0-1 0,0 0-1,0 0 1,0 1 0,1-1 0,-1 0-134,8-2-184,1-5 283,-1-1-1,0 0 1,12-14-1,-16 16 60,0 0 1,0 0-1,0 1 1,1 0 0,0 0-1,0 0 1,1 1-1,-1 0 1,1 0-1,0 1 1,9-5-1,-14 8-4,-1 0 0,1-1-1,-1 1 1,0 0-1,1 0 1,-1 0 0,1 0-1,-1 0 1,1 0 0,-1 0-1,0 0 1,1 0-1,-1 1 1,1-1 0,-1 1-1,0-1 1,1 1-1,-1-1 1,0 1 0,1 0-1,-1-1 1,0 1 0,0 0-1,0 0 1,0 0-1,2 1 1,0 3 134,0 0 1,0 0-1,0 0 0,-1 0 0,3 8 0,-4-10-67,0 1 0,1-1-1,-1 1 1,1-1-1,0 1 1,0-1 0,0 0-1,0 0 1,1 0-1,4 5 1,-7-8-185,0 0 0,1 0 0,-1 0 0,0 0 0,0 0 0,0 0 0,1 0 0,-1 0 0,0 0 0,0 0 0,0 0 0,0 0 0,1 0 0,-1 0 0,0 0 0,0 0 0,0 0 0,1 0 0,-1 0 0,0 0 0,0 0 0,0 0 0,1 0 0,-1 0 0,0 0 0,0 0 0,0 0 0,0-1 0,0 1 0,1 0 0,-1 0 0,0 0 0,0 0 0,0 0 0,0-1 0,0 1 0,0 0 0,1 0 0,-1-1 0,5-11-3327,0-18-3311,-5 27 4966,5-32-10015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6:08.41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211 6 7732,'0'0'18605,"-22"-2"-16943,6 0-1396,-1 1-1,0 0 1,-23 3-1,38-2-234,-1 1-1,0 0 1,1 0-1,-1 0 1,1 0-1,-1 0 0,1 1 1,0-1-1,-1 1 1,1-1-1,0 1 1,0 0-1,0 0 1,0 0-1,0 0 1,1 0-1,-4 5 0,1 1 22,0 0-1,1 0 0,-5 16 1,3-9 3,-3 7 35,2 0 0,1 0 0,0 0-1,2 0 1,0 1 0,1 29 0,2-51-91,1 0-1,-1 0 1,0 0-1,1 0 1,-1 0 0,0-1-1,1 1 1,-1 0-1,1 0 1,0 0-1,-1 0 1,1-1-1,0 1 1,-1 0-1,1-1 1,0 1-1,0 0 1,-1-1 0,1 1-1,0-1 1,0 0-1,0 1 1,0-1-1,0 1 1,0-1-1,0 0 1,0 0-1,0 0 1,0 0 0,0 0-1,0 1 1,0-2-1,1 1 1,3 0-41,0 0 0,-1 0-1,1 0 1,0-1 0,-1 0 0,10-2 0,-8 0 12,-1 0-1,1-1 1,-1 1-1,0-1 1,0 0 0,0 0-1,0-1 1,0 1-1,-1-1 1,6-9-1,36-60-179,-38 60 123,2-7-41,0 0 1,-2 0-1,-1-1 1,8-34-1,-13 44 128,9 75 1660,-10-59-1912,2 13 692,0 1 0,1-1 0,9 21 0,-11-32-813,0-1 1,1 0-1,0 0 1,0 0-1,0-1 1,5 6-1,-5-7-624,-1-1-1,1 0 1,-1 0 0,1 0 0,0 0-1,0 0 1,0-1 0,0 1-1,0-1 1,0 0 0,6 2-1,6-2-7483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7:22.6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8548,'0'0'13796,"7"3"-11531,-1 0-1873,0 1 0,0 0-1,0 1 1,-1-1 0,1 1 0,-1 0 0,0 0 0,-1 1 0,1-1 0,-1 1 0,6 12 0,-3-4-139,-1 0-1,-1 1 0,0 0 1,-2 0-1,1 0 1,0 19-1,0 94-936,-5-84-1466,-6-47-3591,-7-13-2719,3-7-5584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7:23.6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58 5410,'0'0'15893,"5"0"-13724,26 0 746,43-8-1,-40 3-2234,-1-2-1,60-21 1,-74 20-458,-16 7-3895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7:23.8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78 9556,'0'0'15303,"79"0"-14310,-46 0-721,0-6-272,4-12-336,5 0-2449,-5 0-2674,-9 0-4882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7:24.6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27 3570,'0'0'11413,"-5"24"-8708,3-12-2285,-6 28 1152,2 1 0,-1 57 0,6-55-251,-1-29-839,2 1-1,0 0 1,0-1 0,2 1-1,0 0 1,4 15 0,-4-27-424,-1 0 0,1 1 0,0-1 0,0 0 1,0 0-1,1 0 0,-1 0 0,1 0 0,0 0 1,0-1-1,0 1 0,0-1 0,0 0 0,0 0 1,1 0-1,-1 0 0,1-1 0,-1 1 1,1-1-1,0 0 0,5 1 0,1 0-1,0 0 0,0-1 0,0 0 0,1-1 0,-1 0 0,0-1 0,12-1 0,-19 1-42,1 0 0,-1-1-1,0 1 1,0 0 0,0-1-1,-1 0 1,1 0 0,0 0-1,-1 0 1,1 0 0,-1 0-1,0 0 1,0-1 0,1 1-1,-2-1 1,1 0 0,3-5-1,2-7 68,0 1-1,6-19 1,-11 27-57,7-24 35,-1 0 1,-1-1-1,-2 0 1,-2-1-1,-1-57 1,-2 87-60,1-7-10,-2-1 0,1 0 0,-1 1 0,-4-17 0,4 24 22,1 0 0,-1 0-1,0 0 1,0 0 0,0 0 0,0 0 0,0 0 0,0 1 0,-1-1 0,1 0 0,-1 1-1,1-1 1,-1 1 0,0-1 0,0 1 0,1 0 0,-1 0 0,0 0 0,0-1 0,0 2 0,0-1-1,0 0 1,-1 0 0,1 1 0,0-1 0,-3 1 0,-9-2 261,-1 1-1,-27 1 1,37 0-248,-1 1 0,1-1 0,0 1 0,0 1 0,0-1 0,0 0 0,0 1 0,0 0 1,1 0-1,-1 1 0,-4 3 0,-60 46-122,67-51 72,-2 9-4088,4 14-6977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7:25.1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4258,'0'0'12758,"0"18"-10640,0 339 6038,0-349-8044,0 15 275,1 0 1,0 1 0,6 25-1,-5-42-341,0 1 1,1-1-1,0 0 0,0 0 1,0 0-1,1 0 0,0 0 0,1-1 1,-1 0-1,1 0 0,1 0 1,-1 0-1,9 6 0,3 0-39,0-1 0,35 17-1,-31-18 15,38 25 0,-55-32-15,-3-2-5,0 0 1,0 0-1,0 0 1,0-1-1,0 1 0,0 0 1,0-1-1,1 1 1,-1-1-1,0 1 1,0-1-1,1 1 1,1-1-1,-1 0-118,-3-1-924,1-1 726,0 1-1,-1-1 1,1 0 0,0 1-1,0-1 1,0 0 0,0 1 0,0-1-1,0 1 1,1-3 0,0-6-960,-1-25-4456,0-1-3313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7:25.9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6643,'0'0'10263,"0"26"-8120,1 179 2536,0-146-3408,7 99 1705,-7-152-2892,0 0-1,0 0 0,1 0 0,-1-1 1,1 1-1,1 0 0,-1-1 0,1 0 1,7 10-1,-9-13-106,0-1 0,1 1 1,-1-1-1,1 0 0,0 0 1,-1 0-1,1 1 0,0-1 1,-1-1-1,1 1 0,0 0 1,0 0-1,0-1 0,0 1 1,0-1-1,0 1 0,0-1 1,0 0-1,0 0 0,0 0 1,0 0-1,0 0 0,0 0 1,0 0-1,0-1 0,0 1 1,0-1-1,0 0 0,0 1 1,0-1-1,0 0 0,0 0 0,-1 0 1,1 0-1,1-2 0,44-28-756,-40 25 669,0 0 0,1 1-1,0 0 1,0 0 0,0 1 0,1-1-1,-1 2 1,1-1 0,0 1 0,1 1-1,-1-1 1,0 2 0,1-1 0,10 0-1,88 8 1552,-106-6-1431,1-1-1,-1 0 1,0 0-1,0 0 1,1 0-1,-1 0 1,0 0-1,0-1 1,0 1-1,0-1 1,-1 1-1,1-1 1,0 0-1,-1 0 1,1 1-1,-1-1 1,1 0-1,-1 0 1,0 0-1,0-1 1,0 1-1,0 0 1,0-3-1,4-8 9,0-1-1,4-21 0,-7 17-76,0 0 1,-1-23-1,-1 40 88,0-1-1,0 1 1,-1 0-1,1 0 1,-1 0 0,1-1-1,-1 1 1,1 0-1,-1 0 1,1 0 0,-1 0-1,0 0 1,0 0-1,0 0 1,1 0-1,-1 1 1,0-1 0,0 0-1,0 0 1,-1 1-1,1-1 1,0 0 0,0 1-1,0-1 1,0 1-1,0 0 1,-1-1 0,1 1-1,0 0 1,0 0-1,-1 0 1,-1 0-1,-8-2 312,0 2-1,-22 1 0,16 0-19,13-1-271,-1 1-1,1-1 1,-1 1-1,1 0 1,-1 1-1,1-1 1,0 1-1,0 0 1,0 0 0,0 0-1,0 0 1,0 1-1,0-1 1,1 1-1,-1 0 1,-2 4-1,0-1-252,0 0 0,0 1 0,1 0 0,0 0-1,1 1 1,0-1 0,-4 11 0,7-16-1426,29-2-21186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7:26.3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223 1 11621,'0'0'1652,"-10"18"1859,9-15-3382,-50 106 3874,44-92-2956,1 1 0,1-1 0,0 1 1,2 0-1,-3 33 0,9-35-657,-1-15-397,-1 0 1,0-1 0,0 1 0,1 0 0,-1-1-1,0 1 1,1-1 0,-1 0 0,1 1 0,-1-1-1,0 0 1,1 0 0,-1 0 0,1 0-1,-1 0 1,0 0 0,1 0 0,-1-1 0,1 1-1,-1 0 1,0-1 0,1 1 0,-1-1 0,0 1-1,1-1 1,-1 0 0,0 0 0,2-1 0,33-26-196,-17 7-118,-1 0 0,-1-1 1,-1-1-1,-1-1 0,-1 0 0,-2-1 0,11-28 1,-21 52 2571,0 9-780,-1 26-193,0 55-658,-1-79-227,9 661 1706,-9-663-2100,0 0 0,0-1 0,-1 1 0,0 0 0,-1 0 0,0-1 0,-5 14 0,6-18 0,-1 0 0,0 0 0,0 0 0,0 0 0,-1 0 0,1 0 0,-1-1 0,1 1 0,-1-1 0,0 0 0,0 0 0,0 0 0,0 0 0,-1 0 0,1 0 0,0-1 0,-1 0 0,1 0 0,-1 0 0,-4 1 0,-11 1 0,0-1 0,0-1 0,-19-1 0,23 0 0,6-1-6,-1 0 0,1-1 0,-1-1 0,1 1 0,0-1 0,0 0 0,0-1 0,0 0 0,1-1 0,0 0 0,0 0 0,0 0 0,0-1 0,1 0 0,-10-11 0,14 13-197,0 0-1,1 0 1,-1 0-1,1 0 1,0 0-1,0-1 1,1 1-1,-1-1 1,1 1 0,0-1-1,0 1 1,0-1-1,1-6 1,0-3-1343,0-1-1,1 1 1,3-15-1,-1 17-335,0 1-1,8-20 1,16-23-4599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7:26.8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0 7283,'0'0'10394,"0"18"-7069,-1 15-2013,0 20 2718,12 106 0,-11-158-4020,0 0 0,1 0 0,-1 1 0,0-1 0,1 0 0,-1 0 0,0 0 1,1 0-1,-1 0 0,1 0 0,0 0 0,-1 0 0,1 0 0,0 0 0,0 0 0,0 1 0,0-2-16,-1 0 0,1 0-1,-1 0 1,1 0-1,-1 0 1,1 1 0,0-1-1,-1 0 1,1 0 0,-1 0-1,1 0 1,-1 0-1,1-1 1,-1 1 0,1 0-1,-1 0 1,1 0 0,-1 0-1,1-1 1,-1 1-1,1 0 1,-1 0 0,1-1-1,-1 1 1,1-1 0,4-3-86,0 0 0,-1-1 0,0 0 1,7-9-1,-5 6 115,80-107-279,-86 114 255,1 1-1,-1-1 0,0 1 1,0-1-1,1 1 1,-1 0-1,0-1 0,1 1 1,-1-1-1,0 1 1,1 0-1,-1-1 0,0 1 1,1 0-1,-1 0 1,1-1-1,-1 1 0,1 0 1,-1 0-1,1 0 1,-1-1-1,1 1 0,-1 0 1,1 0-1,-1 0 1,1 0-1,-1 0 0,1 0 1,-1 0-1,1 0 1,-1 0-1,1 0 0,-1 0 1,1 0-1,-1 1 1,1-1-1,-1 0 0,1 0 1,-1 0-1,0 1 1,2-1-1,8 17 224,-3 4 302,-1 0 0,4 38 0,4 11 788,-14-64-1291,0-5-245,1-9-2177,8-39-6872,0 12 525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7:27.3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9812,'0'0'15223,"8"4"-13094,10 2-1664,-2 1 0,1 0 0,-1 2 0,0 0-1,-1 0 1,27 22 0,-34-23-284,1 0-1,-1 1 1,-1-1 0,0 1-1,0 1 1,-1-1 0,0 1 0,0 0-1,-1 0 1,-1 1 0,0 0-1,4 18 1,-2 3-181,-2 1 0,-2-1 0,-1 1 0,-6 59 0,-2-56 0,-1 1 0,-3-2 0,0 1 0,-3-1 0,-31 57 0,42-85 12,-6 11 8,4-15-70,2-11-79,1 1-740,0 0 1,0 0-1,-1 1 0,0-1 0,-6-8 1,7 10-216,-21-40-10849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3:00:55.19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5 237 10117,'-4'-13'22490,"47"10"-22447,0-1-1,54-12 1,-54 7-32,0 3-1,55-2 1,-70 8-11,1 0 0,-1-2 0,0-2 0,45-10 0,-22 0 0,0 2 0,1 2 0,0 3 0,76-2 0,-89 7 0,0-2 0,56-13 0,-57 9 0,0 1 0,58-1 0,272 8 0,-207 13 0,-88-14 0,165 7 0,-87 1 0,4-5 0,-89-3 0,58 8 0,-13-7 0,-38-12 0,456-42 0,-370 41 0,-154 12 0,-7-5 0,1 5-187,-1 1 0,0-1 1,1 0-1,-1 0 0,0 1 0,0-1 1,1 1-1,-1-1 0,0 1 0,0 0 1,0 0-1,0 0 0,-3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6:08.61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9877,'0'0'15687,"139"7"-14215,-93-7-799,5 0-289,-15 0-384,0 0-48,-10 0-1441,-1 0-2145,-9 0-3985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3:00:56.86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1 302 4866,'0'-6'25359,"11"6"-25262,23 0 334,-1-1 0,1-1 0,33-7 1,-46 5-221,37-1 1,0-1 42,154-15-200,17-3-65,-148 15 11,133 4 0,-149 5 0,22-7 0,-34 0 0,189-5 0,-203 11 0,1-1 0,-1-3 0,53-12 0,-71 13 0,38-1 0,-5 0 0,163-14 0,-106 14 0,-79 5 0,1-1 0,37-7 0,20-4 0,1 4 0,160 7 0,-116 2 0,-135-1-2,1 0 0,-1 0 0,0 0 1,1 0-1,-1 0 0,1 0 0,-1 0 0,0-1 0,0 1 0,1 0 0,-1 0 1,0-1-1,1 1 0,-1 0 0,0 0 0,0-1 0,1 1 0,-1 0 1,0-1-1,0 1 0,0 0 0,1-1 0,-1 1 0,0 0 0,0-1 0,0 1 1,0 0-1,0-1 0,0 1 0,0 0 0,0-1 0,0 1 0,0 0 1,0-1-1,0 1 0,0-1 0,0 1 0,0 0 0,0-1 0,0 1 0,0 0 1,-1-1-1,1 1 0,0 0 0,0-1 0,-1-3-299,-8-27-2028,-20-12-1966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0:58:16.3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109 35 4562,'0'0'21234,"13"-6"-20599,-1 1-421,-1 0-1,1 1 1,0 0 0,0 1 0,0 1-1,1-1 1,17 0 0,-29 3-190,1 0 0,-1 1 0,0-1 1,1 0-1,-1 0 0,1 1 0,-1-1 0,0 0 0,0 1 1,1-1-1,-1 1 0,0 0 0,0-1 0,1 1 1,-1 0-1,0 0 0,0 0 0,0 0 0,0 0 0,0 0 1,0 0-1,1 2 0,-1 0 23,1 0 1,-1 0-1,0 0 1,0 1-1,0-1 1,0 0-1,-1 0 0,1 1 1,-1 4-1,0-1 40,0 1 0,-1-1 0,0 1 0,0-1 0,0 0 0,-1 0 0,-5 14 0,2-12-22,-1-1 0,1 0 0,-2 0-1,1 0 1,-1-1 0,-13 11 0,-53 36 74,20-16-81,8-9-69,39-23-18,5-5-6,12-1-130,-1 1 82,1 0 0,-1 1 0,1 0 0,-1 1 0,0 0 0,0 0 0,0 1 0,0 1 0,-1-1 1,17 12-1,-21-12 103,0 0 1,0 0 0,0 0-1,0 1 1,-1 0 0,1 0 0,-1 0-1,-1 0 1,1 1 0,-1-1-1,0 1 1,0 0 0,0 0-1,-1 0 1,0 1 0,0-1 0,-1 0-1,1 1 1,-2-1 0,1 9-1,0-10 31,-1 0 0,-1 0 0,1-1-1,-1 1 1,0 0 0,0-1 0,0 1-1,-1-1 1,1 0 0,-4 7 0,-1-2 62,-1 0 0,0 0 1,-12 11-1,18-20-111,0 1 3,-2 4 19,-1-1 1,1 0 0,-2 1 0,1-2 0,0 1-1,-1 0 1,1-1 0,-1 0 0,0 0 0,0 0-1,0-1 1,-1 0 0,1 0 0,0 0 0,-1 0-1,1-1 1,-7 1 0,-68-2-4416,80-1 4132,-1 1-1,1-1 1,-1 1 0,1-1 0,-1 1 0,1-1 0,-1 1 0,1-1 0,-1 0 0,1 1-1,0-1 1,-1 0 0,1 1 0,0-1 0,-1 0 0,1 1 0,0-1 0,0 0 0,0 1-1,0-1 1,0 0 0,0 0 0,0 1 0,0-1 0,0-1 0,0-29-4420,1 22 2144,-1-37-7203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0:58:17.3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384 35 4770,'0'0'15231,"-13"-6"-13702,-45-17-377,54 22-1026,1 0-1,0 0 1,-1 0-1,1 0 0,-1 1 1,1 0-1,0-1 0,-1 1 1,1 0-1,-1 1 1,1-1-1,-1 1 0,1-1 1,0 1-1,-7 3 1,4-1-22,1 0 1,0 0 0,0 1-1,0 0 1,0 0 0,-4 6-1,-3 1 143,-9 7 174,2 1 1,0 2-1,1-1 1,1 2-1,1 0 1,1 1-1,1 1 1,1 0-1,-14 38 1,21-36-340,1 0 1,1 0-1,1 0 1,1 1-1,2 27 0,-1 5 11,1 225 224,2-270-310,0 1-1,1 0 1,1-1-1,0 1 1,1-1-1,0 0 1,12 21-1,-3-10 3,1-1-1,1 0 0,20 22 1,-33-42-16,1 0 1,0 0-1,0 0 1,1-1-1,-1 1 0,1-1 1,0 0-1,-1-1 1,1 1-1,1-1 1,-1 0-1,0 0 1,7 1-1,3 0-3,1-1-1,-1-1 1,22-1-1,-27 0 17,-3 0 17,1-1 1,-1 0 0,0 0-1,1-1 1,-1 0-1,0-1 1,0 1 0,12-8-1,52-35 114,-50 30-118,-12 8-7,-1-1 1,-1 0 0,1-1-1,-2 0 1,1 0-1,-1 0 1,0-1-1,-1 0 1,7-17 0,17-28 50,31-48-33,-56 96-11,-1 0 0,1-1 0,-2 1 0,1-1 0,2-12 0,0 2-3,3-16 169,-1-1 0,-2 1 0,-1-1 0,-2 0 0,-2 0-1,-5-56 1,4 82-184,0-1 0,0 1 0,-1 0 0,0 0 0,0-1 0,-1 2 0,0-1-1,-1 0 1,0 1 0,-1-1 0,-7-11 0,-15-13-1,21 25 0,0 0 0,0 0 0,-11-9 0,-32-30 0,34 32 0,0 1 0,-29-22 0,-27-5 0,63 36 0,6 4 0,0 0 0,0 0 0,0 0 0,0 0 0,0 0 0,1 0 0,-1 1 0,-1-1 0,1 1 0,0-1 0,0 1 0,-3 0 0,-5-3 41,9 3-57,-1-1 0,0 0-1,0 0 1,0 1 0,0-1-1,0 1 1,0-1 0,0 1 0,0 0-1,0 0 1,0 0 0,0 0 0,-3 1-1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0:58:42.0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262 112 10325,'0'0'14593,"-21"-19"-12469,-68-55-462,86 72-1563,0 0-1,0 0 1,0 0 0,0 0-1,0 0 1,0 1 0,0-1 0,-1 1-1,1 0 1,-5-1 0,6 2-58,1 0 1,0 0-1,0 0 1,-1 1-1,1-1 1,0 0 0,0 1-1,-1-1 1,1 0-1,0 1 1,0-1-1,0 1 1,0 0-1,-2 1 1,-2 1 103,-2 0-94,1 1 0,1-1 0,-1 1 0,1 1 0,-1-1 0,1 1 0,0 0 0,1 0 0,-1 0 0,1 0 0,0 1 0,1 0 0,-1 0 0,1 0 0,0 0 0,1 1 0,-1-1 0,1 1 0,0-1 0,1 1 0,0 0 0,0 0 0,0-1 0,1 13 0,1-15-46,-1 0-1,1 0 1,0 0-1,0 0 1,0 0-1,0 0 0,1 0 1,-1-1-1,1 1 1,0-1-1,0 1 1,1-1-1,-1 0 1,4 4-1,7 7 20,28 22-1,-13-12 15,-6-4-64,0 2-1,23 30 1,-40-45 18,0 0 1,0 1-1,-1-1 0,1 1 1,-2 0-1,1 0 0,-1 1 1,-1-1-1,1 1 0,-1-1 1,-1 1-1,1 15 1,-1-13 24,-1-4 47,0 0 1,0 0-1,-1 0 1,-2 9-1,3-14-44,-1 1 0,0-1 0,0 0 0,0 0 0,0 0 0,0-1 0,0 1 0,0 0-1,-1 0 1,1 0 0,-1-1 0,1 1 0,-1-1 0,0 1 0,1-1 0,-1 0-1,0 0 1,-2 1 0,-6 3-42,1 0-1,-1-1 1,0 0-1,0-1 1,0 0-1,0-1 1,-1 0-1,1 0 1,0-1-1,-1-1 1,0 0-1,1 0 1,-15-3-1,24 3-65,0-1-1,1 1 0,-1-1 0,0 0 0,0 1 0,0-1 0,1 0 0,-1 0 0,0 1 0,1-1 0,-1 0 1,1 0-1,-1 0 0,1 0 0,-1 0 0,1 0 0,0 1 0,-1-1 0,1 0 0,0 0 0,0 0 0,0 0 1,0 0-1,0-2 0,-1-29-5219,1 24 2263,0-19-5175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0:58:42.2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10949,'0'0'9220,"0"173"-6146,0-76-481,0 14-384,0 13-480,0-6-801,0-21-432,0-7-400,0-27-64,0-22-32,0-13 0,0-14-256,0-49-4722,0-20 480,0-28-4850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0:58:42.5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12614,'0'0'8476,"30"1"-6924,99 6-215,-116-6-1202,0 0-1,0 1 1,-1 0 0,1 1-1,-1 1 1,1 0 0,21 10 0,-30-12-57,-1 1 0,1-1 0,-1 1 0,1 0 0,-1 0 0,0 0 0,0 1 0,0-1 1,-1 1-1,1-1 0,-1 1 0,0 0 0,0 0 0,0 0 0,-1 0 0,1 0 0,-1 0 0,0 1 1,0-1-1,0 0 0,-1 8 0,1-5 88,0-1 1,-1 1-1,0 0 1,0 0-1,-1 0 0,0-1 1,0 1-1,-1 0 1,1-1-1,-1 1 0,-1-1 1,1 1-1,-1-1 1,0 0-1,-1 0 0,0-1 1,0 1-1,0-1 1,0 1-1,-1-1 1,0-1-1,0 1 0,-9 6 1,0 1-259,0-1 1,-1 0-1,-1-1 1,1-1-1,-1 0 1,-31 11-1,45-19 83,-12 0-2481,14-1 2305,0 0 0,-1 0 1,1 0-1,0 0 1,-1-1-1,1 1 1,0 0-1,-1 0 1,1-1-1,0 1 1,0 0-1,-1-1 1,1 1-1,0 0 0,0-1 1,0 1-1,0 0 1,-1-1-1,1 1 1,0 0-1,0-1 1,0 1-1,0-1 1,0 1-1,0 0 1,0-1-1,0 1 0,0-1 1,0 1-1,0 0 1,0-1-1,0 1 1,0 0-1,0-1 1,1 1-1,-1 0 1,0-1-1,0 1 1,0 0-1,1-1 1,12-35-7649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0:58:42.7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1649,'0'0'24139,"5"131"-21706,0-68-976,5 6-689,-5-7-576,0 1-192,-5-1-96,5-7-912,-5-13-1073,0-14-1809,6-15-1889,9-13-5042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0:58:43.3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277 0 9973,'0'0'16989,"-27"10"-15786,11-5-1092,4-2-77,0 0 0,0 1 0,1 1 0,-1 0 0,1 1 0,1 0 0,-1 0 0,1 1 0,0 0 0,0 1 0,1 0 0,0 1 0,1 0 0,-11 14 1,5-3 142,8-12-42,0 0 0,0 0 0,1 0 0,0 1 0,1 0 1,-1 0-1,2 0 0,0 0 0,0 0 0,0 1 0,1 0 1,-1 9-1,4-18-134,-1 0 1,0-1 0,1 1-1,-1-1 1,0 1 0,1-1-1,-1 1 1,1-1-1,-1 1 1,1-1 0,-1 1-1,1-1 1,-1 1 0,1-1-1,-1 0 1,1 1 0,0-1-1,-1 0 1,1 0-1,-1 0 1,1 1 0,0-1-1,-1 0 1,1 0 0,0 0-1,-1 0 1,1 0 0,0 0-1,-1 0 1,1 0-1,0 0 1,0-1 0,29-4 18,-18-2-19,-1 0 0,0 0 0,0-1 0,-1-1 0,0 1 0,10-13-1,21-17-91,-13 13-72,-18 15-1,2 0 1,-1 1 0,19-12 0,-29 20 157,-1 1 0,1 0 0,-1 0 0,1-1 0,0 1 0,-1 0 0,1 0 1,-1 0-1,1 0 0,0 0 0,-1 0 0,1 0 0,-1 0 0,1 0 0,0 0 0,-1 0 0,1 0 1,-1 0-1,1 0 0,-1 1 0,1-1 0,0 0 0,-1 0 0,1 1 0,-1-1 0,1 0 0,-1 1 1,1-1-1,-1 0 0,0 1 0,1-1 0,-1 1 0,1-1 0,-1 1 0,0-1 0,1 1 0,-1-1 1,1 2-1,8 25 149,-5-15-16,9 14 478,1 0 1,34 44 0,-47-68-619,-1-1 1,1 0 0,0 0 0,0 0-1,0 0 1,0 0 0,0 0 0,0 0 0,0 0-1,1 0 1,-1-1 0,0 1 0,0 0-1,3 0 1,-4-1-77,1 0 0,-1 0 0,1 0 0,0 0 0,-1 0 0,1 0 0,-1 0 0,1 0-1,-1-1 1,1 1 0,-1 0 0,1 0 0,-1 0 0,0-1 0,1 1 0,-1 0 0,1-1 0,-1 1 0,1 0 0,-1-1 0,0 1-1,1-1 1,-1 1 0,0-1 0,0 1 0,1-1 0,2-5-1107,-1 0 1,0-1-1,0 1 0,0 0 0,0-8 1,2-4-1139,10-35-8196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0:58:43.8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0 6771,'0'0'14340,"-1"21"-11424,0 67-707,1-82-2031,1-1-1,0 1 1,0 0 0,0 0-1,0-1 1,1 1 0,0-1-1,1 1 1,-1-1 0,1 0 0,0 0-1,0 0 1,7 8 0,-4-5-46,22 19 53,-27-26-213,0 0 0,0 0 1,0 0-1,1-1 0,-1 1 0,0 0 1,1-1-1,-1 1 0,0-1 1,1 1-1,-1-1 0,1 0 1,-1 1-1,1-1 0,-1 0 1,1 0-1,-1 0 0,1 0 0,-1-1 1,0 1-1,1 0 0,-1-1 1,1 1-1,-1 0 0,1-1 1,1-1-1,9-8-261,0-1 1,-1 0-1,-1 0 1,1-2 0,10-16-1,17-20-880,-21 27 5795,-17 33-3828,8 322 6,-2 138 342,-6-459-1146,0 2 0,-1 0 0,0-1 0,-5 20 0,6-31 0,-1 0 0,1 0 0,-1 0 0,1 0 0,-1 0 0,0 0 0,1-1 0,-1 1 0,0 0 0,-1 0 0,1-1 0,0 1 0,0 0 0,-1-1 0,1 0 0,0 1 0,-1-1 0,0 0 0,1 1 0,-1-1 0,0 0 0,0 0 0,1 0 0,-1-1 0,0 1 0,0 0 0,0-1 0,0 1 0,-4-1 0,-1 1 0,-1-1 0,1 0 0,0 0 0,-1-1 0,1 0 0,0 0 0,0-1 0,-1 0 0,1 0 0,1-1 0,-1 0 0,0 0 0,1 0 0,-1-1 0,1 0 0,0 0 0,0-1 0,-7-7 0,1 0 0,0-1 0,1 0 0,0-1 0,1 0 0,-8-17 0,13 21 0,0 1 0,1-1 0,1-1 0,0 1 0,0-1 0,1 1 0,0-1 0,1 0 0,0-13 0,0 19 0,1 1 0,1-1 0,-1 0 0,1 0 0,0 0 0,0 1 0,0-1 0,0 0 0,1 1 0,0-1 0,4-6 0,0 3 0,1-1 0,0 2 0,0-1 0,15-10 0,117-90-1676,10 12-3454,-76 53-3895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0:58:44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5442,'0'0'15770,"11"0"-14236,43-1 371,213 8 2735,-116 6-3941,-86-12-3258,-80-1-13091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6:10.65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213 1 8996,'0'0'17203,"-18"0"-15389,-87 0 944,104 0-2472,1 0-279,-1 1 1,1 0-1,-1-1 1,1 1-1,-1 0 1,1-1-1,-1 1 1,1 0-1,0 0 1,-1 0-1,1-1 1,0 1-1,0 0 1,-1 0-1,1 0 1,0-1-1,0 1 1,0 0-1,0 0 1,0 1-1,-10 177-157,11-155 136,1 0 0,1-1 0,1 1 0,1-1 0,12 37 0,89 194-245,-106-254 266,0 1 1,1-1-1,-1 1 1,0-1-1,0 0 1,0 1-1,0-1 1,1 1-1,-1-1 1,0 1-1,0-1 1,0 1-1,0-1 1,0 1-1,0-1 1,0 0-1,0 1 1,0-1-1,-1 1 1,1-1-1,0 1 1,0-1-1,0 1 1,0-1-1,-1 0 1,1 1-1,0-1 1,0 1-1,-1-1 1,1 0-1,0 1 1,-1-1-1,1 0 1,0 1-1,-1-1 1,1 0-1,-1 0 1,1 1-1,0-1 1,-1 0-1,-21 2 526,10-2-573,-16 5-244,1-1 1,-55-1-1,80-3 140,1 0-1,-1-1 1,1 1-1,-1-1 1,1 1-1,-1-1 1,1 1 0,-1-1-1,1 0 1,0 0-1,0 1 1,-1-1-1,1 0 1,0 0 0,0 0-1,0 0 1,0-1-1,0 1 1,0 0-1,0 0 1,0-1 0,1 1-1,-1 0 1,0-1-1,1 1 1,-1-1-1,1 1 1,-1-1 0,1 1-1,0-1 1,0 1-1,0-4 1,-1-7-1921,0 0 0,1-1 0,1-13 0,0 14-332,3-42-8112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0:58:44.5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11125,'0'0'14583,"0"145"-11958,11-89-976,-6-8-561,5 1-528,-10-8-351,5 1-177,-5-14-32,0-8-593,0 1-1007,0-14-1970,15-7-13542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0:58:44.9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 6163,'0'0'17808,"9"20"-15452,27 64-697,-30-69-1235,-1 1 1,0 0-1,-1 0 0,4 31 0,-5-26-309,4-7-199,-2-14 10,-1-10 40,-1-39 124,-3 38-57,0 0 0,1 0-1,0 0 1,0 0 0,2 0-1,-1 1 1,8-19 0,-6 23-119,0 1 1,0 0 0,1 0-1,0 1 1,0 0-1,11-8 1,-12 9-80,9-6-1209,0 0 1,1 1-1,25-11 1,-30 16-594,0-1 0,1 2 0,-1-1-1,11 0 1,7 2-7488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0:58:45.3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72 250 480,'0'0'18913,"23"-15"-17841,69-50-159,-86 61-747,0-1 0,-1 1 0,1-1 0,-1 0 0,0-1 0,-1 1 0,1-1-1,-1 0 1,0 0 0,-1-1 0,7-12 0,-9 13 151,1-1 0,-1 1 0,-1 0 0,1-1-1,-1 1 1,0-1 0,0 1 0,-1-1 0,-2-11-1,3 17-274,-1 0-1,1 1 1,-1-1-1,1 0 0,-1 0 1,1 0-1,-1 0 1,0 1-1,1-1 0,-1 0 1,0 0-1,0 1 1,0-1-1,1 1 0,-1-1 1,0 1-1,0-1 1,0 1-1,0-1 0,0 1 1,0 0-1,0 0 1,0-1-1,0 1 0,0 0 1,-1 0-1,-31-1 352,27 1-263,-1 0-97,-1 1-1,0-1 0,1 1 1,-1 1-1,1-1 1,-1 1-1,1 1 0,0-1 1,0 1-1,0 0 0,0 1 1,0 0-1,1 0 1,0 0-1,0 1 0,0 0 1,0 0-1,-9 12 1,9-9 82,0 0 1,1 1-1,0 0 1,0 0-1,1 1 1,0-1-1,1 1 1,0 0 0,0 0-1,1 0 1,1 0-1,0 0 1,0 16-1,1-22-83,1 1-1,0 0 1,0-1-1,0 1 0,0-1 1,1 1-1,0-1 1,0 0-1,0 0 0,0 0 1,1 0-1,-1 0 1,1 0-1,0 0 1,1-1-1,-1 0 0,0 0 1,1 0-1,0 0 1,0 0-1,-1-1 0,2 1 1,-1-1-1,5 2 1,4 2-2,0-1 1,1 0 0,0-1 0,-1 0-1,2-1 1,24 1 0,68-1-322,-96-4-11,1 0 0,-1 0-1,0-1 1,0-1 0,1 0 0,-1 0 0,12-6 0,27-18-3880,-17 5-2204,3-4-5747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0:58:45.7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1 278 368,'0'0'18729,"22"-4"-16795,73-19-251,-87 20-1508,0 0-1,0-1 0,0 0 0,-1 0 0,1-1 1,-1 1-1,-1-2 0,1 1 0,0-1 0,-1 0 0,0 0 1,7-10-1,1-1 144,-8 11-191,-1 0 1,0-1 0,-1 0-1,1 1 1,-1-2-1,0 1 1,-1 0 0,0-1-1,0 1 1,0-1-1,-1 0 1,0 0 0,-1 0-1,0 0 1,0 0-1,-1-14 1,0 21-98,0 0 0,0 1 0,0-1 0,0 0 0,-1 0 0,1 0 0,0 0 0,0 0 0,-1 0 0,1 0 0,-1 1 0,1-1 0,-1 0 0,1 0 0,-1 1 0,1-1 0,-1 0 0,0 0 0,1 1 1,-1-1-1,0 1 0,1-1 0,-1 1 0,0-1 0,0 1 0,0-1 0,0 1 0,1 0 0,-1-1 0,0 1 0,0 0 0,-2 0 0,-35-1 528,23 1-400,9 1-138,-1 0 0,1 0 0,-1 1 0,1 0 0,0 0 0,0 0 0,0 1 0,0 0 0,0 0 0,0 0 0,1 1 0,0 0 0,-8 6 0,6-4 70,1 0 1,0 0-1,0 1 0,1-1 0,-1 1 0,1 1 1,1-1-1,-1 1 0,-5 14 0,8-16-34,0-1 0,0 1 0,1 0 0,-1 0 0,1 0 0,1 0 0,-1 0 0,1 0 0,0 0 0,1 0 1,-1 0-1,1 0 0,0 0 0,1 0 0,-1 0 0,1 0 0,1-1 0,-1 1 0,1-1 0,-1 1 0,2-1 0,-1 0 0,1 0 0,-1 0 0,1-1 0,0 1 0,1-1 0,-1 0 0,1 0 0,9 5 0,0 0 39,2 0 0,-1-2-1,1 0 1,0 0 0,1-2 0,-1 0-1,28 5 1,-3-5-443,0-1 0,43-1 1,-83-25-5891,-1-5-2027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0:59:36.9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0 2785,'0'0'18169,"0"22"-16096,0 350 4511,0-97-5930,-10-488-15565,0 131 7849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0:59:37.2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74 1857,'0'0'17357,"26"-13"-15615,82-38-384,-104 50-1269,0-1-1,-1 0 0,1 1 1,0 0-1,0 0 1,0 0-1,0 1 0,0-1 1,0 1-1,0 0 1,0 0-1,0 0 0,0 1 1,0 0-1,0-1 1,0 1-1,6 3 0,-6-2 67,1 1 0,0 1 0,-1-1-1,0 0 1,0 1 0,0 0-1,0 0 1,4 7 0,-5-8-47,3 6 143,0 0 0,0 0 0,-1 0 0,0 0-1,-1 1 1,0 0 0,-1 0 0,3 12 0,-2-2 186,0 0-1,-2 0 1,0 29 0,-3-42-369,1 1 0,-2-1 0,1 1 1,-1-1-1,-1 0 0,1 1 0,-1-1 0,0-1 0,-1 1 1,0 0-1,0-1 0,0 0 0,-10 12 0,-6 3 67,0-1-1,-31 23 1,43-36-149,-2 0 0,1 0 0,-1-1 1,-18 10-1,-4-10-2724,31-10-47,3-19-2343,6-5-3316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0:59:37.6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76 3970,'0'0'6432,"5"20"-349,18 69-1644,-22-82-4097,1-1-1,0 0 0,0 0 1,1 0-1,-1 0 0,1 0 1,1-1-1,-1 1 0,1-1 1,0 0-1,0 0 1,0 0-1,9 6 0,-10-9-296,1 0 0,0 0 0,0 0 0,0 0 0,0-1-1,0 0 1,0 0 0,1 0 0,-1-1 0,0 1 0,0-1 0,1 0-1,-1 0 1,0 0 0,1-1 0,-1 0 0,5-1 0,-4 1-42,-1-1 0,1 0 0,-1 0 0,0-1 0,1 1 0,-1-1-1,0 0 1,0 0 0,-1 0 0,1-1 0,-1 1 0,0-1 0,1 0 0,-1 0 0,-1 0 0,1 0 0,-1 0 0,0-1 0,0 1 0,0-1 0,2-7 0,1-6-60,0 0 0,-1 0 1,-1-1-1,1-24 0,-2-29 289,-3 60 977,1 47-625,0-14-421,0 97 1447,16 117 0,4 87-994,-20-318-611,0 1 1,0-1-1,-1 0 0,1 0 1,-1 0-1,0 0 0,0 0 0,-1 0 1,1-1-1,-1 1 0,0 0 1,0-1-1,0 1 0,0-1 0,0 1 1,-1-1-1,-5 5 0,3-4 11,0 0-1,-1 0 0,0-1 0,1 1 0,-2-1 1,1-1-1,0 1 0,0-1 0,-13 3 1,-6-1 24,-1-2 1,1 0 0,-1-1-1,-35-5 1,55 4-269,1-1-1,0 0 1,-1 0 0,1 0-1,0-1 1,0 1 0,0-2-1,0 1 1,0 0 0,0-1 0,0 0-1,1 0 1,0 0 0,-1-1-1,1 1 1,0-1 0,1 0-1,-1 0 1,1-1 0,0 1-1,-5-8 1,5 5-271,0 0-1,0 0 1,1 0 0,0 0 0,0 0-1,0 0 1,1-1 0,0 1 0,1-1-1,0 1 1,0-1 0,0 1 0,1 0-1,0-1 1,3-8 0,-3 11-637,1-1 0,1 1 1,-1 0-1,1 1 1,5-8-1,21-29-8108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0:59:38.1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0 8932,'0'0'11803,"-3"23"-9770,-24 217 3931,23-191-6182,6-59 151,1-1 0,1 1-1,0 0 1,0 1 0,1-1-1,0 1 1,0 0-1,1 0 1,0 0 0,1 1-1,11-12 1,-17 19 78,0 1 1,1-1-1,-1 0 0,0 0 1,0 1-1,0-1 0,1 1 1,-1-1-1,0 1 0,1 0 1,-1-1-1,0 1 0,1 0 1,-1 0-1,1 0 0,-1 0 1,0 0-1,1 0 0,-1 0 1,1 0-1,-1 1 0,2 0 1,0 0 43,1 1 1,-1-1-1,0 1 1,0 0-1,0 0 1,0 1-1,0-1 1,3 4-1,5 5 391,-2 0-1,18 26 1,-22-29-336,0 0-1,-1 0 1,0 0 0,0 0 0,0 1-1,-1-1 1,4 19 0,-3-14-1087,-3-12 513,0 0-1,0-1 1,0 1 0,-1 0-1,1-1 1,0 1-1,0-1 1,0 1-1,0-1 1,0 1-1,0-1 1,0 1-1,0-1 1,0 0-1,0 0 1,0 0-1,0 0 1,1 0-1,-1 0 1,0 0-1,0 0 1,0 0-1,0 0 1,0 0-1,0-1 1,0 1-1,0 0 1,0-1-1,1 0 1,23-11-8871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0:59:38.4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201 0 11829,'0'0'12230,"-21"24"-10443,-8 6-1245,5-5 39,2 0 0,0 2 0,-22 35 0,39-55-449,1 0 1,-1 0 0,1 1-1,1-1 1,-1 1-1,1 0 1,1 0-1,0 0 1,0 0 0,0 0-1,1 0 1,0 11-1,21-18-540,-13-2 354,1 0 0,-1-1 1,0 0-1,0-1 0,0 0 0,0 0 0,0 0 1,-1-1-1,1 0 0,-1 0 0,0 0 0,-1-1 1,11-10-1,18-12-316,-32 27 356,-1-1 1,1 0-1,0 1 0,-1-1 1,1 1-1,0-1 0,0 1 1,0 0-1,0 0 0,-1 0 1,1 0-1,0 0 1,0 0-1,0 0 0,-1 1 1,1-1-1,0 1 0,0-1 1,-1 1-1,3 1 0,30 17 283,-34-19-264,65 46 715,-63-45-886,14-28-25485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0:59:40.9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2849,'0'0'17254,"7"25"-15355,-1-3-1411,7 25 1465,11 78 0,-24-124-1922,0 0 1,0 0-1,0 0 0,0 0 0,1 0 1,-1 0-1,0 0 0,0 0 1,1-1-1,-1 1 0,0 0 0,1 0 1,-1 0-1,1 0 0,-1-1 0,1 1 1,-1 0-1,1 0 0,0-1 1,-1 1-1,1 0 0,0-1 0,0 1 1,-1-1-1,1 1 0,1 0 0,-1-1-14,0 0-1,0 0 0,0-1 0,0 1 0,0 0 0,-1 0 1,1-1-1,0 1 0,0 0 0,0-1 0,0 1 0,-1-1 1,1 1-1,0-1 0,-1 0 0,1 1 0,0-1 0,-1 0 1,1 1-1,0-1 0,-1 0 0,1 0 0,-1 1 0,1-3 1,9-16 14,-7 13-9,0 0 0,0 0 1,0 1-1,1-1 0,0 1 1,0 0-1,0 0 0,1 0 1,0 0-1,0 1 0,8-7 0,-12 11-25,1 0 0,-1-1 0,0 1 0,1 0 0,-1 0 0,1 0 0,-1 0 0,1 0 0,-1 0 0,0 0 0,1 1 0,-1-1 0,1 0 0,-1 1-1,0-1 1,1 1 0,-1-1 0,0 1 0,0 0 0,1 0 0,-1-1 0,0 1 0,0 0 0,0 0 0,1 2 0,26 30 260,-24-27-133,18 32 466,-19-30-451,1-1 0,0 1 0,0-1 0,1 0 1,9 10-1,-13-16-145,-1-1 0,1 0 0,-1 1-1,1-1 1,-1 0 0,1 1 0,-1-1 0,1 0 0,-1 0 0,1 0 0,0 0 0,-1 1 0,1-1 0,-1 0 0,1 0 0,0 0 0,-1 0 0,1 0 0,-1-1 0,1 1 0,0 0 0,-1 0 0,1 0 0,-1 0 0,1-1 0,-1 1 0,1 0 0,-1-1 0,1 1 0,0-1 0,14-12-437,15-24-248,-18 21 441,0 0 0,2 1-1,-1 1 1,2 0-1,29-21 1,-44 34 259,1 1 1,0 0 0,-1-1-1,1 1 1,0-1-1,0 1 1,-1 0-1,1-1 1,0 1-1,0 0 1,-1 0-1,1 0 1,0 0-1,0 0 1,0-1-1,-1 1 1,1 1-1,0-1 1,0 0 0,0 0-1,-1 0 1,1 0-1,0 1 1,0-1-1,-1 0 1,1 0-1,0 1 1,-1-1-1,1 1 1,0-1-1,-1 1 1,1-1-1,0 1 1,10 22 836,-9-16-527,2 2-95,1-1 0,-1 0 0,2-1 0,-1 1 0,1-1 0,0 0 0,9 8 0,-1 3-372,2 0-4517,-16-17 4120,1 0-1,0-1 0,0 1 1,0-1-1,0 1 0,-1-1 1,1 0-1,0 1 1,0-1-1,0 0 0,0 0 1,0 1-1,0-1 0,0 0 1,0 0-1,0 0 0,0 0 1,0 0-1,0-1 1,2 1-1,8-6-11262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6:10.84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14 10789,'0'0'12053,"97"0"-11973,-66-7-80,-5 0-784,-11 7-1489,1 0-1953,-6 0-1536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0:59:41.1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13670,'0'0'13719,"31"117"-13511,-26-103-192,0 0-16,0 0-1057,-5-7-1872,0 0-2162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0:59:41.2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78 167 15127,'-77'-167'10741,"87"174"-10485,11 7-144,-1-7-112,6 7-1281,5-7-2192,-6-7-3923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0:59:41.6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 1 7796,'0'0'18459,"-6"9"-17008,-1 1-1256,1 0 1,0 0-1,1 0 1,0 1-1,0 0 1,2 0-1,-1 0 0,1 0 1,1 1-1,0-1 1,-1 16-1,3-23-217,1 1-1,-1-1 1,1 1-1,-1-1 1,1 1-1,1-1 1,-1 0-1,1 1 1,0-1-1,0 0 1,0 0-1,0 0 1,1 0-1,3 4 1,3 2-8,0-1 0,1 0 1,16 11-1,-16-13-29,-1 1-1,1 0 1,-1 0 0,11 14 0,-19-21 68,-1 0 1,1-1-1,-1 1 1,1 0-1,-1-1 1,0 1-1,1 0 1,-1 0-1,0-1 1,0 1-1,1 0 1,-1 0 0,0 0-1,0 0 1,0-1-1,0 1 1,0 0-1,0 0 1,0 0-1,0 0 1,0-1-1,-1 1 1,1 0-1,0 0 1,0 0-1,-1-1 1,1 1-1,0 0 1,-1 0-1,1-1 1,-1 1-1,1 0 1,-2 0-1,-22 15 257,20-14-260,-17 11 29,10-7-26,0 1 1,-1-2-1,1 1 1,-19 5-1,21-8-229,-9 3-32,23-32-14437,26-13 1075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0:59:41.8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129 1 3970,'0'0'22026,"-123"138"-20473,118-110-737,5 0-608,0-7-176,0-8-32,20 1-144,6 0 32,5-14-368,10 0-433,10-21-895,-5-13-2002,-5-22-3746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0:59:42.4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1 12198,'0'0'6613,"-2"22"-3539,1-8-2650,-7 142 2527,8 23-1292,0-178-1688,0 1-1,0-1 1,0 0 0,0 0-1,-1 0 1,2 0 0,-1 0-1,0 1 1,0-1 0,0 0-1,0 0 1,1 0 0,-1 0-1,1 0 1,-1 0 0,1 0-1,-1 0 1,1 0 0,-1 0-1,1 0 1,0 0 0,0 0-1,-1 0 1,1-1 0,0 1-1,0 0 1,0 0 0,0-1-1,0 1 1,0-1 0,0 1-1,0-1 1,0 1 0,0-1-1,0 0 1,0 1 0,0-1-1,1 0 1,-1 0 0,0 0-1,0 0 1,0 0 0,0 0-1,0 0 1,1 0 0,-1-1-1,0 1 1,0 0 0,0-1-1,1 0 1,9-2-250,-1-2 0,0 1 1,0-2-1,12-7 0,-9 5 669,-10 6-375,0 1 0,0-1 0,0 1 0,0-1 0,0 1 0,0 0 0,0 0 0,0 0 0,1 1 0,-1-1 0,0 1 0,1 0 0,-1 0 0,0 0 0,1 0 0,-1 1 0,0-1 0,0 1 0,6 1 0,-4 1 187,0 0 1,0 1-1,-1-1 0,1 1 0,-1 0 0,1 0 0,-1 0 0,-1 1 0,7 8 0,-6-8-147,-1 0-1,1-1 0,0 1 0,1-1 1,-1 0-1,1-1 0,0 1 0,0-1 1,0 0-1,0 0 0,0 0 0,1-1 1,-1 1-1,1-1 0,0-1 0,-1 1 1,1-1-1,0 0 0,0-1 0,0 1 1,0-1-1,0 0 0,0 0 1,0-1-1,6-1 0,-4 0-117,1-1-1,-1 1 0,0-2 1,1 1-1,-1-1 1,-1 0-1,1-1 1,-1 0-1,0 0 1,0 0-1,0-1 1,-1 0-1,0 0 1,0-1-1,0 0 1,5-9-1,0-2-72,-2 0 1,0 0-1,-1 0 1,7-25-1,-12 31 147,0 0 0,0 0 0,-2 1 0,1-1 0,-1 0 0,-1 0 0,0 0 0,-3-17 0,3 28 17,-1 0 1,1 0-1,-1 1 0,1-1 0,-1 1 1,1-1-1,-1 0 0,1 1 0,-1-1 1,1 1-1,-1-1 0,0 1 0,1-1 1,-1 1-1,0 0 0,1-1 0,-1 1 1,0 0-1,1 0 0,-1-1 0,0 1 1,0 0-1,1 0 0,-1 0 1,0 0-1,0 0 0,0 0 0,1 0 1,-2 0-1,-25 4 837,21-2-787,-1 1 0,1 1 0,0-1-1,1 1 1,-1 0 0,1 0 0,-1 1 0,1 0 0,1 0 0,-1 0 0,1 0 0,0 1-1,0 0 1,-3 6 0,-2 2 102,1 1-1,1 0 0,1 0 1,-9 28-1,13-35-117,0 1-1,0-1 1,1 0 0,0 1 0,1-1 0,0 1-1,0-1 1,1 1 0,3 16 0,-3-20-44,2 1 1,-1-1-1,0 0 0,1 0 1,0 0-1,0 0 1,1-1-1,-1 1 0,1-1 1,0 0-1,0 0 1,0 0-1,1-1 0,0 1 1,5 3-1,9 3-85,0-1 0,1-1 0,0 0 0,0-2-1,1 0 1,0-1 0,-1-1 0,2-1 0,-1-1-1,28-1 1,-49-1-21,0 0 0,0 0 0,1 0 0,-1 0 0,0 1 0,0-1 0,0 0 0,1 0 0,-1 0 0,0 0 0,0 0 0,1 0-1,-1 0 1,0 0 0,0 0 0,1 0 0,-1 0 0,0-1 0,0 1 0,1 0 0,-1 0 0,0 0 0,0 0 0,0 0 0,1 0 0,-1 0 0,0-1-1,0 1 1,0 0 0,0 0 0,1 0 0,-1 0 0,0-1 0,0 1 0,0 0 0,0 0 0,0 0 0,1-1 0,-1 1 0,0 0 0,0 0 0,0 0 0,0-1-1,0 1 1,0 0 0,0 0 0,0-1 0,0 1 0,0 0 0,0 0 0,0-1 0,0 1 0,0 0 0,0 0 0,0-1 0,-1 1 0,1-3-925,0-22-3437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0:59:44.2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49 4226,'0'0'8796,"-1"25"-6230,-1-8-2173,-9 355 9008,11-369-9345,0-1 1,0 1-1,0 0 0,1 0 0,-1 0 0,1-1 1,0 1-1,0 0 0,0-1 0,0 1 0,0-1 1,1 1-1,-1-1 0,1 1 0,0-1 0,-1 0 1,1 0-1,3 3 0,-2-3-18,1 0 1,-1-1 0,1 1-1,-1-1 1,1 1-1,0-1 1,0 0-1,-1-1 1,1 1-1,0-1 1,0 1-1,7-2 1,-7 1-19,1-1 0,0-1 0,-1 1 0,1-1 0,-1 1 0,0-1 0,0 0 0,1-1 1,-1 1-1,-1-1 0,1 0 0,0 0 0,-1 0 0,1 0 0,-1-1 0,0 1 0,0-1 0,0 0 0,3-6 0,2-3 46,-1 0 0,0 0 0,0 0 1,-2-1-1,6-17 0,-6 9-39,-1 1 1,-1-1 0,-1 0-1,-1 0 1,0-1 0,-2 1-1,-7-42 1,6 55 41,0 1 0,0 0 0,-1 0 0,-1 0 0,1 1 0,-2-1 0,1 1 0,0 0 0,-1 0 0,-1 0 0,1 1 0,-1-1 0,0 2 0,0-1 0,-1 0 0,0 1 0,0 1 0,0-1 0,0 1 0,-1 0 0,0 1 0,0-1 0,0 2 0,0-1 0,0 1 0,0 0 0,-1 1 0,1 0 0,-11 0 0,15 1-485,1 0 0,0 0 0,-1 1 0,1-1 0,0 1 0,-1 0 0,1 0 0,0 0 0,-5 2 0,-5 10-4337,8 6-4118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0:59:44.4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5651,'0'0'3393,"0"131"2354,0-41-2034,0 21-783,0 7-161,0-7-880,0-7-913,0-21-575,15-21-353,-5-20-48,1-15-48,-11-20-209,5-7-735,0 0-897,-5-41-288,0-22-720,0-27-2530,0-7-1952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0:59:44.7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11605,'0'0'7678,"25"0"-7248,189 0 386,-212 0-791,-1 0-1,1 0 0,0 0 0,-1 0 0,1 1 1,-1-1-1,1 1 0,0-1 0,-1 1 0,1-1 1,-1 1-1,1 0 0,-1 0 0,0 0 0,1 0 1,-1 0-1,0 0 0,0 0 0,0 0 0,1 1 1,0 2-1,0-1 211,0 1-1,0 0 1,-1 0-1,1 0 1,-1-1 0,0 1-1,0 1 1,0 6 0,0 0 298,-1 0 1,0 0-1,-1 0 1,0 0-1,-1 0 1,-4 14-1,1-14-402,-1 0 0,0 0-1,-1 0 1,0-1 0,0 0 0,-1-1-1,-1 1 1,1-1 0,-14 10 0,21-18-325,0 0 1,0-1 0,-1 1-1,1 0 1,0 0 0,0-1 0,-1 1-1,1-1 1,0 1 0,-1-1 0,1 0-1,-1 1 1,1-1 0,0 0-1,-1 0 1,1 0 0,-3 0 0,4-14-15324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0:59:44.9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7363,'0'0'13094,"88"7"-11925,-47 0-465,0 0-496,-5 0-192,0 0-16,-6-7-640,-4 0-1489,-5 0-2673,-11 0-1857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0:59:45.1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0 7652,'0'0'7443,"-11"152"-3089,11-82-1633,-5-8-16,5-7-1216,0-13-785,0-7-624,0-15-80,0-6-80,5-7-912,11-7-5971,-6-34-513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6:11.08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30 0 8116,'0'0'11656,"-5"29"-9594,-12 96-269,14-97-1140,0 1 1,2 0 0,1 0-1,5 40 1,-5-62-666,1-1 1,0 1-1,0-1 1,1 0-1,0 0 1,0 0-1,0 0 1,1 0-1,0 0 1,0 0-1,0-1 1,1 0-1,0 1 0,0-2 1,0 1-1,1 0 1,-1-1-1,1 1 1,0-2-1,1 1 1,-1 0-1,0-1 1,1 0-1,0 0 1,0-1-1,0 1 1,0-1-1,0 0 0,0-1 1,1 0-1,-1 0 1,0 0-1,11-1 1,-13 0-163,-1 0 1,1 0-1,-1 0 1,1-1-1,-1 1 1,1-1-1,-1 0 1,0 0-1,1 0 1,-1 0-1,0-1 1,0 1-1,0-1 1,0 0-1,0 0 1,0 0-1,3-3 1,-3 1-1032,1-1-1,-1 1 1,0-1 0,0 1-1,0-1 1,3-9 0,5-13-6038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0:59:45.3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12662,'0'0'9780,"123"7"-9780,-92 0-880,-5-1-2834,-16 8-2673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0:59:45.5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0 9012,'0'0'12262,"-16"139"-9909,16-98-720,0-13-881,0-7-656,0-7-96,0 0-32,0-8-832,6-6-1506,4 0-1567,0 0-1810,6-20-2929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0:59:45.9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8228,'0'0'7070,"0"23"-3391,0 173 3089,0-138-5084,18-69-2936,81-101-1325,-86 99 2174,-8 7 180,0 0 0,1 0 1,0 1-1,0 0 0,0 1 0,0-1 0,1 1 0,9-5 0,-10 8 274,-5 6 533,3 61 2106,-3-59-2333,0 0 0,0 0 0,1-1 1,0 1-1,0-1 0,0 0 0,1 1 0,5 8 0,-4-10-261,-4-4-118,1-1 0,-1 0 1,0 0-1,0 0 0,1 1 0,-1-1 0,0 0 1,1 0-1,-1 0 0,0 0 0,1 0 0,-1 0 1,0 0-1,1 1 0,-1-1 0,0 0 0,1 0 1,-1 0-1,0 0 0,1 0 0,-1-1 0,0 1 0,0 0 1,1 0-1,-1 0 0,0 0 0,1 0 0,-1 0 1,0 0-1,1-1 0,-1 1 0,0 0 0,0 0 1,1 0-1,-1-1 0,0 1 0,0 0 0,0 0 1,1-1-1,9-11-783,-10 12 697,12-15-963,24-26 0,-33 38 993,1-1-1,-1 1 1,0 1 0,1-1-1,0 0 1,-1 1-1,1 0 1,0 0-1,0 0 1,0 0-1,0 1 1,1 0-1,-1 0 1,7-1-1,-10 3 163,1 0-1,0 0 1,-1 1-1,1-1 1,-1 1-1,1-1 0,-1 1 1,1-1-1,-1 1 1,0 0-1,0 0 1,0 0-1,0 0 1,0 0-1,-1 0 0,2 4 1,3 4 610,36 64 1793,-30-72-6025,-7-3 145,6 1-2655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0:59:46.3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149 1 13270,'0'0'11691,"-22"13"-9989,-69 40-462,77-45-1013,13-8-198,0 1 0,-1-1 0,1 1 0,0 0 0,0 0 0,0 0 0,-1-1-1,1 1 1,0 0 0,0 1 0,0-1 0,0 0 0,1 0 0,-1 0 0,0 0 0,0 1 0,1-1 0,-1 0 0,1 1 0,-1-1 0,1 0-1,0 1 1,-1-1 0,1 3 0,0-4-49,0 1-1,0-1 1,1 1-1,-1-1 1,0 0-1,0 1 1,0-1-1,1 1 1,-1-1-1,0 0 1,1 1-1,-1-1 1,0 1-1,1-1 1,-1 0-1,0 0 1,1 1-1,-1-1 1,1 0-1,-1 0 1,1 1-1,-1-1 1,1 0-1,-1 0 1,0 0-1,1 0 1,-1 0-1,1 0 1,-1 0-1,1 0 1,-1 0-1,1 0 1,-1 0-1,1 0 1,0 0-1,28 0-323,-20 0 108,-3-1 167,0 1-1,0-1 1,0-1 0,0 1-1,0-1 1,-1 0-1,1 0 1,0-1 0,-1 0-1,8-5 1,-7 4-37,1 1 0,0-1 1,0 1-1,0 0 0,12-3 0,-18 6 103,0 0-1,0 0 0,0 0 0,0 0 0,0 0 1,1 0-1,-1 0 0,0 0 0,0 1 0,0-1 1,0 0-1,0 1 0,0-1 0,0 0 0,0 1 1,0-1-1,-1 1 0,1 0 0,0-1 0,0 1 1,0 0-1,0-1 0,-1 1 0,1 0 0,0 0 1,-1 0-1,1-1 0,0 3 0,11 30 725,-7-18-128,-2-5-261,2 0 0,-1-1 1,1 1-1,8 11 1,-12-21-363,-1 0 1,0 1 0,1-1 0,-1 0 0,0 0 0,0 1 0,1-1-1,-1 0 1,0 0 0,1 1 0,-1-1 0,1 0 0,-1 0-1,0 0 1,1 0 0,-1 0 0,1 1 0,-1-1 0,0 0-1,1 0 1,-1 0 0,1 0 0,-1 0 0,0 0 0,1 0 0,-1-1-1,1 1 1,-1 0 0,0 0 0,1 0 0,-1 0 0,1 0-1,-1-1 1,0 1 0,1 0 0,-1 0 0,0 0 0,1-1-1,-1 1 1,0 0 0,1-1 0,10-13-2561,4-13-2261,0-6-1976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0:59:46.7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0 12566,'0'0'8489,"0"25"-6203,-1 12-1355,-1 5 515,6 56 0,-3-93-1342,11 91 1161,-10-85-1233,1 1-1,0-1 1,1 0 0,0 0-1,1 0 1,7 13 0,-8-20-83,-1 0 1,1 1 0,0-2 0,0 1 0,0 0 0,1-1 0,-1 0 0,1 0 0,0 0 0,-1-1 0,1 0 0,1 0 0,-1 0 0,0 0 0,0-1 0,10 2 0,9 0-275,0-1 1,34 0 0,-47-2 307,-2-1 24,0 0 0,-1-1 0,1 0 1,-1 0-1,1-1 0,-1 0 0,0 0 1,0-1-1,0 0 0,0-1 0,-1 1 0,0-1 1,0-1-1,0 1 0,-1-1 0,1-1 1,-1 1-1,-1-1 0,9-13 0,-6 9 10,0-1 1,-1 0-1,0-1 0,-1 0 0,-1 0 0,0 0 0,-1-1 0,0 0 0,-1 0 0,-1 0 0,2-21 0,-4 33 5,0 1-1,0-1 1,0 1-1,0-1 0,0 1 1,-1-1-1,1 0 1,0 1-1,-1-1 1,1 1-1,-1 0 1,0-1-1,1 1 1,-1-1-1,0 1 0,-2-3 1,3 4 3,-1-1 1,0 1-1,1 0 0,-1-1 1,0 1-1,0 0 0,0-1 1,1 1-1,-1 0 1,0 0-1,0-1 0,0 1 1,0 0-1,0 0 0,0 0 1,1 0-1,-1 0 0,0 1 1,0-1-1,0 0 1,-1 1-1,-3 1 66,1 0 1,-1 0-1,1 0 0,0 1 1,0 0-1,0 0 0,0 0 1,-6 7-1,-5 6 127,1 0 1,1 1-1,1 1 0,-20 35 1,27-43-114,1 0 0,0-1 0,1 1 1,0 0-1,0 1 0,1-1 0,1 1 1,-1-1-1,2 1 0,-1-1 0,2 1 1,1 11-1,-1-18-84,0 0 1,0 0 0,1-1 0,0 1-1,0-1 1,0 1 0,0-1 0,0 0-1,1 0 1,-1 0 0,1 0 0,0 0-1,0 0 1,0-1 0,0 1 0,1-1-1,-1 0 1,0 0 0,1-1 0,0 1-1,-1 0 1,8 1 0,-2 0-276,1-1 1,0 1-1,0-2 0,0 1 1,0-1-1,0-1 1,0 0-1,11-1 1,-17 0-239,-1 0 0,1 0-1,-1 0 1,0-1 0,1 1 0,-1-1 0,0 0 0,0 0 0,0 0 0,0 0 0,0-1 0,-1 1 0,1-1 0,-1 1 0,3-4 0,-4 5 406,24-27-4289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0:59:49.5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319 30 8244,'0'0'10132,"-22"-5"-7880,-25-4-773,-1 3 0,-60-2 0,90 7-1009,11 1-121,0-1-1,1 1 1,-1 1 0,0-1-1,-9 2 1,15-1-317,0-1 1,-1 1-1,1-1 1,0 1-1,-1-1 1,1 1-1,0 0 1,0-1-1,0 1 1,0 0-1,0 0 1,0 0-1,0 0 1,0 0-1,0 0 1,0 0-1,0 1 1,0-1-1,1 0 1,-1 0-1,1 1 1,-1-1-1,1 0 1,-1 1-1,1-1 1,0 0-1,-1 1 1,1-1-1,0 0 0,0 1 1,0 1-1,0 11-13,-1 1-1,1 0 0,1 0-1,0 0 1,1 0 0,0 0-1,2-1 1,5 19 0,14 15 140,36 56 1,-37-67-111,-1 0 0,29 73 0,-48-103-25,0 0 0,-1-1-1,0 1 1,0 0 0,0 0 0,-1 0-1,0 8 1,-1 1 478,-3-15 150,-33 0 194,16 0-746,1-1-1,0 0 0,-1-2 0,-22-4 1,42 6-168,0 0 0,1-1 1,-1 1-1,0 0 0,1 0 1,-1-1-1,0 1 0,1 0 1,-1-1-1,1 1 0,-1-1 1,0 1-1,1-1 0,0 1 1,-1-1-1,1 1 0,-1-1 1,1 1-1,-1-1 0,1 0 1,0 1-1,0-1 1,-1 0-1,0-17-5615,2 10 2347,-1-12-4603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0:59:49.8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9156,'0'0'3271,"1"20"621,0-13-3460,0 12 546,1 0 1,1 0-1,0-1 1,2 1-1,0-1 1,15 35-1,-18-50-835,0 1 0,0-1 1,1 1-1,-1-1 0,1 0 0,0 0 0,0 0 0,0 0 1,0-1-1,1 1 0,-1-1 0,1 0 0,-1 0 0,1 0 1,0 0-1,8 2 0,-4-3-148,0 1 1,0-1 0,0-1-1,1 1 1,-1-1-1,0-1 1,12-2 0,-17 3-45,0-1 0,0 0 0,-1 0 1,1 0-1,-1 0 0,1-1 1,-1 1-1,1-1 0,-1 0 0,0 1 1,0-1-1,0 0 0,0 0 1,0 0-1,0-1 0,0 1 0,-1 0 1,1-1-1,-1 1 0,2-5 1,2-5-15,0 0 1,-1 0 0,2-14 0,-4 20 101,-1 31 895,2 1 1,1-1-1,8 28 1,-12-52-1047,0 1 1,1-1-1,0 0 1,-1 1-1,1-1 0,0 0 1,-1 0-1,1 0 1,0 1-1,0-1 1,0 0-1,0 0 1,0-1-1,0 1 1,0 0-1,1 0 1,-1 0-1,0-1 0,0 1 1,1-1-1,-1 1 1,0-1-1,1 1 1,-1-1-1,2 1 1,0-1-911,1 0 0,-1 0 0,1 0 0,-1 0 1,1 0-1,-1-1 0,1 0 0,-1 1 0,6-3 1,21-15-8058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0:59:50.0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0 3426,'0'0'20361,"-67"139"-18456,67-104-769,0-15-255,0 1-593,0-7-240,26-7-48,0-7-160,5 0-80,-1 0-785,6-7-1328,0-21-1825,0-6-2657,-5-22-6419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0:59:50.4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1 11317,'0'0'7022,"-4"24"-4864,2-16-1959,-7 45 1762,-3 78 1,3 176 1461,9-307-3456,1 1 1,-1-1-1,1 0 0,-1 1 1,1-1-1,-1 0 0,1 1 1,0-1-1,-1 0 0,1 0 1,-1 1-1,1-1 0,-1 0 0,1 0 1,0 0-1,-1 0 0,1 0 1,0 0-1,-1 0 0,1 0 1,-1 0-1,1 0 0,0 0 1,0-1-1,0 1-108,3-1 5,-1 0-1,1 0 0,-1 0 0,0-1 0,0 1 0,1-1 1,-1 0-1,0 0 0,0 0 0,-1 0 0,1-1 1,0 1-1,-1-1 0,1 0 0,-1 1 0,0-1 0,3-6 1,11-10-294,4-3-34,-14 15 286,0 0 1,1 0-1,-1 0 1,1 1-1,1 0 0,13-8 1,-20 14 218,-1 0 0,0 0 0,0 0 0,1 0-1,-1 0 1,0 0 0,0 0 0,1 0 0,-1 0 0,0 0 0,0 0 0,0 0 0,1 1 0,-1-1 0,0 0-1,0 0 1,0 0 0,1 0 0,-1 1 0,0-1 0,0 0 0,0 0 0,0 0 0,1 0 0,-1 1 0,0-1-1,0 0 1,0 0 0,0 1 0,0-1 0,0 0 0,0 0 0,0 1 0,0-1 0,0 0 0,0 0 0,0 1-1,0-1 1,0 0 0,0 0 0,0 1 0,1 14 208,-1-11 44,9 65 2269,-4-32-1453,1 43 1,-6-79-1205,0-1 0,-1 0 0,1 1 0,0-1 0,0 0 0,0 1 0,0-1 0,0 1 0,0-1 0,0 0 0,0 1 0,0-1 0,0 1 0,0-1 0,0 0 0,0 1 0,0-1 0,0 0 0,1 1 0,-1-1 0,0 0 0,0 1 1,0-1-1,1 1 0,-1-1 0,0 0 0,0 0 0,1 1 0,-1-1 0,0 0 0,0 0 0,1 1 0,-1-1 0,0 0 0,1 0 0,-1 1 0,0-1 0,1 0 0,-1 0 0,1 0 0,-1 0 0,0 0 0,1 0 0,0 0 0,0 0-332,0-1 0,0 1-1,-1-1 1,1 0-1,0 0 1,0 0 0,0 1-1,0-1 1,-1 0-1,1 0 1,0 0-1,-1 0 1,1 0 0,-1 0-1,1-2 1,10-28-6526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0:59:50.8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0 7700,'0'0'13875,"-1"25"-12301,-2 4-1073,-1 18 845,4 79 1,25 165 1353,-20-272-3333,-4-19 613,-1 0 0,0 0 0,1 0 0,-1 0 0,0 0 0,1 0-1,-1 0 1,0 0 0,1 0 0,-1 0 0,0 0 0,1 0-1,-1 0 1,0 0 0,0 0 0,1 0 0,-1-1 0,0 1 0,1 0-1,-1 0 1,0 0 0,0 0 0,1-1 0,-1 1 0,0 0 0,0 0-1,1 0 1,-1-1 0,0 1 0,0 0 0,0-1 0,0 1-1,1 0 1,20-41-1016,-10 19 970,-8 17 8,1 0 0,-1 1-1,1 0 1,0-1 0,0 1 0,1 1 0,-1-1 0,1 1-1,0-1 1,0 1 0,0 1 0,11-5 0,-14 6 52,0 1 0,1-1 0,-1 0 0,0 1 1,0 0-1,1 0 0,-1-1 0,0 1 0,1 1 1,-1-1-1,0 0 0,0 1 0,1-1 0,-1 1 0,0-1 1,0 1-1,0 0 0,0 0 0,0 0 0,0 0 0,0 0 1,0 1-1,0-1 0,0 1 0,0-1 0,-1 1 1,1 0-1,-1-1 0,1 1 0,-1 0 0,0 0 0,0 0 1,0 0-1,0 0 0,2 4 0,1 7 278,-1 0 0,0-1 0,-1 1-1,0 0 1,-1 0 0,0 0 0,-2 20 0,1-12 66,0-21-316,-1 1-1,1 0 1,0 0 0,-1 0-1,1-1 1,-1 1-1,1 0 1,-1 0 0,1-1-1,-1 1 1,0 0-1,1-1 1,-1 1-1,0-1 1,0 1 0,1-1-1,-1 1 1,0-1-1,0 0 1,0 1 0,1-1-1,-1 0 1,0 1-1,0-1 1,0 0-1,0 0 1,0 0 0,0 0-1,0 0 1,0 0-1,-36 1 165,29-1-139,-23 0-113,-40 0-3339,73-15-1653,-1 13 4583,0 0-1,0 0 1,1 0 0,-1 1 0,0-1 0,1 1 0,-1-1 0,1 1 0,-1-1-1,4-1 1,36-18-6709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7:17.4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9732,'0'0'9413,"58"148"-7380,-38-96-208,-1 9-273,-6-17-575,0-9-481,-7-9-320,7-18-128,-6 1-48,-7 0-176,0-35-25196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6:11.43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 0 7475,'0'0'13212,"0"24"-11710,-1 21-655,0 34 596,3 0 1,15 101 0,-17-177-1581,3 10 274,0 1-1,1-1 0,10 24 1,-12-34-266,-1 0 0,1-1 0,0 1 1,-1-1-1,1 1 0,0-1 1,0 0-1,1 0 0,-1 0 0,4 3 1,-5-4-178,1-1 1,-1 1-1,1 0 1,-1-1 0,1 1-1,0-1 1,-1 0 0,1 1-1,0-1 1,-1 0-1,1 0 1,0 0 0,0 0-1,-1 0 1,1 0-1,0-1 1,-1 1 0,1-1-1,2 0 1,-2 0-267,0 0 1,-1 0-1,1 0 1,-1 0-1,0 0 0,1 0 1,-1 0-1,0-1 1,0 1-1,0 0 0,2-2 1,16-29-9332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0:59:51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170 1 11429,'0'0'6342,"-21"20"-3549,-64 70-258,78-82-2084,0-1 1,1 1-1,0 0 1,0 0 0,1 1-1,0 0 1,0 0-1,1 0 1,1 0 0,-5 16-1,6-11-120,8-12-574,-4-2 187,2 0-20,0 0-1,0-1 1,0 0-1,0 0 1,0 0 0,0 0-1,0 0 1,-1-1-1,1 1 1,0-1-1,-1 0 1,1-1-1,3-2 1,5-5-263,-1 0 0,13-17 1,17-15-1359,-40 42 1697,-1 0 0,0-1 0,1 1 0,-1 0 0,0-1 0,1 1-1,-1 0 1,0-1 0,1 1 0,-1 0 0,1 0 0,-1 0 0,1-1 0,-1 1 0,1 0 0,-1 0 0,1 0-1,-1 0 1,1 0 0,-1 0 0,1 0 0,-1 0 0,1 0 0,-1 0 0,1 0 0,-1 0 0,0 0-1,1 0 1,-1 0 0,1 1 0,-1-1 0,1 0 0,-1 0 0,1 0 0,-1 1 0,0-1 0,1 0 0,-1 1-1,1-1 1,-1 1 0,8 19 955,-5-13-836,2 6 695,2 0 0,15 25 0,-3-7-300,-18-29-687,3 3 527,8-3-3102,-12-7-1619,0-9 2196,0 10 474,0-28-6206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0:59:51.4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3858,'0'0'18952,"0"125"-17463,5-91-769,6-13-591,-6 0-129,5-7 0,-5-1-1649,5-6-1681,-5-7-3041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0:59:51.6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3474,'0'0'17448,"21"125"-15960,-11-97-607,-5-1-737,5-6-144,-4 0-593,-1-7-1808,-5 0-4178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0:59:52.0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3970,'0'0'12064,"3"24"-9188,0 16-1937,12 89 1897,-12-118-2513,-1 0 0,1-1 0,1 1 0,0-1 0,1 1-1,-1-1 1,8 10 0,-10-18-303,-1 0 0,1 0 0,0 1 0,-1-1 0,1-1 0,0 1 0,1 0 0,-1 0 0,0-1 0,0 1 0,1-1-1,-1 0 1,1 1 0,3 0 0,-4-2-62,0 0 1,0 1-1,1-1 0,-1-1 0,0 1 0,0 0 0,0 0 0,0-1 0,0 0 1,0 1-1,0-1 0,0 0 0,0 0 0,0 0 0,0 0 0,0 0 0,-1 0 0,1 0 1,0-1-1,-1 1 0,3-3 0,62-69-1820,-60 71 1726,6 31 1528,-10-23-1113,1 1 1,0 0-1,1 0 0,0-1 0,0 0 0,0 0 0,10 11 0,-12-15-1337,-2-2 839,0 1-1,0-1 0,0 0 1,0 0-1,1 1 1,-1-1-1,0 0 1,0 0-1,0 0 1,0 1-1,1-1 1,-1 0-1,0 0 0,0 0 1,0 0-1,1 1 1,-1-1-1,0 0 1,0 0-1,1 0 1,-1 0-1,0 0 0,0 0 1,1 0-1,-1 0 1,0 0-1,0 0 1,1 0-1,-1 0 1,0 0-1,0 0 0,1 0 1,-1 0-1,0 0 1,0 0-1,1 0 1,-1 0-1,0 0 1,0 0-1,1 0 0,-1-1 1,0 1-1,0 0 1,1 0-1,-1 0 1,0 0-1,0-1 1,0 1-1,0 0 0,1 0 1,-1-1-1,9-10-10569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0:59:52.6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6627,'0'0'15821,"7"25"-13842,23 76-589,-8-41-399,-21-58-959,0 0 0,0 0 0,1 0 0,-1 0 0,0 0-1,0 0 1,1-1 0,0 1 0,-1 0 0,1-1 0,0 0 0,-1 1 0,1-1 0,0 0 0,4 2 0,-1-2-88,1-1 0,-1 1 0,0-1 0,1-1 0,-1 1 0,0-1 0,1 0-1,-1 0 1,0 0 0,0-1 0,0 0 0,0 0 0,0 0 0,0 0 0,8-7 0,8-1 81,-20 10-26,-1-1 0,1 1 0,-1 0 0,1 0 0,-1 0 0,1 0-1,-1 0 1,1 0 0,-1 0 0,1 0 0,0 0 0,-1 0 0,1 0 0,-1 0 0,1 0 0,-1 0 0,1 1 0,-1-1 0,1 0 0,-1 0 0,1 1 0,-1-1 0,1 0 0,-1 1 0,0-1 0,1 0 0,-1 1 0,1-1 0,-1 1 0,0-1 0,1 0-1,-1 1 1,0-1 0,0 1 0,1 0 0,7 21 196,-6-17-93,1 5 154,0 3 2,2 1 0,-1-1 0,2-1 0,0 1 1,0-1-1,1 0 0,9 12 0,-15-23-265,0 0 0,0-1 0,0 1 0,0 0 0,0 0 0,1-1 0,-1 1 0,0 0 0,0-1 0,1 1 0,-1-1 0,0 0 0,1 1 0,-1-1 0,0 0 0,1 0 0,-1 0 0,0 0 0,1 0 0,-1 0 0,1 0 0,-1-1 0,0 1 0,1 0 0,-1-1 0,0 1 0,0-1 0,2 0 0,34-25-444,-28 19 515,32-29-145,-28 24 20,1 0 1,0 0-1,1 2 0,27-16 1,-41 26 90,1 0 0,-1 1 0,0 0 0,0-1 0,0 1 0,1 0 1,-1 0-1,0-1 0,0 1 0,0 0 0,0 0 0,-1 0 0,1 0 0,0 0 0,0 1 1,-1-1-1,1 0 0,0 0 0,-1 0 0,1 1 0,0 1 0,1 2 92,44 62 1081,-46-66-1200,1 0 0,0 0 0,0 0 0,0 0 0,0 0 0,0-1 0,0 1 1,0 0-1,0-1 0,0 1 0,0-1 0,0 1 0,2 0 0,12 9 104,-14-9-62,2 2-7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0:59:52.8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49 13126,'0'0'14134,"-41"-28"-18824,26 7-4946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0:00.0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0 2161,'0'0'16968,"-3"22"-15373,-13 89 1624,-1 115 0,17-34-2702,-11-384-15115,7 117 5279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0:00.5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129 139 2097,'-107'-115'6840,"86"92"-2811,55 28 180,15 14-2466,-9-2-548,26 0-27,-50-14-887,0 1 0,0 0-1,-1 1 1,24 11 0,-37-15-152,0 1 0,-1-1 1,1 1-1,-1 0 0,1 0 0,-1-1 0,0 1 0,0 0 1,0 0-1,0 0 0,0 0 0,0 1 0,0-1 0,-1 0 1,1 0-1,-1 0 0,0 1 0,0-1 0,1 0 0,-2 4 1,1 0 153,0 1-1,0-1 1,-1 0 0,0 1 0,0-1 0,-3 8 0,-3-1-57,-1 1 1,0-1 0,-1-1-1,0 1 1,-1-2-1,-13 13 1,-5 6-34,21-21-151,3-5-26,1-1 0,0 1 1,0 0-1,0 1 0,0-1 0,-2 6 0,5-9-27,-1-1 0,1 1-1,0-1 1,0 1 0,0 0 0,0-1-1,0 1 1,-1 0 0,1-1 0,0 1-1,1 0 1,-1-1 0,0 1 0,0 0-1,0-1 1,0 1 0,0 0-1,1-1 1,-1 1 0,0-1 0,1 1-1,-1 0 1,0-1 0,1 1 0,-1-1-1,1 1 1,-1-1 0,1 1 0,-1-1-1,1 0 1,-1 1 0,1-1 0,0 1-1,19 6-137,-16-6 126,17 5-11,-7-3 30,-1 1 1,-1 0-1,1 1 0,-1 1 0,17 9 0,-25-12 17,-1-1 0,1 1 0,-1 0 0,0 0 0,0 0 0,0 1 0,-1-1 0,1 1 0,-1 0 0,0-1 0,0 1 0,0 0 0,0 0 0,-1 0 0,0 0 0,0 1 0,0-1 1,0 0-1,0 1 0,-1-1 0,0 7 0,0-5 52,1 0 0,-1-1 0,-1 1 0,1 0 0,-1-1 0,0 1 1,0 0-1,-1-1 0,1 1 0,-1-1 0,0 0 0,-1 0 0,1 0 1,-1 0-1,0 0 0,-1 0 0,1-1 0,-1 1 0,0-1 0,0 0 1,0 0-1,0-1 0,-6 5 0,1-2 30,1-1 0,-1 1 0,0-1-1,0-1 1,0 0 0,-1 0 0,0-1 0,1 0 0,-1-1-1,-12 2 1,-31-1-5599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0:00.8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0 327 608,'0'0'7732,"24"-17"-4515,79-59-925,-90 66-1857,0-1 1,-1 0-1,0-1 1,0 0-1,-1 0 1,-1-1-1,0-1 1,11-20-1,-17 26-52,-1 1 1,1-1-1,-1 1 0,0-1 0,-1 0 0,0 0 1,0 0-1,-1 0 0,0 0 0,0-15 0,-1 23-276,-1-1 0,1 1 0,0 0 0,-1 0 0,1-1 0,0 1 0,-1 0 0,1 0 0,-1 0 0,1-1 0,0 1 0,-1 0 0,1 0 0,-1 0 0,1 0 0,-1 0 0,1 0 0,0 0 0,-1 0 0,1 0 0,-1 0 0,1 0 0,-1 0 0,0 1 0,-2-1 326,-1 1-313,0 0-1,0 0 0,-1 0 0,1 1 0,0-1 0,0 1 0,0 0 0,1 1 0,-1-1 0,0 1 1,1-1-1,0 1 0,-1 0 0,1 0 0,0 1 0,1-1 0,-5 6 0,-4 5-3,1 2 0,1 0-1,-9 16 1,14-20 54,0-1 0,0 1 0,1 0 1,0 0-1,1 0 0,1 0 0,0 0 0,0 16 0,1-26-144,0 1-1,1-1 1,-1 1 0,1-1-1,-1 0 1,1 1-1,0-1 1,0 0-1,0 0 1,0 1-1,0-1 1,0 0-1,1 0 1,-1 0 0,1 0-1,-1-1 1,1 1-1,0 0 1,0-1-1,-1 1 1,1-1-1,0 1 1,1-1-1,-1 0 1,0 0-1,0 0 1,0 0 0,1 0-1,-1-1 1,0 1-1,1-1 1,2 1-1,11 1-52,0 0-1,0-1 0,31-2 1,-20 0-289,29 1-2587,-20 0-2881,-20-3 325,-5-8-1733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0:01.0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5699,'0'0'15367,"0"124"-12470,0-68-752,0-8-784,0-13-817,0-14-368,0-8-176,0-47-11990,0-22-3329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6:11.71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33 173 9380,'0'0'13975,"19"4"-13508,-2-1-377,-1-1 1,1 0 0,17-1-1,-30-2-80,-1 1 0,0-1 0,0 0 0,0 0-1,0 0 1,0 0 0,0-1 0,0 1-1,0-1 1,0 0 0,-1 0 0,1 0 0,-1 0-1,1 0 1,-1-1 0,0 1 0,0-1 0,0 1-1,0-1 1,1-3 0,2-2-30,-1-1 0,0 0 1,-1 0-1,5-17 0,-7 21 7,1-1 0,-1 1 0,0-1 0,-1 0 0,1 1 0,-1-1 0,-1-8 0,1 13 45,-1-1 0,1 0-1,-1 1 1,1-1 0,-1 1 0,0-1 0,0 1 0,1 0-1,-1-1 1,0 1 0,0 0 0,-1 0 0,1-1 0,0 1 0,0 0-1,-1 0 1,1 0 0,0 1 0,-1-1 0,1 0 0,-1 0-1,1 1 1,-1-1 0,1 1 0,-1-1 0,1 1 0,-1 0 0,0-1-1,-1 1 1,-1 0 74,0 0-1,0 0 1,0 0-1,0 0 1,-1 0-1,1 1 1,0 0-1,0 0 1,1 0 0,-1 0-1,0 1 1,0-1-1,1 1 1,-1 0-1,0 0 1,1 1-1,0-1 1,-5 5-1,-5 5-51,1 1-1,1 1 0,-12 18 1,-20 21-34,37-46-1198,19-16-14916,16-15 7073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0:01.2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13894,'0'0'11782,"108"28"-11126,-77-21-656,0-7-224,5 0-2017,-5 0-2081,-6 0-4194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0:02.2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4578,'0'0'17624,"15"0"-16631,11 0 591,10 0-703,-5 0-433,10 7-288,-5 0-160,-6-7-448,1 14-1681,-10-7-1937,-16 14-3473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0:02.5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170 0 3666,'0'0'10717,"-3"25"-7206,-15 165 1424,-19 140-239,37-329-4765,-1 0 0,0 0 0,0 0 0,0 0 0,0 0 0,0 0 0,0-1 1,0 1-1,0 0 0,0-1 0,0 1 0,-1-1 0,1 1 0,0-1 0,0 0 0,0 0 1,-1 1-1,1-1 0,0 0 0,0 0 0,-1 0 0,1 0 0,0 0 0,-2-1 1,-34-2-2391,35 3 2248,0 0-1,0-1 1,0 1-1,1-1 1,-1 0-1,0 1 1,0-1-1,1 0 1,-1 0-1,1 0 1,-1 0-1,1-1 1,-1 1-1,1 0 1,-1 0-1,1-1 1,0 1 0,0-1-1,0 0 1,0 1-1,0-1 1,-1-2-1,0-1-976,0-1 0,1-1 0,-1 1 0,1 0 1,0 0-1,0-8 0,0-32-8913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0:02.7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0 251 5394,'0'0'3917,"22"-7"1080,-15 5-4571,20-7 708,-1 0 0,1-2 0,-2-1 0,36-22 0,95-82 453,-154 115-1548,0 0-1,0-1 0,0 1 1,0-1-1,0 0 0,0 1 0,-1-1 1,1 0-1,-1 0 0,1 0 1,-1 0-1,0 0 0,1 0 0,-1-1 1,0 1-1,-1 0 0,1-1 1,0 1-1,0-4 0,-1 5 42,0 1 0,-1-1 0,1 1 0,0-1 1,-1 1-1,1-1 0,0 1 0,-1-1 0,1 1 0,-1 0 0,1-1 0,-1 1 0,1 0 0,-1-1 0,1 1 1,-1 0-1,1 0 0,-1 0 0,1-1 0,-1 1 0,1 0 0,-1 0 0,1 0 0,-1 0 0,1 0 0,-1 0 1,0 0-1,1 0 0,-1 0 0,-24 0 654,18 1-475,1-1-185,0 1 0,0 1 0,0-1 0,0 1 1,0 0-1,1 1 0,-1-1 0,1 1 0,-1 0 0,1 1 0,0-1 0,0 1 0,0 0 0,1 0 0,-8 9 0,2-2 84,0 1 0,1 1-1,0-1 1,1 1 0,-9 20 0,14-25-54,0-1 1,1 1-1,0 0 0,1 0 0,0 0 1,0 0-1,0 0 0,1 1 1,1-1-1,0 8 0,0-14-100,0 0 0,-1 1 0,1-1 0,0 0 0,0 0 0,0 0-1,1 0 1,-1 0 0,0 0 0,1 0 0,-1 0 0,1-1 0,0 1 0,-1-1 0,1 1 0,0-1-1,0 1 1,0-1 0,0 0 0,0 0 0,0 0 0,1 0 0,-1-1 0,0 1 0,4 0 0,5 2-98,0-1 0,0 0 0,0-1 0,13 0 0,-8-1-762,0 0 1,0-1-1,0 0 1,0-1-1,0-1 0,-1-1 1,1 0-1,-1-1 1,27-12-1,25-23-6926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0:03.5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197 298 7860,'0'0'7520,"-22"19"-4417,-71 60-822,84-72-1798,1 0 0,0 1 1,0 0-1,1 0 0,0 1 0,0-1 0,1 2 0,0-1 1,-5 12-1,10-21-471,1 1 0,-1 0 0,1-1 0,0 1 0,-1 0 0,1-1 0,0 1 0,-1 0 0,1-1 0,0 1 0,0 0 0,0 0 0,-1-1 0,1 1 0,0 0 0,0 0 1,0-1-1,0 1 0,0 0 0,1 0 0,-1-1 0,0 1 0,0 0 0,0 0 0,1-1 0,-1 1 0,0 0 0,1-1 0,-1 1 0,0 0 0,1-1 0,-1 1 0,1 0 0,-1-1 0,1 1 0,0-1 0,-1 1 0,1-1 1,-1 0-1,1 1 0,0-1 0,-1 1 0,1-1 0,0 0 0,0 0 0,1 1 0,3 0-87,0-1 1,1 0-1,-1 0 0,1 0 1,7-1-1,-3 0 125,-1-1-43,0 0 0,0 0 0,-1-1 0,1 0 0,-1 0 0,1-1 0,-1 0 0,0 0 0,-1-1 0,1 0 0,-1-1 0,12-10 0,7-10-28,41-51 0,-58 67-15,3-6 17,19-21-755,49-78-1,-73 102 748,1-1 0,-2 0 0,0-1 0,-1 1 0,0-1 0,-1 0 0,-1-1 0,0 1 0,-1-1 0,0-16 0,-15 45 2050,-6 15-1670,1 0 1,2 2-1,0 0 1,2 0 0,1 1-1,2 1 1,1 0-1,2 1 1,1 0 0,1 0-1,2 0 1,0 44-1,4-72-344,0 0-11,0 1 0,0-1-1,0 0 1,1 0 0,0 0-1,1 6 1,-1-9-9,0-1 0,0 0 0,-1 1 0,1-1 0,0 0 0,0 1 0,0-1 0,0 0 0,0 0 0,1 0 0,-1 0 0,0 0 0,0 0 0,1 0 0,-1-1 0,0 1 0,1 0 0,-1-1 0,1 1 0,-1-1 0,1 1 0,-1-1 0,1 0 0,3 0 0,2 1-61,1-1 0,0 0 1,0-1-1,-1 0 1,1 0-1,0 0 1,-1-1-1,1-1 0,-1 1 1,0-1-1,0 0 1,0-1-1,0 1 1,11-9-1,5-6-147,-1-1 0,32-35 0,-22 22-185,-20 21 234,6-6-291,-1 0 1,0-1-1,-2-1 0,0 0 0,14-24 1,-29 43 501,0-1 0,1 1 0,-1 0 1,0-1-1,0 1 0,1 0 1,-1-1-1,0 1 0,0-1 0,0 1 1,0 0-1,0-1 0,0 1 1,0-1-1,0 1 0,0-1 0,0 1 1,0 0-1,0-1 0,0 1 1,0-1-1,0 1 0,0-1 1,0 1-1,0 0 0,0-1 0,-1 1 1,1 0-1,0-1 0,0 1 1,-1-1-1,-13 0 650,-17 12-172,19-2-440,0 2-1,1 0 1,0 0-1,1 1 1,1 1-1,0-1 1,-11 22-1,7-15 116,6-9-70,1 0 1,-1 0-1,1 1 0,1 0 0,0 0 1,1 0-1,0 1 0,0-1 1,1 1-1,1 0 0,-2 20 0,4-31-129,1 0 0,-1 0 0,1 1 0,-1-1-1,1 0 1,-1 0 0,1 0 0,0 0 0,-1 1-1,1-1 1,0 0 0,0 0 0,0 0-1,0-1 1,0 1 0,0 0 0,0 0 0,0-1-1,0 1 1,0 0 0,0-1 0,1 1 0,-1-1-1,0 1 1,0-1 0,1 0 0,-1 1-1,0-1 1,1 0 0,-1 0 0,0 0 0,0 0-1,1 0 1,0-1 0,54-2-86,-53 2 95,8 0-19,-1-2 0,1 1 1,-1-2-1,0 1 0,0-1 1,-1-1-1,11-5 0,7-7-232,25-22 0,22-14-945,-72 52 1105,0 0 22,-1 0 1,1 0-1,-1 0 0,1 1 0,-1-1 0,1 0 0,-1 1 0,1-1 1,0 1-1,-1 0 0,1 0 0,0-1 0,2 1 0,-4 5-39,0 161 2353,0-164-2166,1-2-87,1 0 1,0-1-1,0 1 1,0-1-1,-1 0 0,1 1 1,0-1-1,0 0 0,-1 0 1,1 0-1,-1 0 1,1 0-1,-1-1 0,0 1 1,1 0-1,1-3 0,21-29 18,-14 19 23,105-148 24,-44 51-4983,-56 82-93,-13 8-2357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0:05.1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408 109 6243,'0'0'13590,"-15"-16"-11648,-3-4-1083,-29-26 0,41 43-680,1-1-1,-1 1 0,0 0 0,0 1 0,0-1 0,0 1 0,0 1 0,-1-1 0,1 1 1,0 0-1,-1 0 0,1 1 0,-1 0 0,1 0 0,-1 0 0,-9 3 0,-14-2 481,-32-1 438,62 1-1097,0-1 1,-1 0-1,1 0 1,-1 1-1,1-1 0,-1 0 1,1 1-1,0-1 1,-1 0-1,1 1 0,0-1 1,-1 1-1,1-1 1,0 1-1,0-1 1,-1 1-1,1-1 0,0 0 1,0 1-1,0-1 1,0 1-1,-1 0 0,1-1 1,0 1-1,0-1 1,0 1-1,0-1 0,0 1 1,0-1-1,1 1 1,-1 0-1,2 20-152,2-8 115,1-1-1,1 1 0,0-1 1,0 0-1,1-1 1,0 0-1,1 0 1,11 12-1,13 20 51,-21-28 21,0 0 0,-1 2 0,-1-1 1,-1 1-1,-1 0 0,0 1 0,-1 0 1,-1 0-1,0 0 0,-1 1 0,1 32 1,-5-46 26,-1 0 0,0 0 1,-1 1-1,1-1 0,-1 0 0,0 0 1,-1 0-1,1 0 0,-1-1 1,0 1-1,0-1 0,0 0 1,-1 1-1,1-1 0,-1-1 0,0 1 1,0-1-1,0 1 0,-1-1 1,1 0-1,-6 2 0,-6 4 40,0-1 0,0 0 1,-1-1-1,-33 9 0,37-13-87,0-1 1,0 0-1,-1-1 1,-18-1 0,29 0-22,2 0-32,0 0 0,0 0 0,0 0 0,-1 0 0,1-1 0,0 1 0,0 0 0,0-1 0,0 1 0,0-1 0,0 1 0,0-1 0,0 0-1,0 1 1,0-1 0,0 0 0,0 1 0,1-1 0,-1 0 0,0 0 0,0 0 0,1 0 0,-2-1 0,1-1-211,-1-1 1,1 1 0,0 0 0,0-1-1,0 1 1,0-1 0,0-6-1,1-1-1284,-1 0-1,2 0 1,0 0-1,3-16 1,13-20-7265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0:05.5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5635,'0'0'11021,"3"24"-7137,13 78-1168,-15-95-2350,0 0 0,1 0 0,0 0-1,0 0 1,0 0 0,1 0 0,4 6 0,-4-9-205,-1-1 0,1 0 0,0 0 0,1 0 1,-1 0-1,0 0 0,8 4 0,-5-3-103,-3-2-83,0-1 0,1 1 0,-1-1 0,0 0 0,1 0 0,-1 0 0,1 0 0,-1 0 0,1-1 0,0 1 0,-1-1 0,1 0 1,0 0-1,-1-1 0,1 1 0,-1-1 0,7-1 0,-5 0-94,1 0 0,-1 0 1,0 0-1,0-1 0,0 1 0,0-1 0,0 0 1,-1-1-1,1 1 0,6-8 0,109-137-2514,-119 146 2801,-1 18 1545,0 169 3796,0-185-5708,1 1-1,-1 0 1,0-1-1,0 1 0,0-1 1,0 1-1,1 0 1,-1-1-1,0 1 0,1-1 1,-1 1-1,0-1 1,1 1-1,-1-1 0,1 1 1,-1-1-1,1 1 1,-1-1-1,1 1 0,-1-1 1,1 0-1,-1 1 1,1-1-1,-1 0 1,1 0-1,0 1 0,-1-1 1,1 0-1,0 0 1,-1 0-1,2 0 0,0 1-779,0-1-1,0 0 0,1 0 0,-1 0 0,0 0 0,0 0 0,1-1 1,-1 1-1,0-1 0,4-1 0,23-15-12162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0:05.7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185 1 6947,'0'0'18553,"-148"139"-16632,127-98-577,11-6-575,5-15-401,5 1-368,0-14-80,10 0-160,16-7 15,10 0-639,15-35-497,16-6-1440,-1-21-2465,-9-1-3826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0:06.4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1 6259,'0'0'16837,"-2"23"-14783,1 2-1420,-1 14 855,-14 73 1,6-69-697,-30 169 201,41-195-2402,7-23-1310,2-2 2872,1-1-289,-7 6 119,-1-1 1,1 1 0,0 0-1,0 1 1,0-1 0,0 1-1,0 0 1,1 0 0,-1 0-1,1 0 1,-1 1 0,1 0-1,0 0 1,0 0 0,-1 1-1,1-1 1,5 1 0,-9 1 32,1-1 0,-1 1 0,0-1 0,1 1 1,-1 0-1,0 0 0,0-1 0,0 1 0,0 0 1,1 0-1,-1 0 0,-1 0 0,1 0 0,0 1 1,0-1-1,0 0 0,-1 0 0,1 1 0,0-1 1,0 2-1,14 36 899,-12-31-665,1 2-56,0 0 0,1-1 0,8 15 0,-11-22-196,-1 0 0,0 0 0,1 1 0,0-1 1,0-1-1,-1 1 0,1 0 0,0 0 0,0-1 0,0 1 1,1-1-1,-1 1 0,0-1 0,1 0 0,-1 0 1,0 0-1,1 0 0,-1-1 0,6 2 0,-3-3-21,-1 1 0,1-1-1,-1 1 1,1-1 0,-1-1-1,0 1 1,1 0-1,-1-1 1,0 0 0,0 0-1,0 0 1,0-1 0,-1 0-1,1 1 1,5-6-1,2-4-77,0-1 1,19-26-1,-15 17-8,2 0-335,22-40 0,-35 54 404,0 0 1,-1-1 0,0 1 0,0-1 0,0 1-1,-1-1 1,-1 0 0,2-18 0,-3 25 273,-4 2 111,-3-1-131,0 1 0,-1 1 0,1 0-1,-1 0 1,-13 3 0,18-2-182,-1-1 1,1 1 0,0 0-1,0 0 1,0 0-1,0 0 1,0 1-1,1-1 1,-1 1-1,1-1 1,-1 1-1,1 0 1,0 0-1,0 0 1,-2 5-1,-2 5 76,2 0 0,-1 1 0,2-1 0,0 1-1,0 0 1,1 0 0,1 0 0,0 0 0,2 20 0,0-31-105,-1-1 0,0 1 0,1-1 1,-1 1-1,1-1 0,0 1 0,0-1 0,0 0 1,0 1-1,0-1 0,1 0 0,-1 0 1,1 0-1,-1 0 0,1 0 0,0 0 0,0 0 1,0-1-1,0 1 0,0-1 0,0 1 1,4 1-1,6 3 25,0 0 1,1-1-1,15 4 1,-4 0 40,-11-5-29,-1 1-1,1-2 1,16 3-1,1-4-2803,-29-22-9944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0:21.9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139 0 1105,'0'0'21196,"-5"21"-18867,1 2-1708,-4 15 688,-16 49 0,-72 186 1028,94-260-2356,3-21-9,-1 0 0,2 0 0,-1 0 0,1 0 0,0 0 0,1 0-1,0 0 1,4-8 0,37-59-110,-21 38 116,17-26-373,87-106 0,-126 168 389,-1 0 0,1 0 0,0 0 0,0 0 0,0 0-1,0 0 1,0 0 0,0 1 0,0-1 0,1 0 0,-1 0 0,0 1 0,0-1 0,0 1 0,1-1 0,-1 1-1,0 0 1,3-1 0,-3 1 8,0 0-1,0 1 1,-1-1-1,1 0 1,0 1 0,0-1-1,0 0 1,0 1-1,0-1 1,-1 1-1,1-1 1,0 1-1,-1 0 1,1-1-1,0 1 1,-1 0 0,1-1-1,0 1 1,0 2-1,2 3 67,0 1 0,0-1 0,-1 1 0,1 0 0,0 8 0,-2-10 20,4 13 93,-2 0 1,0 0-1,-1 0 0,-1 1 1,0-1-1,-1 0 1,-2 1-1,1-1 1,-2 0-1,-1 0 0,-6 20 1,-28 62-164,39-104-5445,17-40-1034,7-2-707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6:12.11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36 320,'0'0'13817,"10"20"-9644,32 69-1209,-38-81-2591,0 0-1,1 0 1,0 0 0,0-1 0,1 0 0,0 0-1,0 0 1,0-1 0,1 0 0,0 0 0,1-1-1,14 9 1,-12-10-296,0 0-1,0-1 0,1 0 0,-1 0 1,1-1-1,0-1 0,-1 1 1,20-2-1,-26 0-143,0-1 1,0 1-1,0-1 0,-1 0 0,1-1 1,0 1-1,0 0 0,-1-1 1,1 0-1,-1 0 0,0 0 1,1 0-1,-1-1 0,0 1 0,0-1 1,-1 0-1,1 0 0,0 0 1,-1 0-1,4-6 0,-5 7 15,0 2 36,-1-1 0,0 0 0,1 1 0,-1-1 1,1 1-1,-1-1 0,1 1 0,-1-1 0,1 1 0,0 0 0,-1-1 1,1 1-1,-1 0 0,1-1 0,0 1 0,-1 0 0,1 0 1,0-1-1,0 1 0,-1 0 0,1 0 0,0 0 0,-1 0 0,1 0 1,0 0-1,0 0 0,1 1 0,-2-1 155,27 7 1016,-25-8-1158,0 1 1,0 0-1,0 0 1,0-1-1,0 0 1,0 1-1,0-1 1,0 0-1,0 0 1,-1 0-1,1 0 0,0 0 1,0 0-1,-1 0 1,1-1-1,-1 1 1,1-1-1,-1 1 1,0-1-1,1 1 1,-1-1-1,0 0 0,0 0 1,0 0-1,-1 1 1,1-1-1,0 0 1,-1 0-1,1 0 1,-1 0-1,1-2 1,1-10 78,0 1 1,-1 0 0,-1-23 0,0 24-10,0 6-15,0 0 0,0-1 0,-1 1 0,0 0 0,0 0 0,-1 0 0,-2-7 0,3 11-95,0 0-1,1 1 1,-1-1-1,0 1 1,0-1-1,0 0 1,-1 1-1,1 0 1,0-1-1,0 1 1,-1 0 0,1 0-1,-1 0 1,1-1-1,-1 2 1,0-1-1,1 0 1,-1 0-1,0 0 1,1 1 0,-1-1-1,0 1 1,0 0-1,0-1 1,0 1-1,-2 0 1,-18 0-5658,13 0-2413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0:22.3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237 0 10101,'0'0'17357,"-16"5"-16479,2-1-763,0 0 1,1 1 0,0 1 0,0 0-1,0 1 1,1 0 0,-23 18-1,21-13 58,0 1 0,-21 26 0,31-35-155,1 1-1,0 0 0,0 1 1,0-1-1,0 0 1,1 1-1,0-1 1,0 1-1,1 0 1,-1-1-1,1 1 1,1 0-1,-1 6 0,1-11-24,0-1-1,0 1 0,0-1 0,0 1 0,0 0 0,1-1 0,-1 1 0,0-1 0,0 1 0,0-1 0,1 1 1,-1-1-1,0 1 0,1-1 0,-1 1 0,1-1 0,-1 0 0,0 1 0,1-1 0,-1 1 0,1-1 1,-1 0-1,1 1 0,-1-1 0,1 0 0,-1 0 0,1 0 0,-1 1 0,2-1 0,23 2-164,27-13 5,-32 2-85,0-1-1,-1 0 1,0-1-1,-1-1 1,-1-1-1,0 0 1,0-2-1,-1 0 1,-1 0-1,16-23 1,-30 38 273,-1 0-1,0 0 1,1 1 0,-1-1-1,0 0 1,0 0 0,1 0-1,-1 0 1,0 1 0,0-1-1,0 0 1,1 0 0,-1 0-1,0 1 1,0-1 0,0 0-1,0 0 1,0 1 0,1-1-1,-1 0 1,0 0 0,0 1-1,0-1 1,0 0 0,0 0-1,0 1 1,0-1 0,0 0 0,0 1-1,0-1 1,0 0 0,0 0-1,0 1 1,0-1 0,0 0-1,0 0 1,0 1 0,-1-1-1,3 17 174,-2-4 133,0-1 0,-1 1 0,0 0 0,-1 0 0,0 0 0,-7 20 0,8-27-385,6 2-7973,11-7 4513,-9-2 1036,27 1-5770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0:22.6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213 0 8196,'0'0'16639,"-22"23"-15139,-73 79-193,78-83-564,-27 41 0,38-50-575,1-1 0,1 1 0,0 0 0,0 0 0,-3 13 0,6-18-151,0 1-1,0-1 0,0 0 1,1 1-1,-1-1 0,2 6 1,-1-10-45,0 1 0,0-1 0,0 0 0,0 0 1,1 0-1,-1 0 0,1 1 0,-1-1 1,1 0-1,-1 0 0,1 0 0,0 0 0,-1 0 1,1 0-1,0 0 0,0-1 0,0 1 1,-1 0-1,1 0 0,0 0 0,0-1 0,0 1 1,0-1-1,1 1 0,-1-1 0,0 1 1,0-1-1,0 1 0,0-1 0,2 0 0,4 1-529,-1-1-1,1 1 0,-1-2 1,1 1-1,0-1 0,-1 0 0,1 0 1,-1-1-1,0 0 0,1 0 1,-1 0-1,0-1 0,0 0 0,-1 0 1,1 0-1,0-1 0,-1 0 1,0 0-1,0 0 0,6-7 0,34-36-6122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0:22.9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0 10261,'0'0'8902,"-6"26"-6058,-1 6-1857,-5 25 1288,-21 56-1,4-37-553,14-41-1013,-19 73 1,34-108-724,0 0 0,-1 0 0,1 0 0,0 1 0,0-1 0,0 0 0,0 0 0,0 0 0,0 0 0,0 0 0,0 1 0,0-1 0,0 0 0,0 0 0,0 0 0,1 0 0,-1 0 0,0 1 0,0-1 0,0 0 0,0 0 0,0 0 0,0 0 0,0 0 0,0 0 0,0 0 0,0 1 0,0-1 0,1 0 0,-1 0 0,0 0 0,0 0 0,0 0 0,0 0 0,0 0 0,0 0 0,1 0 0,-1 0 0,0 0 0,0 0 0,0 0 0,0 0 0,0 0 0,1 0 0,-1 0 0,0 0 0,0 0 0,0 0 0,0 0 0,0 0 0,0 0 0,1 0 0,-1 0 0,0 0 0,0 0 0,0 0 0,16-7-439,30-21 215,-16 8 106,-17 13 40,1 0-1,0 0 1,0 2-1,0-1 1,1 2 0,-1 0-1,1 1 1,0 0 0,0 1-1,18 1 1,-32 1 95,1 0 0,-1 0 0,0 1 0,0-1 0,0 0 0,0 1 0,0-1 0,0 1 0,0-1 0,0 1 0,-1 0 0,1 0 0,0-1 0,0 1 0,0 0 0,-1 0 0,1 0 0,0-1 0,-1 1 0,1 0 0,-1 0 0,1 0 0,-1 0 0,1 0 0,-1 0 0,0 1 0,0-1 0,1 0 0,-1 0 0,0 0 0,0 0 0,0 2 0,1 4 65,4 15 435,-1-1 0,-2 1 1,0 0-1,-1 0 0,-3 27 0,1-1 31,1-47-531,0 1 0,0 0 0,0 0 0,-1 0 0,1 0 1,0-1-1,-1 1 0,1 0 0,-1 0 0,1-1 0,-1 1 0,0 0 0,0-1 1,0 1-1,0-1 0,0 1 0,0-1 0,0 1 0,-3 1 0,3-2-142,0-1-1,0 1 1,1-1 0,-1 0-1,0 1 1,0-1-1,0 0 1,0 0-1,0 1 1,0-1-1,0 0 1,0 0-1,0 0 1,0 0 0,1 0-1,-2-1 1,-19-10-6082,6-7-1800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0:24.8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0 355 2977,'0'0'16074,"28"-7"-14302,93-28-110,-113 32-1490,-1-1-1,1 1 1,-1-1 0,1-1-1,-2 0 1,1 0 0,0 0-1,-1-1 1,0 1 0,0-2-1,-1 1 1,9-13 0,-4 3 119,-2-1-1,0 0 1,9-31 0,-13 37-202,-1 1 47,0 1 0,0-1 0,-1 0-1,-1-1 1,0 1 0,0 0 0,-1 0 0,0 0-1,-3-18 1,3 28-111,0-1 0,0 1 0,-1 0 0,1-1 0,0 1 0,0-1 0,-1 1 0,1-1 0,0 1 0,0 0 0,-1-1 0,1 1 0,-1 0 0,1-1 0,0 1 0,-1 0 0,1-1 0,-1 1 0,1 0 0,0 0 0,-1 0 0,1-1 0,-1 1 0,1 0 0,-1 0 0,1 0 0,-1 0 0,1 0 0,-1 0 0,1 0 0,-1 0 0,1 0 0,-2 0 0,-16 6 366,8 2-332,-1 0 1,1 1-1,1 0 1,-1 1-1,-7 11 1,-2 0-41,1-1 9,0 0 0,-23 39 1,36-52 21,0 1 1,1 1-1,1-1 1,-1 0-1,1 1 1,0 0-1,1 0 1,0 0-1,1 0 1,0 0-1,0 17 1,1-23-41,1 0 0,0 0 1,-1 0-1,1 0 0,0 0 1,1 0-1,-1 0 0,1 0 0,-1-1 1,1 1-1,0 0 0,0-1 0,0 0 1,0 1-1,0-1 0,0 0 1,1 0-1,-1 0 0,1 0 0,0-1 1,-1 1-1,1-1 0,0 1 1,0-1-1,0 0 0,6 1 0,7 2 16,1 0-1,-1-2 0,31 2 1,-30-3-96,0-1 0,0-1 0,0 0 0,0-1 0,-1-1 0,1 0 0,0-2 0,-1 0 0,0 0 0,0-2 0,-1 0 0,15-9 0,57-42-5418,-47 26-1279,-3-3-3338,-20 14 3361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0:24.9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0 2657,'0'0'20282,"-52"132"-18730,42-118-783,5 0-449,0-14-304,5 7-32,-5-7-3106,-1 0-1024,6-14-3857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0:25.1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9396,'0'0'14327,"87"13"-14167,-46-6-160,10 0-1409,0 0-2785,-4 0-3665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0:25.7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188 1 10837,'0'0'4010,"-12"21"-75,-79 145 688,75-136-3803,-8 13 400,-21 55 1,48-104-1801,0 1 0,1-1 0,0 1 1,0 0-1,4-5 0,56-55-484,-58 59 863,-3 4 146,76-70-1371,-70 65 1369,0 0 0,1 0 1,0 1-1,1 1 0,-1-1 1,22-6-1,-31 12 124,0 0-1,0 0 1,-1 0 0,1 0 0,0 0-1,0 0 1,-1 1 0,1-1 0,0 0-1,0 0 1,-1 1 0,1-1 0,-1 1-1,1-1 1,0 1 0,-1-1-1,1 0 1,-1 1 0,1 0 0,-1-1-1,1 1 1,-1-1 0,1 1 0,-1 0-1,0-1 1,1 1 0,-1 0 0,0-1-1,1 1 1,-1 0 0,0 0 0,0-1-1,0 1 1,0 0 0,0 0 0,0-1-1,0 1 1,0 0 0,0 0 0,0 1-1,-1 43 1925,1-31-1244,0 109 1876,0-122-2632,0-1 1,0 1-1,0 0 0,0 0 1,0-1-1,0 1 1,1 0-1,-1-1 0,0 1 1,0-1-1,1 1 1,-1 0-1,0-1 0,1 1 1,-1-1-1,1 1 1,-1-1-1,1 1 0,-1-1 1,1 1-1,-1-1 1,1 1-1,0-1 0,-1 0 1,1 1-1,-1-1 1,1 0-1,0 0 0,-1 1 1,1-1-1,0 0 1,1 0-1,26 1-726,-18-2 455,-3 1 194,0-1 1,-1 0 0,1-1 0,0 0 0,0 0 0,-1 0 0,1-1 0,-1 1-1,0-2 1,0 1 0,0-1 0,8-6 0,8-8-67,34-35 1,-39 36-35,-2 1-71,-1 0-1,18-24 0,-28 34 285,0 0 0,0 0 0,-1 0 0,0-1 1,0 1-1,-1-1 0,1 0 0,-1 1 0,-1-1 0,0 0 0,1-9 0,-10 16 2350,2 2-2267,1 0-1,0 1 1,0-1 0,0 1-1,0 0 1,0 0-1,1 1 1,0-1 0,-1 1-1,1 0 1,0 0-1,-4 7 1,-10 12 33,-16 29 1,22-31 124,5-12-151,0 1 1,2 0 0,-1 1 0,1-1 0,1 1-1,0 0 1,0 1 0,1-1 0,0 1 0,1-1-1,1 1 1,-1 12 0,2-22-119,0-1 0,1 1 0,-1-1 0,0 0 0,0 1 0,1-1 0,-1 0 0,1 1 0,-1-1-1,1 0 1,0 1 0,-1-1 0,1 0 0,0 0 0,0 0 0,0 0 0,0 0 0,0 0 0,0 0 0,2 1 0,0 0-10,0 0-1,0 0 1,0-1 0,0 1 0,1-1-1,-1 0 1,1 0 0,4 1 0,1-1-70,-1-1 0,0 1 0,1-1 0,-1 0 0,1-1 0,-1 0 0,14-4 0,-7-1-751,-1-1 0,0 0 0,-1-1 0,0-1 0,0 0 0,11-11 0,33-27-7428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0:26.2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75 1 7155,'0'0'14463,"-7"24"-12062,-1 8-1764,-39 124 1682,37-133-2112,8-16-811,19-23-680,3-4 367,66-60-766,-74 69 1469,0 2 1,1 0-1,1 0 1,-1 1-1,20-7 0,-32 14 236,-1 1 0,1-1-1,-1 1 1,1 0 0,-1 0-1,1-1 1,-1 1 0,1 0-1,0 0 1,-1 0 0,1 0-1,0-1 1,-1 1-1,1 0 1,-1 0 0,1 0-1,0 0 1,-1 1 0,1-1-1,0 0 1,-1 0 0,1 0-1,-1 0 1,1 1-1,0-1 1,-1 0 0,1 0-1,-1 1 1,1-1 0,-1 1-1,1-1 1,-1 0 0,1 1-1,-1-1 1,0 1-1,1-1 1,-1 1 0,1-1-1,-1 2 1,2 24 1499,-3-17-1336,2 5 405,-1 1 0,-1-1-1,-1 0 1,0 1-1,0-1 1,-6 14 0,-3 14 637,15-49-1315,1 1 0,-1 0 1,1 0-1,0 1 0,1-1 1,-1 1-1,1 0 0,11-7 0,-5 3-21,-7 5 72,18-16-335,0 2 1,2 1-1,0 0 0,1 2 0,36-15 0,-60 29 359,0 0 1,0 1-1,0-1 1,0 1-1,0-1 1,0 1-1,0 0 1,0 0-1,0 0 0,0 0 1,1 0-1,-1 0 1,3 1-1,-4 0 37,0-1-1,0 1 1,0-1 0,0 1-1,0 0 1,0-1 0,-1 1-1,1 0 1,0 0-1,0 0 1,0 0 0,-1-1-1,1 1 1,0 0 0,-1 0-1,1 0 1,-1 0-1,1 2 1,1 4 223,-1-1 0,0 1 1,-1 0-1,1-1 0,-1 1 0,-2 11 0,1 3 362,1 80 1498,-3-85-2374,-6-19-2015,-5-15-3365,14 18 5253,-15-20-6588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0:27.2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281 69 3810,'0'0'19635,"-5"-12"-17372,2 5-1861,3 4-327,-1 1-1,1 0 1,-1-1-1,0 1 1,0 0-1,0-1 1,0 1-1,0 0 1,0 0 0,-1 0-1,1 0 1,-1 0-1,1 0 1,-1 0-1,0 0 1,0 1-1,0-1 1,0 1-1,0-1 1,0 1 0,0 0-1,0 0 1,-1 0-1,1 0 1,0 0-1,-1 0 1,1 1-1,-1-1 1,1 1-1,-4 0 1,-9 2 84,1 1-1,0 1 1,0 0-1,0 1 1,1 0-1,0 1 1,0 0-1,0 2 1,0-1 0,1 1-1,1 1 1,-1 0-1,-15 17 1,24-21-143,1 0 0,-1 0 1,1 0-1,0 0 1,0 1-1,1-1 0,-1 0 1,1 1-1,0-1 1,1 1-1,-1 10 0,1-3-45,0-1 0,1 1 0,1 0 0,2 14-1,43 98-23,-39-102 48,-1 0 0,-2 0 1,0 0-1,2 44 0,-6-40-335,0-18 406,-1 0 0,0 1 0,0-1 0,-1 0 0,-2 11 1,3-18-248,-1 0 1,1-1-1,-1 1 1,0 0-1,1-1 1,-1 1-1,0-1 0,0 1 1,0-1-1,0 1 1,-1-1-1,1 1 1,0-1-1,-1 0 1,1 0-1,0 0 1,-1 0-1,1 0 1,-1 0-1,0 0 1,1-1-1,-1 1 1,0 0-1,1-1 1,-1 1-1,0-1 1,0 0-1,1 0 1,-1 1-1,0-1 1,-2-1-1,4 1 20,-1 1 0,1-1 0,0 0 0,-1 0 0,1 0 0,0 0 0,-1 0-1,1 0 1,0-1 0,-1 1 0,1 0 0,0 0 0,0 0 0,-1 0 0,1 0 0,0 0 0,-1-1 0,1 1 0,0 0 0,0 0 0,-1 0-1,1-1 1,0 1 0,0 0 0,-1 0 0,1 0 0,0-1 0,0 1 0,0 0 0,0-1 0,-1 1 0,0-23-8678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0:27.4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200 1 11637,'0'0'10229,"-128"124"-8292,97-75 80,5-1-577,11-13-703,15-7-625,0-15-112,0 1-32,26-7-192,10-7-401,10 0-1247,15-21-1858,6-20-2193,0-8-4049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6:12.71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35 7684,'0'0'16636,"5"-2"-16113,5-2-404,0 1-1,0 0 1,1 0-1,-1 1 1,19-1-1,18-4 412,-46 6-520,9-1 28,-1 0-1,1 1 0,0 0 1,-1 0-1,14 2 1,-22-1 218,-1 10 144,0 360 2932,2-356-3305,-1 1-1,1 0 1,1 0-1,1-1 1,0 0-1,1 0 1,9 19-1,1 5 50,-15-38-55,0 1-1,0-1 1,0 0 0,0 1-1,0-1 1,0 1-1,0-1 1,-1 0-1,1 1 1,0-1-1,0 1 1,0-1-1,-1 0 1,1 1 0,0-1-1,0 0 1,-1 1-1,1-1 1,0 0-1,-1 1 1,1-1-1,0 0 1,-1 0-1,1 0 1,0 1-1,-1-1 1,1 0 0,-1 0-1,1 0 1,0 0-1,-1 0 1,1 1-1,-1-1 1,1 0-1,0 0 1,-1 0-1,1 0 1,-1 0 0,1 0-1,-1-1 1,1 1-1,-1 0 1,-25 0 1144,21 0-1042,-8 0-512,0 1-1,1 0 1,-1 1 0,1 1 0,0 0-1,0 0 1,0 2 0,0-1 0,0 1-1,-14 9 1,0-2-4563,7-10-2814,7-2-4543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0:27.8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201 1 2593,'0'0'15455,"-13"27"-11770,-4 6-2763,-65 141 2944,66-137-2955,2-7-633,1 0 1,2 1-1,0 0 0,3 1 0,-6 33 0,14-63-381,-1-1-1,1 0 0,0 1 1,0-1-1,0 0 0,-1 1 1,1-1-1,0 0 0,1 1 1,-1-1-1,0 0 0,0 1 1,1-1-1,-1 0 0,1 1 1,-1-1-1,1 0 0,-1 0 1,1 1-1,0-1 0,-1 0 1,1 0-1,0 0 0,1 1 1,0-1-63,1-1 0,-1 0 0,0 1 0,0-1 0,0 0 0,0 0 0,0 0 0,0-1 0,0 1 0,0 0 0,0-1 0,0 0 1,0 1-1,0-1 0,0 0 0,0 0 0,2-1 0,31-15-432,-26 11 563,1 1-1,0 1 1,0 0-1,1 0 1,-1 0-1,1 2 1,0-1-1,0 1 1,17 0-1,-27 2 71,0 0 0,0 0-1,0 1 1,0-1 0,-1 1-1,1-1 1,0 0 0,0 1-1,0 0 1,0-1-1,-1 1 1,1-1 0,0 1-1,0 0 1,-1 0 0,1-1-1,-1 1 1,1 0 0,-1 0-1,1 0 1,-1 0 0,1 0-1,-1 0 1,0-1 0,1 1-1,-1 0 1,0 0 0,0 0-1,0 0 1,0 0 0,0 0-1,0 2 1,0 40 2076,-1-31-1388,1 4 1078,0-8-4037,0-23-7381,0-12-1485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0:28.0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134 0 11349,'0'0'10741,"-41"125"-8308,20-69-480,1-1-432,-1 0-785,6-6-576,-1-15-160,16-6-320,0-7-2065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0:28.3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11541,'0'0'10536,"1"20"-9402,3 58-766,-4-77-368,0 0 0,0 0 0,0 0 1,0 0-1,0 0 0,1 0 0,-1 0 0,0 0 0,1 0 1,-1-1-1,0 1 0,1 0 0,-1 0 0,1 0 1,-1-1-1,1 1 0,-1 0 0,1 0 0,0-1 0,-1 1 1,1-1-1,0 1 0,0-1 0,-1 1 0,1-1 1,0 1-1,0-1 0,0 1 0,0-1 0,0 0 0,-1 0 1,1 1-1,0-1 0,0 0 0,0 0 0,0 0 1,0 0-1,0 0 0,0 0 0,0 0 0,0 0 0,0-1 1,-1 1-1,1 0 0,0-1 0,0 1 0,0 0 1,0-1-1,0 1 0,1-2 0,-1 2-4,6-3-72,-1-1-1,1 0 1,-1 0-1,1 0 1,-1 0 0,-1-1-1,9-9 1,-10 10-41,0 0 0,0 0 0,0 0 0,0 1 0,0-1 0,1 1 0,0 0 0,-1 0-1,1 1 1,0 0 0,1 0 0,-1 0 0,0 0 0,0 1 0,10-2 0,-13 8 24,8 217 5760,-10-264-14314,0 2-112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0:28.5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0 9412,'0'0'14999,"-15"125"-14999,15-111-672,0-7-2946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0:28.6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8052,'180'97'6659,"-180"-76"-1185,0 0-2464,0 7-1170,0-8-1039,0 1-625,0 0-176,0-7-32,0 0-2465,0 0-4114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0:29.0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246 1 8644,'0'0'15858,"-23"8"-15365,-73 28 30,91-35-461,0 1-1,1 0 0,0 0 1,-1 1-1,1-1 1,0 1-1,0 0 0,1 0 1,-1 0-1,1 1 0,-1-1 1,1 1-1,0 0 1,0 0-1,1 0 0,-1 0 1,1 1-1,-3 6 1,3-2-71,0 1 0,1-1 0,0 1 0,0-1 0,1 1 0,2 17 0,-1-18 13,0 0 0,-1-1-1,0 1 1,0 0 0,-1-1 0,0 1-1,-4 12 1,5-20-58,-1 0 0,1-1-1,-1 1 1,1 0 0,-1 0 0,1 0 0,-1-1-1,1 1 1,-1 0 0,0-1 0,0 1-1,1 0 1,-1-1 0,0 1 0,0-1-1,0 1 1,1-1 0,-1 0 0,0 1-1,0-1 1,0 0 0,0 0 0,0 1-1,-2-1 1,-15 0-5465,10 0 247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0:29.3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354 0 4130,'0'0'19486,"-12"2"-17746,-33 11-1349,1 1 1,0 2-1,-53 28 1,95-44-461,1 1 1,0-1 0,-1 1-1,1-1 1,0 1 0,0-1-1,-1 1 1,1 0-1,0 0 1,0 0 0,0-1-1,0 1 1,0 0 0,0 0-1,0 0 1,0 1 0,1-1-1,-1 0 1,0 0 0,1 0-1,-1 1 1,1-1-1,-1 0 1,1 0 0,-1 1-1,1-1 1,0 0 0,0 1-1,0-1 1,0 1 0,0-1-1,0 0 1,0 1 0,0 1-1,1 8 170,-1 36-851,1-15 179,-4 50 0,1-73 558,1 0-1,-1 1 1,0-1-1,-1-1 0,0 1 1,-1 0-1,0-1 1,0 1-1,-10 13 0,14-21-48,-1 0-1,1 0 0,-1 0 1,1 0-1,-1 0 0,0 0 1,0 0-1,1 0 0,-1 0 1,0 0-1,0-1 0,0 1 1,0 0-1,0 0 1,0-1-1,0 1 0,0-1 1,0 1-1,-1-1 0,1 1 1,0-1-1,0 0 0,0 0 1,0 1-1,-1-1 0,1 0 1,0 0-1,-2-1 0,1 0-342,1 0-1,0 0 0,-1 0 0,1-1 0,0 1 1,0-1-1,0 1 0,0-1 0,0 1 0,1-1 1,-1 0-1,0 1 0,1-1 0,-1 0 0,1 1 1,0-1-1,-1 0 0,1-2 0,-2-30-6314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0:29.7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0 250 6307,'0'0'10514,"26"-23"-9097,80-75-478,-97 89-793,0 0 0,0 0 0,-1-1 0,12-19 0,-8 11 52,-8 12-44,-2 4 9,0 0 1,0 0 0,-1-1 0,1 1 0,-1-1 0,1 1 0,-1-1 0,0 1-1,0-1 1,0 0 0,0 1 0,0-7 4290,-2 11-3539,-20 45-262,16-38-504,0 1-1,0 0 1,1 0-1,1 0 1,-1 0-1,2 0 1,-1 1 0,0 18-1,3-28-147,0 0 1,0-1-1,0 1 0,0 0 0,1-1 0,-1 1 1,0 0-1,1-1 0,-1 1 0,0 0 1,1-1-1,-1 1 0,1-1 0,-1 1 0,1 0 1,-1-1-1,1 1 0,-1-1 0,1 0 0,0 1 1,-1-1-1,1 1 0,0-1 0,-1 0 0,1 0 1,0 1-1,-1-1 0,1 0 0,0 0 1,0 0-1,-1 0 0,3 0 0,30 1-231,-21-2-92,-2 0-372,1-1 1,-1 0-1,0 0 0,1-1 0,-1-1 1,-1 0-1,1 0 0,14-9 0,-9 5-951,33-18-5836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0:30.0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1 6659,'0'0'13225,"0"20"-11147,1 16-925,0 29 1688,-11 96 0,-6-68-1363,-38 117 0,54-210-1457,-4 12 1003,1-5-3630,-4-19-7678,2-19 3262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0:32.0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1 8724,'0'0'12467,"-3"20"-11787,0-1-330,-4 34 1809,-1 55 1,8-96-1771,0-5-260,-1-1 0,2 1 0,-1 0 0,1-1 0,2 12 0,-2-16-155,0 0 0,0 0 1,0 0-1,0 0 0,1 0 0,-1 0 1,0 0-1,1-1 0,-1 1 0,1 0 0,0-1 1,0 1-1,-1-1 0,1 1 0,0-1 1,0 0-1,0 0 0,0 0 0,1 0 1,2 1-1,-1-2-137,-1 1 1,1 0-1,-1-1 0,1 0 1,0 0-1,-1 0 1,1 0-1,-1-1 0,1 1 1,0-1-1,-1 0 1,1 0-1,-1 0 1,0-1-1,1 1 0,-1-1 1,0 0-1,0 0 1,0 0-1,0 0 0,4-5 1,-2 4 124,0-1-1,0 1 1,1 0 0,-1 0 0,0 0 0,7-2-1,-11 5 26,0 0 1,0 0-1,0 0 0,0 0 0,0 0 0,1 0 0,-1 0 0,0 0 0,0 0 0,0 0 1,0 0-1,0 1 0,0-1 0,0 0 0,0 1 0,-1-1 0,1 1 0,0-1 1,0 1-1,0-1 0,0 1 0,0 0 0,-1-1 0,1 1 0,0 0 0,0 1 0,13 23-72,-12-19 83,11 27 81,-9-23 144,-1-1 0,2 1 0,-1 0 0,1-1 1,1 0-1,11 15 0,-16-23-203,1 0 0,0-1 1,0 1-1,0-1 0,0 1 0,0-1 0,-1 0 0,1 0 0,0 0 0,0 0 0,0 0 1,0 0-1,0 0 0,0-1 0,0 1 0,-1-1 0,1 1 0,0-1 0,0 0 0,-1 0 1,1 0-1,0 0 0,-1 0 0,1 0 0,1-2 0,10-7 113,-2 0 1,0-1-1,0-1 0,-1 1 1,14-22-1,39-73 270,-55 91-357,-2-6 891,-6 13-4092,0 0-4064,0 1-51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6:14.84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4002,'0'0'16229,"6"2"-14223,11 8-1219,0 0 1,-1 2-1,0-1 1,0 2-1,-2 0 1,21 23-1,-33-34-763,14 15 150,0 1 1,-2 0 0,0 1 0,0 1-1,-2 0 1,-1 1 0,0 0 0,-2 1-1,0 0 1,-1 0 0,-2 1 0,0 0-1,-2 0 1,0 1 0,1 38 0,-5-39-34,0-7-29,0-1 1,-1 0-1,-2 16 1,1-26-97,1 1 1,-1-1 0,1 0 0,-1 0-1,-1-1 1,1 1 0,-1 0-1,0-1 1,0 1 0,0-1 0,0 0-1,-6 5 1,-9 8-198,11-9 126,0-1 0,-1 0 0,0 0 0,-11 6-1,16-11-246,0 0-1,0-1 0,-1 0 0,1 1 0,0-1 0,-1-1 0,1 1 0,-1 0 0,1-1 1,-4 1-1,6-12-5826,4-15 399,14-14-1644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0:32.2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 1 8948,'0'0'12886,"-36"138"-11141,31-110-705,-6 0-864,6 0-176,0-15-32,5-6-1696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0:32.4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8356,'0'0'14887,"0"14"-14823,21 0-128,4 6 32,6-6-1937,-5 0-2273,-1 0-2369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0:32.6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1 4786,'0'0'9954,"-1"22"-7217,-4 130 900,-5-77-1256,6-59-1398,5-54-687,1 20-278,2 1 0,0 0 0,1-1 0,1 2 0,1-1-1,15-29 1,-20 44-47,-1-1 0,1 1-1,-1 0 1,1 0 0,0 0 0,0 0-1,0 0 1,0 0 0,0 0-1,1 0 1,-1 1 0,0-1-1,1 1 1,0 0 0,-1 0 0,5-2-1,50-6-2903,-38 6 1338,40-5-3220,7-4-1487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0:33.1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251 323 8292,'0'0'7304,"-22"11"-5385,2-3-1541,9-4-176,-1 1 0,1 1 0,0 0 0,0 1-1,0 0 1,1 0 0,0 1 0,1 0 0,-1 1-1,-12 16 1,1 2 1767,-33 55 0,48-74-1323,14-8-646,-3-2 24,1 0 1,-1 0-1,0-1 1,0 0-1,0 0 1,0 0-1,-1 0 1,1-1-1,-1 1 1,6-7-1,41-51 311,-36 42-304,51-73-109,67-122 0,-63 96-164,-63 110 488,-5 11 731,-6 13-103,-1-4-674,0 0 0,-1 0 0,-1 0 0,-13 18-1,-5 8 200,10-13-176,1 0-1,1 1 1,2 0 0,0 1-1,2 0 1,1 1 0,1 0-1,1 0 1,2 0-1,-1 34 1,5 43-228,20-105-5307,-10-7 254,1-5-1503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0:34.5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226 326 5186,'0'0'14020,"-22"11"-12886,5-2-920,6-5-78,0 1 0,0 1 1,1 0-1,0 0 0,1 1 0,-1 0 0,1 1 1,0 0-1,1 0 0,0 1 0,0 0 1,-7 12-1,7-10 236,1 1-1,0-1 1,1 1 0,1 0 0,0 0 0,0 1 0,1-1-1,1 1 1,0 0 0,-1 17 0,4-30-361,-1 1 0,2-1 0,-1 1 0,0 0 0,0-1 1,0 1-1,0-1 0,0 1 0,0 0 0,1-1 0,-1 1 0,0-1 1,0 1-1,1-1 0,-1 1 0,0-1 0,1 1 0,-1-1 0,1 1 1,-1-1-1,1 1 0,-1-1 0,1 0 0,-1 1 0,1-1 0,-1 0 0,1 1 1,-1-1-1,1 0 0,0 0 0,20 2-28,-15-2 44,2-1-1,-1 0 0,1-1 0,-1 0 0,1 0 0,-1 0 0,0-1-1,0 0 1,0-1 0,0 1 0,-1-1 0,1 0 0,-1-1 0,0 0 0,11-11 0,6-8 57,0-1 0,20-31-1,-24 28-139,-1-1 0,-1-1 0,-1 0 0,-2-1 0,-1 0 0,-2-2 0,-1 1 0,-1-1 0,-2-1 0,-1 1 0,-2-1 0,1-42 0,-5 75 257,0 4 309,-2 12-367,0-1 0,-1 1 0,0 0-1,-1 0 1,0-1 0,-8 15 0,-5 19 82,-2 17 70,3 2 1,3 0-1,3 1 1,-4 132-1,14-171-3119,12-32-8247,2-21 428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0:34.7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55 7379,'0'0'16648,"164"0"-15383,-118 0-737,5-6-528,1-8-16,-6 0-2849,-5 0-2162,-20 7-4305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0:34.9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1 10341,'0'0'10709,"-46"124"-9637,46-103-608,0 0-464,0 0-96,0-15-2017,0 1-2481,25-7-1040,-4 0-2306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0:35.1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1 327 3073,'0'0'4338,"23"-25"-1312,77-81-1185,-29 22 122,-64 75-1495,-1 0 1,0-1-1,-1 0 0,0 0 0,4-15 0,-5-5 2480,-4 24-1955,-6 4 2646,3 2-3049,-2 1-461,-1 0 1,1 1 0,-1-1 0,1 1 0,0 0-1,0 1 1,0-1 0,0 1 0,0 0 0,0 0 0,1 1-1,0-1 1,-1 1 0,2 0 0,-1 0 0,0 0 0,-3 7-1,-10 10-34,2 2-1,-15 26 0,26-40 44,-1-1 0,1 1 0,0 0-1,1 0 1,0 0 0,1 0 0,0 1-1,0-1 1,1 1 0,0 18 0,1-26-136,0 1 0,0-1 0,0 1 1,1-1-1,-1 0 0,1 1 0,0-1 0,0 0 0,0 0 1,0 0-1,0 1 0,0-1 0,0 0 0,1-1 1,-1 1-1,1 0 0,-1 0 0,1 0 0,2 1 1,0 0-31,1 0 0,0 0 0,0 0 0,0-1 0,0 0 1,1 0-1,9 3 0,5-1-838,0-1-1,0-1 1,29-1-1,-36 0-759,-1-2-1,25-3 1,29-19-5647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0:35.4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319 0 13862,'0'0'14033,"-22"14"-13267,-71 47-315,89-57-438,-1 0 0,1 0 0,-1 0-1,1 1 1,0-1 0,1 1 0,-1 0 0,1 0 0,0 1 0,0-1-1,1 0 1,-1 1 0,1 0 0,0-1 0,1 1 0,0 0-1,0 0 1,0 0 0,0 0 0,1 0 0,0 0 0,2 12 0,-2-4-32,0 0-1,2 0 0,0 0-1,0-1 1,2 1-1,-1 0 1,11 23-1,-12-33 23,0 1-3,-1 0 1,1-1-1,-1 1 1,0 0-1,0 0 1,-1 0-1,1-1 1,-1 1-1,0 0 0,0 0 1,-1 0-1,1 0 1,-1 0-1,0 0 1,-3 6-1,3-8-30,-1 0 0,0 0 0,0 0 0,0 0 0,0-1 0,0 1 0,-1 0 0,1-1 1,-1 0-1,1 1 0,-1-1 0,0 0 0,0 0 0,0-1 0,0 1 0,-1-1 0,1 1 0,0-1 0,0 0 0,-7 1 0,-2 0-701,1-1 0,-1 0 0,-13 0 0,-12-6-4429,15-7-2405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0:35.7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1 368 6067,'0'0'4002,"26"-11"474,-6 2-3671,21-8 673,-2-1 1,70-46-1,-76 42-974,-1-1 1,-1-2-1,-1-2 0,48-53 0,-75 75-262,-1 1 0,1-1 0,0 0 0,-1 0 0,3-9 0,-5 13-136,1 0 1,-1 0 0,0 0-1,1 0 1,-1 1 0,0-1-1,0 0 1,0 0-1,0 0 1,1 0 0,-1 0-1,0 0 1,-1 0 0,1 0-1,0 0 1,0 0 0,0 0-1,0 0 1,-1 0 0,1 1-1,-1-1 1,1 0-1,0 0 1,-1 0 0,1 0-1,-1 1 1,0-1 0,1 0-1,-1 1 1,0-1 0,1 0-1,-1 1 1,0-1 0,0 1-1,1-1 1,-1 1-1,0-1 1,-1 0 0,-2 1-42,0-1 0,1 1 0,-1-1 0,1 1 0,-1 0 0,0 1-1,1-1 1,-1 1 0,1-1 0,-1 1 0,1 0 0,-1 0 0,1 1 0,-5 2 0,2-1-48,0 1 0,0 0-1,1 1 1,-1-1 0,1 1-1,0 0 1,-4 7 0,-1 1 24,1 0 1,0 1 0,2 0-1,-1 1 1,-9 30 0,13-34 78,1 1 0,1-1 0,0 0 0,1 1 0,0-1 0,0 1 0,2 0 0,-1-1 0,1 1 0,4 15 0,-4-22-104,0-1-1,1 0 1,-1 1-1,1-1 1,0 0-1,0 1 1,0-1-1,1 0 1,0-1 0,-1 1-1,1 0 1,1-1-1,-1 0 1,0 1-1,1-1 1,0-1-1,-1 1 1,1 0-1,0-1 1,1 0-1,-1 0 1,0 0 0,0-1-1,1 1 1,-1-1-1,1 0 1,7 1-1,4 0-89,-1-1 0,1-1-1,0-1 1,-1 0 0,16-3-1,-23 3-459,-1-1-1,1-1 1,-1 0-1,12-5 1,-13 5-555,-1-1 1,1 0-1,-1 0 1,0 0-1,0 0 1,5-6-1,2-5-2555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6:15.11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32 0 9316,'0'0'12038,"-31"180"-10646,31-104-95,0 8 112,0-15-289,5-7-592,16-13-512,-1-15-16,1-13-432,-1-7-896,1-7-1426,4-7-927,-9 0-1874,4 0-4690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0:57.8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282 603 4082,'0'0'14780,"5"-21"-13569,16-64 291,-21 83-1333,1 0 0,-1 1 1,1-1-1,-1 0 0,0 0 0,1 1 0,-1-1 0,0 0 0,0 0 0,0 0 0,-1 1 0,1-1 1,0 0-1,-1 0 0,1 1 0,-1-1 0,1 0 0,-1 1 0,0-1 0,0 1 0,0-1 0,0 1 1,0-1-1,0 1 0,0-1 0,-1 1 0,1 0 0,-2-1 0,0 0 59,0 0 1,0 1-1,-1 0 0,1 0 1,-1 0-1,1 0 0,-1 0 0,-7 0 1,6 1 29,0-1-181,-1 0-1,1 1 1,-1-1 0,0 1 0,1 1-1,-1-1 1,0 1 0,1 0 0,-1 0-1,1 0 1,0 1 0,-1 0 0,1 0-1,0 1 1,0-1 0,0 1 0,0 0-1,1 0 1,-1 1 0,1-1 0,0 1-1,0 0 1,0 0 0,0 0 0,-3 6-1,-8 8-63,1 0 0,1 1 0,1 0 0,1 1-1,0 0 1,2 0 0,0 2 0,1-1 0,-7 36-1,15-57-12,-1 0-1,1 1 0,0-1 1,0 1-1,0-1 0,0 1 1,0-1-1,0 1 0,0-1 1,0 1-1,0-1 0,0 0 1,0 1-1,1-1 0,-1 1 1,0-1-1,0 1 0,0-1 0,0 0 1,1 1-1,-1-1 0,0 1 1,0-1-1,1 0 0,-1 1 1,0-1-1,1 0 0,-1 1 1,0-1-1,1 0 0,-1 0 1,1 1-1,-1-1 0,1 0 0,0 1 1,20-4-20,24-20 27,-19 3 49,-2-1-1,0-1 1,-1-1 0,28-37-1,68-113-26,-93 130-105,-1-1 1,-3-1-1,-1-1 1,-3 0-1,21-82 0,-36 118 74,0-21 10,-3 28 26,0 13 145,-1 16-85,-2 1-1,0-1 1,-2 0-1,-15 49 1,-47 101 620,23-66-474,40-99-557,-26 82 854,27-81-2284,1 0-1,0 0 0,1 15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0:58.1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12502,'0'0'8134,"0"25"-5213,0 150 2135,-1-174-5030,1 0-1,0 0 1,0 0-1,0 0 1,0 1 0,0-1-1,1 0 1,-1 0-1,0 0 1,0 0 0,1 0-1,-1 0 1,1 0-1,-1 0 1,1 0 0,-1 0-1,1 0 1,-1 0-1,1 0 1,0 0-1,-1-1 1,1 1 0,0 0-1,1 1 1,1-2-28,0 1 1,-1 0-1,1-1 1,0 1-1,0-1 1,-1 0-1,1 0 1,4 0-1,1 0-42,-4-1-15,0 1 0,0-1 0,0 0 1,0-1-1,0 1 0,-1-1 0,1 1 0,0-1 1,-1 0-1,1-1 0,-1 1 0,0 0 1,1-1-1,-1 0 0,4-5 0,8-9-423,21-30 0,-23 28 42,-1 2 74,-10 13 234,1-1 1,0 1-1,0-1 1,0 1-1,0 0 1,1 0-1,0 1 1,0-1-1,7-4 1,-11 8 146,0 0-1,1 0 1,-1 1 0,1-1 0,-1 0-1,0 0 1,1 1 0,-1-1 0,0 0-1,1 0 1,-1 1 0,0-1 0,1 1-1,-1-1 1,0 0 0,0 1 0,1-1-1,-1 0 1,0 1 0,0-1 0,0 1-1,0-1 1,1 1 0,-1-1 0,0 0-1,0 1 1,0-1 0,0 1 0,0-1-1,0 1 1,0-1 0,0 1 0,0-1-1,-1 1 1,1-1 0,0 0 0,0 1-1,0 0 1,0 0 82,0 183 4046,-10-184-11405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0:58.4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42 9332,'0'0'15930,"1"20"-13766,0-4-1525,-1 16 78,2 0 0,9 47 1,-11-78-721,0-1 0,0 0 0,0 0 0,0 0 0,0 0 0,0 1 0,0-1 0,0 0 1,0 0-1,0 0 0,0 0 0,1 1 0,-1-1 0,0 0 0,0 0 0,0 0 0,0 0 1,0 0-1,0 1 0,0-1 0,1 0 0,-1 0 0,0 0 0,0 0 0,0 0 0,0 0 1,0 0-1,1 0 0,-1 0 0,0 1 0,0-1 0,0 0 0,1 0 0,-1 0 0,0 0 1,0 0-1,0 0 0,0 0 0,1 0 0,-1 0 0,8-7-273,6-11-278,-14 16 518,17-24-64,0 1 1,2 1-1,0 0 1,2 1-1,28-24 0,-46 44-304,1 1 0,-1 0 0,0 0-1,1 0 1,-1 1 0,1-1-1,-1 1 1,8-2 0,30-1-6753,-25 3 3122,29-5-9769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0:58.6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216 1 7716,'0'0'9876,"-139"152"-6386,98-83-705,10-13-368,26-22-1168,5-13-849,0-7-320,31-14-80,10 0-96,15-21-625,1-20-1968,4-8-4370,-4-6-8708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0:59.0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 0 12406,'-10'22'4164,"-7"12"-2333,-38 84 2604,46-97-3561,1 0 1,0 1 0,-7 43 0,15-64-876,0 0 0,-1 0 0,1 0 0,0 0 0,0 0 0,0 0 0,0 0 0,0 0 0,0 0 0,0 1 0,0-1 0,1 0 0,-1 0 1,0 0-1,1 0 0,-1 0 0,1 1 0,18 1-1004,-12-3 743,6-2 25,-1 0-1,0-1 0,0 0 0,0-1 0,-1 0 0,1-1 1,-1 0-1,19-13 0,29-11-671,-50 25 810,31-11-409,-39 15 528,-1-1 0,1 1 0,0 0 0,-1-1 0,1 1 0,0 0 0,0-1 0,0 1 0,-1 0 0,1 0 0,0 0 0,0 0 0,0 0 0,-1 0 0,1 0 0,0 0 0,0 0 0,0 0 0,-1 1 0,1-1 0,0 0 0,0 0 0,-1 1 0,1-1-1,0 0 1,0 1 0,-1-1 0,1 1 0,0-1 0,-1 1 0,1-1 0,-1 1 0,1 0 0,-1-1 0,2 2 0,1 21 2084,-1 0 0,-1 28 0,-2-7-2180,0 6-7750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0:59.4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129 0 8980,'0'0'7844,"-15"146"-3618,-1-63-1057,-4-7-368,-1 0-1104,6-13-929,0-15-383,-1-13-321,11-14-48,0-14-32,5-28-4226,0-28 1360,0-20-2672,0-14-465,10-21-1552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0:59.9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77 1857,'-28'-63'4618,"28"63"-4449,0-1 0,0 1 0,0 0 0,-1-1 0,1 1 0,0 0 0,0-1 0,0 1 0,0 0 0,0-1 0,0 1 0,0 0 0,0-1 0,0 1 0,1 0 0,-1-1 0,0 1 0,0 0 0,0-1 0,0 1 0,0 0 0,0-1 0,1 1 0,-1 0 0,0 0 0,0-1 0,1 1 0,-1 0 0,0 0 0,0-1 0,1 1 0,-1 0 0,0 0 0,1-1 0,15-2 2830,14 7-340,-12 0-1915,0 1-1,-1 1 0,1 1 0,-1 1 1,-1 0-1,0 1 0,0 0 0,-1 2 1,20 16-1,-29-21-572,-1 0-1,0 1 1,0 0-1,0 0 1,-1 0-1,0 0 1,0 1 0,-1-1-1,0 1 1,0 0-1,-1 0 1,0 0-1,0 0 1,-1 0-1,0 1 1,0-1 0,-1 0-1,-1 15 1,0-18-120,1 1 0,-1-1-1,0 0 1,0 1 0,-1-1 0,1 0 0,-1 0 0,0 0 0,0 0 0,-1 0 0,0 0 0,0 0-1,0-1 1,0 0 0,-1 1 0,1-1 0,-1 0 0,0-1 0,-1 1 0,1-1 0,0 0 0,-1 0-1,0 0 1,0-1 0,0 1 0,0-1 0,0 0 0,-8 1 0,3-1-114,0 0 0,0-1 0,0 0 0,-15-1 0,22 0-37,0-1-1,1 1 1,-1 0-1,0-1 1,1 0-1,-1 0 1,1 1 0,-1-1-1,1-1 1,0 1-1,-1 0 1,1-1-1,0 1 1,0-1-1,0 1 1,0-1-1,0 0 1,0 0-1,1 0 1,-1 0 0,0 0-1,-1-3 1,3-2-1354,8 12 1181,11 12 460,3 6 726,30 44-1,-40-48-654,1-1 0,1-1 0,1 0 0,0-1 0,31 24-1,-38-35-288,-1-1-1,1 0 1,1 0-1,-1-1 1,0 0 0,1 0-1,0-1 1,11 2-1,5-1-869,40-1 0,-52-2 500,-11-1 357,1 1 1,-1-1-1,0 1 1,1-1-1,-1 0 1,0 0-1,0 0 1,1 0-1,-1 0 1,0-1-1,0 1 1,0-1-1,-1 1 1,1-1-1,0 0 1,0 1-1,-1-1 1,1 0-1,-1 0 1,0 0-1,0 0 1,0-1-1,0 1 1,2-4-1,2-9 131,1 0 0,4-26 0,-5 21-103,-2 8 141,-1-1 0,0 0 0,0 0-1,-1-17 1,-1 30-73,0 0 0,-1 0-1,1-1 1,0 1-1,0 0 1,-1-1 0,1 1-1,0 0 1,0 0 0,-1 0-1,1-1 1,0 1 0,0 0-1,-1 0 1,1 0 0,0 0-1,-1-1 1,1 1 0,0 0-1,-1 0 1,1 0-1,0 0 1,-1 0 0,1 0-1,0 0 1,-1 0 0,1 0-1,0 0 1,-1 0 0,1 0-1,0 0 1,-1 0 0,1 1-1,-1-1 1,-1 0 232,-6 0-162,1 0 0,-1 0 0,0 1-1,1 0 1,-1 0 0,0 1 0,1 0 0,0 0 0,-1 1 0,1 0 0,0 0 0,0 1-1,1 0 1,-1 0 0,-7 6 0,12-8-333,2 1-1198,-1 1 663,1-1 1,-1 1 0,1-1 0,0 1-1,0 0 1,2 5 0,-2-2-1070,0 12-4425,0-10-3111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1:00.4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6307,'0'0'12838,"5"0"-11456,20 2 17,0 1-1,31 7 1,18 3 338,202 1-1353,-271-14-761,-3 0-63,0 0 0,0 0 0,0 0 0,0 0 0,0 0 0,0 0 0,1 0 0,-1-1 0,0 1 0,0-1 1,0 0-1,0 1 0,-1-1 0,1 0 0,3-2 0,2-10-7591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1:00.6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1 9540,'0'0'11270,"-76"131"-8389,55-89-704,6-7-1201,9 6-848,1-6-128,5-7-176,0-1-2177,16-13-2801,15-7-4307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1:00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226 0 13110,'0'0'9292,"-28"17"-7310,-87 58-39,104-67-1615,0 0 1,0 0 0,-12 14-1,18-16-142,1 0 0,0 0 0,0 0 0,-4 11-1,8-17-197,-1 1 0,1-1 1,0 1-1,0-1 0,0 1 0,0-1 0,0 0 0,0 1 0,0-1 0,0 1 0,0-1 0,0 1 0,0-1 0,0 0 0,0 1 0,1-1 0,-1 1 0,0-1 0,0 1 0,0-1 0,1 0 0,-1 1 0,0-1 0,0 0 0,1 1 0,-1-1 0,0 0 1,1 1-1,-1-1 0,0 0 0,1 0 0,-1 1 0,0-1 0,1 0 0,-1 0 0,1 0 0,-1 0 0,0 1 0,1-1 0,-1 0 0,1 0 0,-1 0 0,1 0 0,-1 0 0,1 0 0,-1 0 0,1 0 0,25 1-527,-23-1 457,8-1-28,-1 0-1,1-1 1,-1-1-1,1 1 1,-1-2-1,0 1 0,0-2 1,0 1-1,-1-1 1,13-8-1,-9 5-77,1 0 0,0 1 0,28-9-1,-41 16 196,0 0 0,0-1 0,0 1 0,-1 0 0,1 0 0,0 0-1,0 0 1,0 0 0,0 1 0,0-1 0,0 0 0,0 0 0,0 1 0,0-1-1,0 0 1,-1 1 0,1-1 0,0 1 0,0-1 0,0 1 0,-1-1 0,1 1-1,0-1 1,-1 1 0,1 0 0,0 0 0,-1-1 0,1 1 0,-1 0 0,1 0-1,0 1 1,9 30 989,-8-23-550,20 94 2553,-19-96-3079,-2-6-771,9-5-5775,-5-12 1492,-5 13 4024,6-29-6640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6:15.55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6547,'0'0'7523,"0"25"-5436,0 351 6194,1-249-6414,-1-123-1883,0-1-1,1 1 0,0-1 0,0 1 0,0-1 1,0 1-1,0-1 0,1 0 0,-1 0 0,1 1 1,0-1-1,0 0 0,0-1 0,3 4 0,-4-5-36,-1 0 0,1-1 0,0 1 0,-1-1 0,1 1 0,0-1-1,0 1 1,-1-1 0,1 0 0,0 1 0,0-1 0,0 0 0,-1 0 0,1 0-1,0 0 1,0 1 0,0-1 0,0 0 0,-1 0 0,1 0 0,0-1 0,1 1-1,-1-1-37,1 1 0,-1-1 0,0 0 0,1 0 0,-1 0 0,0 0 0,0 0 0,0 0 0,0 0-1,0 0 1,0 0 0,0-1 0,0 1 0,-1 0 0,1-1 0,1-2 0,25-62-1396,-15 36 644,26-50 1,-37 79 833,-1 0 0,0 0 0,1 0 1,-1 0-1,1 1 0,-1-1 1,1 0-1,-1 0 0,1 1 0,-1-1 1,1 0-1,0 1 0,-1-1 1,1 1-1,0-1 0,-1 1 1,1-1-1,0 1 0,0-1 0,0 1 1,-1 0-1,1-1 0,0 1 1,0 0-1,0 0 0,0-1 0,0 1 1,0 0-1,1 0 0,-1 1 32,0 0-1,1 0 1,-1 0-1,0 0 0,0 0 1,0 0-1,0 0 1,0 0-1,0 0 0,0 1 1,0-1-1,-1 0 1,1 1-1,0-1 1,0 3-1,4 10 566,0 1-1,3 23 1,-7-34-370,20 144 3728,-20-141-3831,7 21 52,-6-44-3320,2-23-1809,1-14-3560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1:01.0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1 0 12310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1:01.1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21 12310,'113'-21'7763,"-88"28"-7283,27-7 449,9 7 608,1 0-577,-11 0-528,-10 7-432,0-7-336,-10-7-945,0 0-1248,5 0-2385,-11-7-1137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1:01.3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129 0 1393,'0'0'18168,"-67"132"-14790,47-84-817,4-6-929,1 0-863,5-8-561,10-6-208,0-14-560,0-7-2338,25-21-15110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1:01.5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8004,'0'0'19064,"164"34"-18807,-113-27-257,-10-7-529,0 7-1984,-5-7-4642,-15 0-3026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1:01.9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65 0 9973,'0'0'6787,"-11"22"-5934,-34 68-847,44-87-191,0 0 0,-1 0 0,1 0 0,0 0 0,1 0 0,-1 0 0,0 6 0,1-8 89,0 0 0,0 0 1,0-1-1,0 1 0,0 0 1,0-1-1,1 1 0,-1 0 0,0-1 1,0 1-1,1 0 0,-1-1 1,0 1-1,1 0 0,-1-1 1,1 1-1,-1-1 0,0 1 0,1-1 1,0 1-1,0 0 0,1 0-228,0-1 0,0 1 0,0 0 0,0-1 0,0 1 0,0-1 0,1 0 0,-1 0 0,0 0 0,0 0 0,0 0 0,4-1 0,1 0-528,32 0-3152,-20 0 2346,1 1-1,29 3 2,-42-1 2316,0-1 2,-1 1 0,1 0 0,-1 0 0,1 0 0,8 6-1,-12-6-43,-1-1 0,1 0 0,-1 0 0,1 0 0,0 0 0,-1 0 0,1 0 0,0-1 0,0 1 0,0-1 0,-1 0 0,1 0 0,0 0 0,5-1 0,-5 1-290,0-1 0,1 0 1,-1-1-1,0 1 1,0-1-1,0 1 0,0-1 1,0 0-1,0 0 0,4-4 1,2-4-147,-1 0-1,0 0 1,0-1 0,12-23 0,-15 25 162,-3 7-303,-1 0 0,0-1 0,1 1 0,-1-1 0,0 1 1,0-1-1,-1 0 0,1 1 0,-1-1 0,1 0 0,-1 1 0,0-1 0,0 0 1,0 0-1,-1-5 0,1 7 52,-1 0 1,1 0-1,-1 0 0,0 0 1,0 0-1,0 0 1,1 0-1,-1 0 1,0 0-1,0 0 0,0 1 1,0-1-1,-1 0 1,1 1-1,0-1 0,0 1 1,0-1-1,0 1 1,-1-1-1,1 1 1,0 0-1,0 0 0,-1-1 1,1 1-1,0 0 1,0 0-1,-1 0 0,1 1 1,0-1-1,-1 0 1,1 0-1,0 1 1,0-1-1,-2 1 0,-4 1 190,-1 1 0,1 0 0,0 0 0,0 0 0,0 1 0,1 0 0,-1 0 0,-9 9 0,-46 47 1380,46-44-1326,17-17-384,-1 1 0,0 0 0,1 0 0,-1 0-1,0 0 1,1 0 0,-1 0 0,0 0 0,1 0 0,-1 0 0,0 0 0,1 0 0,-1 1 0,0-1 0,1 0 0,-1 0 0,0 0 0,0 0 0,1 0 0,-1 1 0,0-1 0,0 0-1,1 0 1,-1 0 0,0 1 0,0-1 0,1 0 0,-1 0 0,0 1 0,0-1 0,0 0 0,0 1 0,1-1 0,-1 0 0,0 0 0,0 1 0,0-1 0,0 0 0,0 1-1,0-1 1,0 0 0,0 1 0,0-1 0,0 0 0,0 1 0,0-1 0,0 0 0,0 1 0,0-1 0,0 0 0,0 1 0,-1-1 0,1 0 0,0 0 0,0 1 0,0-1 0,0 0-1,-1 1 1,1-1 0,0 0 0,0 0 0,-1 0 0,1 1 0,0-1 0,0 0 0,-1 0 0,1 0 0,-1 1 0,26-3-3954,20-10-1974,5-8-3138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1:02.2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0 11429,'0'0'12152,"-13"21"-9470,-42 63-1159,39-54-576,17-20-700,0-3-139,0-6-114,-1 0 0,0-1 0,1 1 0,-1-1 0,0 1 0,1-1 0,-1 0-1,0 1 1,1-1 0,-1 1 0,1-1 0,-1 0 0,1 1 0,-1-1 0,1 0 0,0 1 0,-1-1 0,1 0 0,-1 0 0,1 0 0,-1 0 0,1 1-1,0-1 1,-1 0 0,1 0 0,-1 0 0,1 0 0,0 0 0,-1 0 0,2-1 0,24-4-524,90-73-187,-31 37-148,-82 75 1410,-3 68 1637,0-101-3348,16-1-11528,-10 0 9335,18 0-4535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1:02.8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6 272 4114,'0'0'12133,"23"-18"-9643,74-62-892,-86 71-1286,-1 0 1,0 0 0,-1-1-1,16-21 1,-16 18-84,-6 9-25,-1 0-1,1 0 0,-1 0 0,0-1 0,0 1 0,0-1 1,-1 0-1,1 1 0,-1-1 0,0 0 0,-1 0 0,1 0 1,-1 0-1,0 0 0,-1-8 0,1 11-44,0 1-104,-1 1 1,1-1-1,0 1 0,-1-1 1,1 1-1,-1-1 0,1 1 1,-1-1-1,1 1 1,-1-1-1,1 1 0,-1 0 1,0-1-1,1 1 0,-1 0 1,1 0-1,-1-1 0,0 1 1,1 0-1,-1 0 0,0 0 1,1 0-1,-1 0 0,0 0 1,1 0-1,-1 0 0,0 0 1,0 0-1,1 0 1,-1 0-1,1 1 0,-1-1 1,0 0-1,1 0 0,-2 1 1,-29 8 440,17-1-373,0 0-1,0 1 1,1 1-1,0 0 1,1 0-1,0 1 1,1 1-1,0 0 1,1 0-1,0 1 1,-11 19-1,19-27-46,0 0 1,0 1-1,0-1 0,1 0 0,0 1 0,0-1 0,0 1 1,0-1-1,1 1 0,1 7 0,-1-9-68,0-3-5,0 1 1,0-1-1,1 1 1,-1-1-1,1 1 1,-1-1-1,1 0 1,0 1-1,0-1 1,0 0-1,-1 1 1,1-1-1,0 0 1,0 0-1,1 0 1,-1 0-1,0 0 1,0 0-1,0 0 1,1 0-1,-1 0 1,1-1-1,-1 1 1,0 0-1,1-1 1,-1 1-1,1-1 1,-1 0-1,1 0 1,2 1-1,51 3-2,-35-5-193,0-1-1,0 0 0,0-2 0,0-1 1,0 0-1,-1-1 0,26-12 0,126-74-4477,-105 54 1128,62-36-1889,-121 72 6333,-7 6 1360,-8 8 262,-19 19-271,6-10-344,2 2 0,0 1 0,-28 47 0,45-57-1610,2-13-323,22-3-412,-16 1 384,0 1 0,0-1-1,1 0 1,-1 0 0,-1-1 0,1 0 0,10-4 0,58-35-225,-56 29 51,1 1 0,0 1-1,1 0 1,0 2 0,0 0 0,31-7 0,-50 15 221,0 0-1,0 0 1,0 0 0,0 0-1,0 1 1,0-1 0,0 0 0,0 0-1,0 1 1,0-1 0,-1 0-1,1 1 1,0-1 0,0 1-1,0-1 1,0 1 0,-1-1-1,1 1 1,0 0 0,-1-1-1,1 1 1,0 0 0,-1 0 0,1-1-1,-1 1 1,1 0 0,-1 0-1,1 0 1,-1 0 0,0 0-1,1 0 1,-1 0 0,0 0-1,0 0 1,0-1 0,0 1 0,0 0-1,0 1 1,1 51 836,-2-28-238,16 51 1223,-15-76-1954,1 0-1,-1 1 1,1-1 0,-1 0-1,1 0 1,-1 0-1,1 0 1,-1 0-1,1 0 1,-1 0-1,1 0 1,-1-1 0,1 1-1,-1 0 1,1 0-1,-1 0 1,1 0-1,-1-1 1,0 1-1,1 0 1,-1 0 0,1-1-1,-1 1 1,0 0-1,1-1 1,-1 1-1,1-1 1,-1 1-1,0 0 1,0-1-1,1 1 1,-1-1 0,0 1-1,0-1 1,0 1-1,1-1 1,-1 0-1,5-26-4666,0-12 801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1:03.7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12230,'0'0'14689,"18"9"-14177,-10-5-405,7 2 46,0 1 1,0 1-1,-1 0 1,-1 1-1,1 1 0,-1 0 1,16 16-1,-26-22-57,-1 1 0,1-1-1,0 0 1,-1 1 0,0-1-1,0 1 1,0 0 0,-1-1-1,0 1 1,0 0 0,0 0-1,0 0 1,-1 0 0,1 0 0,-1 0-1,-1 0 1,1 0 0,-1 0-1,0 0 1,0 0 0,0 0-1,-4 8 1,-3 7 233,-1 0 1,-1-1-1,-21 32 0,23-38-333,-4 5 65,-5 9 11,-18 37 1,31-55-101,0 1 1,0 0-1,1 0 1,1 0 0,0 0-1,0 0 1,0 21-1,3-30 8,0-1 0,0 1 0,0 0 0,0 0 0,0 0 0,0-1 0,0 1-1,0 0 1,0-1 0,0 1 0,1-1 0,-1 1 0,0-1 0,0 0 0,1 1 0,-1-1-1,0 0 1,1 0 0,-1 0 0,0 0 0,0 0 0,1 0 0,-1-1 0,2 1-1,39-6-1047,-32 1 586,0 0 0,0-1 1,-1 0-1,0-1 0,16-14 0,17-21-5023,-15 7-994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1:03.9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49 10261,'0'0'15127,"174"0"-14071,-112-7-656,-6 0-400,-4 0-288,-6-7-2113,-10 7-2737,-10 0-4387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1:04.3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82 0 960,'0'0'16589,"-8"23"-12581,-3 6-2848,-5 10 1088,-15 63-1,26-80-1615,1 0 0,1 0-1,-1 37 1,4-59-643,1 1 1,-1 0-1,1-1 0,-1 1 1,1 0-1,-1-1 1,1 1-1,-1-1 0,1 1 1,-1-1-1,1 1 0,0-1 1,-1 0-1,1 1 0,0-1 1,-1 0-1,1 1 1,0-1-1,-1 0 0,1 0 1,0 0-1,0 1 0,-1-1 1,1 0-1,0 0 0,0 0 1,-1 0-1,1 0 1,0-1-1,0 1 0,-1 0 1,1 0-1,0 0 0,-1-1 1,1 1-1,1-1 0,30-9-371,-16 2 238,-2-2 0,1 0 0,-1-1 0,15-15 0,-6 5-455,38-27-1,-59 47 873,-2 21 755,-1-8-528,1-1 0,0 0 0,1 0 0,0 0 0,4 15 0,-2-24-484,-2 0-379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6:15.72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14 3554,'0'0'22218,"52"0"-21386,-32 0-288,6 0-544,0-7-112,-11 7-2417,5-7-3089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1:04.6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91 10373,'0'0'15223,"4"21"-12662,15 65-870,-18-80-1529,1 0 1,-1-1-1,1 1 0,0 0 0,1-1 0,-1 0 0,1 0 0,7 10 0,2 5 164,14 21 74,-26-40-250,3-10 239,16-24-326,1 1 0,2 0 0,27-29-1,-30 41-1067,0 1 0,40-31 0,-49 43-1004,-1-1-1,0 0 1,9-10-1,-2-3-6378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1:05.6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103 1 2257,'0'0'16293,"-4"9"-13884,-93 251 6739,95-238-9329,7-25-174,37-22-109,43-34 1,-58 38 312,0 2 1,1 0-1,1 2 1,1 2-1,34-14 1,-64 29 150,1 0-1,-1 0 1,0 0 0,0 0 0,0 0 0,1 0-1,-1-1 1,0 1 0,0 0 0,0 0 0,0 0-1,1 0 1,-1 0 0,0 0 0,0 0 0,0 0-1,1 0 1,-1 0 0,0 0 0,0 1 0,0-1-1,1 0 1,-1 0 0,0 0 0,0 0 0,0 0 0,0 0-1,1 0 1,-1 0 0,0 0 0,0 1 0,0-1-1,0 0 1,0 0 0,1 0 0,-1 0 0,0 1-1,0-1 1,0 0 0,0 0 0,0 0 0,2 5 57,-1-1 1,0 1-1,0-1 0,0 1 1,-1 0-1,1 6 1,3 24 804,-3-30-773,1 1-1,-1-1 0,1 0 1,0-1-1,0 1 1,0 0-1,0-1 0,1 1 1,0-1-1,0 0 1,0 1-1,5 3 0,-5-6-84,1 0-1,-1 0 0,1 0 1,-1 0-1,1 0 0,-1-1 0,1 0 1,0 0-1,0 0 0,0 0 1,0 0-1,-1-1 0,1 0 1,0 0-1,0 0 0,0 0 1,8-2-1,-6 0-31,0 1 0,0-2 0,0 1 1,0-1-1,0 0 0,-1 0 0,1-1 0,-1 1 1,0-1-1,0 0 0,0-1 0,0 1 0,-1-1 1,0 0-1,0 0 0,0-1 0,-1 1 0,5-11 1,-2 5-29,0 0 1,-1 0 0,-1-1 0,0 0 0,0 0 0,-1 0 0,-1 0 0,2-23-1,-4 34 67,0 1 0,0-1 0,-1 1-1,1-1 1,0 1 0,0 0 0,0-1-1,0 1 1,-1-1 0,1 1 0,0-1-1,0 1 1,-1-1 0,1 1 0,0 0-1,-1-1 1,1 1 0,0 0 0,-1-1-1,1 1 1,-1 0 0,1 0 0,-1-1-1,1 1 1,0 0 0,-1 0 0,1 0 0,-1-1-1,1 1 1,-1 0 0,1 0 0,-1 0-1,1 0 1,-1 0 0,1 0 0,-1 0-1,1 0 1,-1 0 0,0 1 0,-19 4 607,13 0-559,2 1 0,-1-1 0,0 1 0,1 0 0,-7 10 0,1-2 27,6-6 11,-1-1 0,1 1 0,0 0-1,1 1 1,0-1 0,0 1 0,1 0 0,0 0-1,1 0 1,0 0 0,0 1 0,1-1 0,0 1 0,1-1-1,0 1 1,2 14 0,-1-21-99,0 0 0,0 0 0,0 0 0,1-1 0,-1 1 0,1 0 0,0-1 0,0 1 0,-1-1-1,2 0 1,-1 0 0,0 0 0,0 0 0,1 0 0,-1 0 0,1 0 0,-1-1 0,1 1 0,0-1 0,0 0 0,0 0 0,0 0 0,-1 0 0,1 0 0,5 0-1,8 2-438,1-1-1,0-1 1,23-1-1,-23 0-395,-12 0 284,1-1 0,-1 1-1,0-1 1,1 0 0,-1 0 0,0 0 0,1-1 0,-1 0 0,0 0-1,0 0 1,0-1 0,-1 0 0,1 0 0,4-3 0,28-22-7571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1:06.1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1 8004,'0'0'12758,"-6"26"-9725,-3 13-1974,-21 108 2153,27-125-2233,0 40 0,3-61-978,0-1 0,0 1 0,0-1-1,0 1 1,0-1 0,1 1 0,-1-1 0,0 0-1,0 1 1,1-1 0,-1 1 0,0-1-1,0 0 1,1 1 0,-1-1 0,0 0-1,1 1 1,-1-1 0,1 0 0,-1 0 0,0 1-1,1-1 1,-1 0 0,1 0 0,-1 0-1,1 1 1,-1-1 0,0 0 0,1 0 0,-1 0-1,1 0 1,-1 0 0,1 0 0,-1 0-1,1 0 1,-1 0 0,1 0 0,-1 0-1,1 0 1,-1-1 0,0 1 0,2 0 0,0 0-8,4-1-12,0 0 0,0 0 0,0 0 0,0 0 0,0-1 0,0 0 0,0 0 0,0-1 0,8-5 0,50-35-87,-31 19-83,-7 5-112,-18 12 65,0 1 0,0 1 0,1-1 0,17-7 0,-26 13 238,1 0 1,-1 0-1,0 0 0,0 0 1,0 0-1,1 0 0,-1 0 1,0 0-1,0 0 0,0 1 1,0-1-1,1 0 1,-1 0-1,0 0 0,0 0 1,0 0-1,0 0 0,0 0 1,1 0-1,-1 1 0,0-1 1,0 0-1,0 0 1,0 0-1,0 0 0,0 1 1,0-1-1,0 0 0,1 0 1,-1 0-1,0 0 0,0 1 1,0-1-1,0 0 1,0 0-1,0 0 0,0 0 1,0 1-1,0-1 0,0 0 1,0 0-1,0 0 0,0 1 1,0-1-1,-1 0 1,1 0-1,0 0 0,0 0 1,0 1-1,0-1 0,0 2 73,-2 55 1831,-11 69 0,13-120-2574,-3 2 1738,0-7-3879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1:06.4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0 331 3602,'0'0'10829,"27"-3"-8460,85-13 106,-102 14-2052,0-1 0,1 1 0,-1-2 0,0 1 0,-1-1 0,1-1 0,-1 0 0,1 0 0,-1-1 1,-1 0-1,1 0 0,10-11-1,-5 0-211,0 1-1,-1-2 1,-1 1-1,10-22 0,-22 39-211,6-9-3,-1 0-1,0-1 1,0 1 0,-1-1-1,0 0 1,-1-1 0,0 1-1,-1 0 1,0-1-1,1-20 1,-3 30 29,0 1-1,0 0 1,0 0 0,0-1-1,0 1 1,0 0-1,0 0 1,0-1 0,0 1-1,-1 0 1,1 0-1,0 0 1,0-1-1,0 1 1,0 0 0,0 0-1,-1-1 1,1 1-1,0 0 1,0 0 0,0 0-1,-1 0 1,1 0-1,0-1 1,0 1 0,-1 0-1,1 0 1,0 0-1,0 0 1,-1 0 0,1 0-1,0 0 1,0 0-1,-1 0 1,1 0 0,0 0-1,0 0 1,-1 0-1,1 0 1,0 0 0,0 0-1,-1 0 1,1 0-1,0 0 1,0 0 0,-1 0-1,1 0 1,0 1-1,0-1 1,-1 0 0,1 0-1,0 0 1,0 0-1,0 1 1,0-1 0,-1 0-1,1 0 1,0 0-1,0 1 1,0-1 0,0 0-1,-19 16 649,17-14-539,-10 8 96,1 1 0,0 0 0,1 1 0,0 0 0,1 0 0,0 1 0,1 1 0,1-1 0,0 1 0,1 0 0,0 1 0,1-1 0,1 1 0,0 0 0,1 1 0,1-1 0,-1 19 0,3-34-230,0 1 0,0-1 0,0 1-1,0 0 1,0-1 0,0 1-1,0 0 1,0-1 0,0 1 0,0-1-1,0 1 1,0 0 0,0-1-1,1 1 1,-1-1 0,0 1 0,1 0-1,-1-1 1,0 1 0,1-1 0,-1 1-1,1-1 1,-1 1 0,0-1-1,1 0 1,-1 1 0,2 0 0,6-2-172,-8 1 138,15-1-1194,-1 0 0,1 0 0,-1-1 0,0-1 0,18-5 0,35-18-9177,-2-2-3858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1:06.8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 1 12486,'0'0'6523,"-6"20"-3951,-68 179 4684,74-199-7235,-11 29 709,10-27-717,1-1 1,-1 1-1,1-1 0,-1 0 0,1 1 1,0-1-1,0 1 0,0-1 0,0 1 1,0-1-1,0 1 0,0-1 1,1 1-1,-1-1 0,0 0 0,2 3 1,7-2-73,1-3-7,0 0 1,0 0-1,0-1 1,-1 0-1,1-1 1,16-7-1,56-30-216,-51 23 193,7-6-273,-30 17 223,1 0 0,0 1 0,0 0 1,11-4-1,-20 9 138,0 0 1,0 0-1,1 0 1,-1 0-1,0 0 1,0 0 0,0 0-1,0-1 1,0 1-1,1 0 1,-1 0-1,0 0 1,0 0-1,0 0 1,0 0 0,1 0-1,-1 0 1,0 0-1,0 0 1,0 0-1,0 0 1,1 1-1,-1-1 1,0 0-1,0 0 1,0 0 0,0 0-1,0 0 1,1 0-1,-1 0 1,0 0-1,0 0 1,0 0-1,0 1 1,0-1-1,0 0 1,0 0 0,1 0-1,-1 0 1,0 0-1,0 1 1,0-1-1,0 0 1,0 0-1,0 0 1,0 0-1,0 0 1,0 1 0,0-1-1,0 0 1,0 0-1,0 1 1,1 11 349,0 0 0,-1 0 0,-2 20 0,1-20 96,0 0 0,0 0 0,2 1 0,0-1 0,2 12 0,0-17-480,-2-6-605,-16-1-12748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1:08.3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1 4338,'0'0'14476,"-1"28"-12334,1-17-1857,-2 47 1924,-14 86 1,-14 13 946,28-121-2580,2-34-747,2-18-864,1 7 842,0 1-1,1-1 0,0 1 1,0 0-1,1 0 1,0 0-1,9-9 1,-12 13 122,0 1 1,0 1 0,1-1 0,-1 0 0,1 1 0,0-1-1,0 1 1,0 0 0,0 0 0,0 0 0,0 0 0,1 0 0,-1 1-1,1 0 1,-1 0 0,1 0 0,-1 0 0,1 0 0,0 0-1,-1 1 1,6 0 0,-6 1 67,-1 0-1,1 0 0,-1 0 1,0 0-1,1 0 1,-1 1-1,0-1 1,0 1-1,0 0 1,0 0-1,0 0 1,0-1-1,0 2 0,-1-1 1,3 4-1,21 42 894,-12-24-170,-11-19-599,1 0-1,0-1 1,1 0 0,-1 0-1,1 0 1,0 0 0,0 0-1,8 5 1,-10-8-100,0 1 0,0-1 0,0 0 0,0 0 1,0-1-1,1 1 0,-1 0 0,0-1 0,0 1 0,1-1 0,-1 0 0,0 0 1,0 0-1,1 0 0,-1 0 0,0 0 0,0 0 0,1-1 0,-1 1 0,0-1 0,0 0 1,0 0-1,0 0 0,4-2 0,13-12 129,-1-1 1,-1 0-1,0-2 1,17-23-1,-15 18-118,-1-1-1,-1-1 1,-1-1-1,25-55 1,-34 65 18,-5 13 34,0 0 1,0 0 0,-1-1 0,0 1 0,0 0-1,0-1 1,1-4 0,-2 7 126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1:08.7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0 8260,'0'0'7107,"-2"20"-3820,-12 148 2761,9-80-3535,5-87-2510,0 0 1,0 0-1,0-1 0,1 1 1,-1 0-1,0-1 0,0 1 1,0 0-1,1-1 1,-1 1-1,0 0 0,1-1 1,-1 1-1,0 0 0,1-1 1,-1 1-1,1-1 0,-1 1 1,1-1-1,-1 1 0,1-1 1,-1 1-1,1-1 0,0 0 1,-1 1-1,1-1 0,0 0 1,-1 1-1,1-1 0,0 0 1,-1 0-1,1 0 0,0 0 1,-1 0-1,1 0 0,0 1 1,0-2-1,-1 1 0,1 0 1,0 0-1,-1 0 0,1 0 1,0 0-1,-1-1 0,1 1 1,1 0-1,3-2-13,-1 1 0,1-1-1,0 0 1,-1 0 0,1-1 0,6-4 0,18-17-31,-2-1 0,-1-1 0,28-35 0,17-18-529,-71 78 605,0 1 0,1-1-1,-1 0 1,1 1 0,-1-1 0,1 0 0,-1 1 0,1-1-1,0 0 1,-1 1 0,1-1 0,0 1 0,-1-1 0,1 1 0,0 0-1,0-1 1,-1 1 0,1 0 0,0-1 0,0 1 0,0 0 0,-1 0-1,1 0 1,2 0 0,-3 20 2110,-1 5-2077,1 36 1138,0-47-5631,0 0-4943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1:08.9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7 105 11093,'0'0'13102,"-1"24"-10663,-4 116-84,5-140-2339,0 1-1,0-1 1,0 1-1,0 0 1,0-1-1,0 1 1,0-1-1,0 1 1,0 0-1,0-1 1,0 1-1,0 0 1,0-1-1,1 1 1,-1-1-1,0 1 1,0-1-1,1 1 1,-1 0-1,0-1 1,1 1-1,-1-1 1,0 1-1,1-1 1,-1 0-1,1 1 1,-1-1-1,1 1 1,-1-1-1,1 0 1,-1 1 0,1-1-1,-1 0 1,1 0-1,0 1 1,-1-1-1,1 0 1,0 0-1,-1 0 1,1 0-1,-1 0 1,1 0-1,0 0 1,-1 0-1,1 0 1,-1 0-1,1 0 1,0 0-1,-1 0 1,1-1-1,0 1 1,-1 0-1,1 0 1,-1-1-1,1 1 1,-1 0-1,1-1 1,-1 1-1,1 0 1,-1-1-1,1 0 1,32-25 79,-32 26-93,45-42-192,42-42 746,-79 75-1311,-1-1 0,-1 0 0,1 0 0,-2-1 0,1 0 0,-2 0 0,7-17 0,-5-1-6523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1:09.5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 8308,'0'0'14937,"6"0"-13728,39-1 89,57 1 533,-90 1-1614,1 0 1,-1 1-1,0 1 1,1 0-1,22 9 1,-34-12-180,0 1 1,0 0-1,0 0 0,0 0 1,0 0-1,0 0 0,0 1 1,0-1-1,0 0 0,-1 0 1,1 1-1,0-1 0,-1 0 1,1 1-1,-1-1 0,0 0 1,1 1-1,-1-1 0,0 1 1,0-1-1,0 0 0,0 4 1,-6 36 480,-1-21-263,-1 0 1,-1-1-1,-21 34 1,5-10 48,11-19-206,9-16-48,-1 1-1,1 0 0,1 0 0,0 1 0,0-1 0,1 1 0,0 0 0,0-1 1,1 1-1,-1 13 0,4-22-52,-1 0 1,0 0-1,0 0 0,1 0 1,-1 0-1,0 0 0,1-1 1,-1 1-1,1 0 1,0 0-1,-1 0 0,1 0 1,0-1-1,-1 1 0,1 0 1,0-1-1,0 1 1,-1 0-1,1-1 0,0 1 1,0-1-1,0 1 0,0-1 1,0 0-1,0 1 1,0-1-1,0 0 0,0 0 1,0 0-1,0 1 0,2-1 1,40 1-388,-33-2 16,-5 1 100,0-1-1,0 1 1,0-1 0,0-1-1,0 1 1,0-1-1,-1 0 1,1 0 0,0 0-1,-1-1 1,0 1 0,0-1-1,7-6 1,19-20-3774,-6-3-3377,-2-8-4317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1:10.0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1 148 3778,'0'0'16925,"15"4"-15882,17 2-667,0-1 0,0-2 0,0-1 1,40-3-1,-36-4-242,-1-2-1,0-1 1,-1-1 0,0-2 0,63-30 0,-94 40-80,-1 0 0,1 0 1,-1 0-1,1-1 0,-1 1 0,0-1 1,0 1-1,1-1 0,-1 0 0,0 0 1,-1 0-1,1 0 0,0 0 0,0 0 1,-1-1-1,0 1 0,1-1 0,-1 1 1,0-1-1,0 1 0,0-1 0,-1 1 1,1-1-1,0 0 0,-1 1 0,0-1 1,0 0-1,0 0 0,0 1 0,0-1 0,0 0 1,-2-4-1,1 6 20,0 0 0,0 0 1,0 0-1,0 1 0,0-1 0,0 0 1,-1 1-1,1-1 0,0 1 0,0-1 0,-1 1 1,1 0-1,0-1 0,-1 1 0,1 0 1,0 0-1,-1 0 0,1 0 0,-3 0 0,-30 4 480,29-2-506,1 0 1,0 0-1,0 0 0,0 1 0,0-1 1,0 1-1,1 0 0,-1 0 0,1 0 0,0 1 1,0-1-1,0 1 0,0 0 0,0 0 0,1 0 1,0 0-1,-3 7 0,2-4 51,1-1 0,-1 1 0,2-1 0,-1 1 1,1 0-1,0 0 0,0 0 0,1 0 0,0 0 0,0 0 0,2 11 0,-1-15-63,0 0 0,0 0 0,1 0-1,-1 0 1,0 0 0,1-1 0,0 1-1,0 0 1,0-1 0,0 0 0,0 1 0,0-1-1,1 0 1,-1 0 0,1 0 0,-1 0-1,1-1 1,0 1 0,0-1 0,-1 1 0,7 1-1,1 0-109,0-1-1,0 0 0,0 0 0,0-1 1,18 1-1,-16-3-480,0-1-1,0 1 1,0-2 0,0 0 0,0 0-1,0-1 1,14-7 0,41-25-6998,-20 3-3631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6:15.87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2513,'118'83'8964,"-128"-62"-4226,10 0-448,-5 0-2225,5-7-688,0-1-945,0 1-432,0-7-208,15 0-1521,1 0-2273,9-7-4161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1:10.3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113 0 11861,'0'0'9813,"-3"30"-7548,1 2-1576,-2 18 1057,-19 96 0,-20 9 848,12-50-1395,25-69-1231,5-31-1021,1-24-591,0 18 1620,0-28-3124,0-10-3271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01:01:27.59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32 2,'-1'-1,"-1"1,1 0,-1 0,0 0,1 1,-1-1,1 0,-1 0,0 1,1-1,-1 1,1 0,0-1,-1 1,1 0,-1 0,0 1,1-2,1 1,0 0,-1-1,1 1,0 0,-1 0,1-1,0 1,0 0,0-1,0 1,0 0,0 0,0-1,0 1,0 0,0 0,0-1,1 1,-1 0,0-1,0 1,1 0,-1-1,1 2,1 2,1 0,0 0,0-1,0 1,1-1,-1 1,1-1,0 0,8 4,-5-3,1-1,0 0,0 0,0-1,0 0,0 0,0-1,1 0,-1-1,11 0,11-2,46-10,-7 2,154 4,-152 7,117-12,-75-8,-53 7,114-6,155 20,-305-2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01:01:31.70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0 151,'10'-1,"-1"0,1-1,-1 0,0 0,1-1,11-6,19-5,329-69,-319 72,1 2,0 2,0 3,1 2,89 8,-121-4,-1 2,0 0,33 13,-32-10,0-1,41 7,-31-9,-15-4,0 1,0 1,0 1,0 0,0 1,0 0,-1 1,1 1,-1 1,14 8,-13-7,0 0,1-1,0-1,1 0,-1-1,1-1,23 3,34 9,-38-7,-1-2,1-1,50 2,110-9,-81-1,543 2,-649 0,-1 0,0 1,1 0,8 2,1 4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01:01:33.82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0,'3'1,"0"-1,0 1,0-1,0 1,0 0,0 0,0 1,3 1,11 4,23 4,-1-1,1-2,81 6,129-12,-168-4,207-14,-75 1,-178 17,0 0,0 3,0 1,40 12,0-1,180 31,109 23,-84 1,-258-65,0-2,1 0,0-2,29 1,100-6,-59 0,177 1,-285 1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01:01:35.20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0 149,'13'-1,"-1"0,0-1,19-4,2-1,299-48,1 15,421 3,-706 39,1 3,-1 1,0 3,75 23,-72-20,1-2,0-2,57 2,161-13,-136-13,-130 15,28-4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2:08.1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160 69 2721,'0'0'8324,"-77"-41"-9396,92 20 687,-5 14 321,-5 7 80,-5 14-16,-30 14-592,-11 13-2337,0-13-2034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2:09.8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252 2 6771,'0'0'18409,"-9"0"-17236,5 0-1043,2-1-73,0 1 1,0 0 0,1 0 0,-1 0 0,0 0-1,0 0 1,0 0 0,0 1 0,0-1 0,0 1-1,1-1 1,-1 1 0,0 0 0,0 0 0,1 0-1,-1 0 1,0 0 0,1 0 0,-1 0 0,1 0-1,-1 0 1,1 1 0,0-1 0,0 1-1,-1-1 1,1 1 0,0-1 0,0 1 0,1 0-1,-2 3 1,-68 134 3197,47-97-2846,2 1 0,-29 79 0,43-94-407,1 1 1,1 1-1,1-1 0,1 53 0,2-78-2,1 0 0,1 0 0,-1 0 0,0 0 0,1-1 0,0 1 0,0 0 0,0 0 0,0-1 0,1 1 0,0-1 0,-1 1 0,1-1 0,0 0 0,4 5 0,-1-4 0,0 1 0,0-1 0,0 0 0,1-1 0,0 1 0,0-1 0,0 0 0,7 3 0,51 14 15,-58-19-22,0 0-1,0 0 0,0-1 1,-1 1-1,1-1 0,0 0 1,0-1-1,0 0 0,10-2 1,-14 2-337,0 0 0,0-1-1,0 1 1,0-1 0,0 1 0,-1-1 0,1 0 0,0 1 0,-1-1 0,1 0 0,0-3 0,2 1-1095,6-10-4777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2:10.4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498 86 8708,'0'0'16888,"-9"-14"-14855,-32-41-470,40 53-1505,-1 1 0,1-1 0,0 1 0,-1 0-1,1 0 1,0 0 0,-1 0 0,0 0 0,1 0 0,-1 0 0,1 1 0,-1-1-1,0 0 1,0 1 0,1 0 0,-1-1 0,0 1 0,0 0 0,0 0 0,1 0 0,-1 0-1,0 0 1,0 0 0,0 0 0,1 1 0,-1-1 0,0 1 0,0-1 0,1 1-1,-1 0 1,-2 1 0,3-2-37,-18 10 64,1 1 0,0 1 0,0 0 0,1 1 0,1 1 0,-21 22 0,14-14-13,-32 29 291,-93 115 0,141-158-328,6-6-24,-1-1 1,1 1 0,-1 0-1,1 0 1,0 0 0,0 0 0,0 0-1,0 0 1,0 0 0,0 0-1,0 0 1,1 0 0,-1 1 0,1 3-1,0-5-12,0 0 0,0 0 0,0-1-1,1 1 1,-1 0 0,0 0 0,1-1-1,-1 1 1,1 0 0,-1-1 0,1 1-1,-1-1 1,1 1 0,-1 0 0,1-1-1,0 1 1,-1-1 0,1 0 0,0 1-1,-1-1 1,1 1 0,0-1 0,0 0-1,-1 0 1,1 1 0,0-1 0,0 0-1,0 0 1,-1 0 0,1 0 0,0 0-1,1 0 1,1 0-6,100 16 23,-64-11 24,63 16 0,-91-18-35,0 1 0,1 0 0,-1 1 1,-1 0-1,1 1 0,-1 0 0,0 0 0,0 1 0,15 15 0,-25-22-5,0 0 0,1 1 0,-1-1 0,0 0 0,0 0 0,1 1 0,-1-1 0,0 0 0,0 1 0,1-1 0,-1 0 0,0 1 0,0-1 0,0 0 0,0 1 0,0-1 0,0 0 0,1 1 0,-1-1 0,0 0 0,0 1 0,0-1 0,0 1 0,0-1 0,0 0 0,0 1 0,0-1 0,-1 0 0,1 1 0,0-1 0,0 0 0,0 1 0,0-1 0,0 0 0,-1 1 0,1-1 0,0 0 0,0 1 0,0-1 0,-1 0 0,1 0 0,0 1 0,-1-1 0,1 0 0,0 0 0,0 1 0,-1-1 0,1 0 0,0 0 0,-1 0 0,1 0 0,-1 0 0,1 0 0,0 1 0,-1-1 0,1 0 0,-1 0 0,0 0 0,-27 16 0,0-1 0,0-2 0,-2-1 0,-46 13 0,58-23-2290,-3-3-5449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2:11.0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1 3105,'0'0'13260,"-1"19"-10443,-24 225 3279,3-82-3017,-2 20-1014,19-146-1964,5-35-114,0-6-534,1-179-10218,4 103 3156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2:11.3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29 6851,'0'0'12216,"24"-5"-10409,81-13-650,-91 15-901,0 2 0,-1-1-1,20 2 1,-11 1 162,-21-1-371,0 0 0,0 0 1,0 0-1,-1 1 0,1-1 0,0 0 0,0 0 0,-1 1 0,1-1 1,0 0-1,0 1 0,-1-1 0,1 1 0,-1-1 0,1 1 0,0-1 1,-1 1-1,1 0 0,-1-1 0,1 1 0,-1 0 0,1-1 0,-1 1 1,0 0-1,1 1 0,5 28 1554,-5-22-1233,-1 1-1,-1-1 1,0 1-1,0-1 0,-3 10 1,0-9-168,-1 0 1,0 0-1,-1 0 1,0-1-1,0 1 1,-1-2-1,-11 11 1,0 2 17,-11 11-113,-2-1-1,-1-2 1,-57 40 0,89-68-175,0 0 1,-1 0-1,1 0 1,0 0 0,0 0-1,0 1 1,0-1-1,-1 0 1,1 0 0,0 0-1,0 0 1,0 0-1,0 0 1,-1 0-1,1 0 1,0 0 0,0 0-1,0 0 1,-1 0-1,1 0 1,0 0 0,0 0-1,0 0 1,0 0-1,-1 0 1,1 0-1,0 0 1,0 0 0,0-1-1,0 1 1,-1 0-1,1 0 1,0 0-1,0 0 1,0 0 0,0 0-1,0 0 1,0-1-1,-1 1 1,1 0 0,0 0-1,0 0 1,0 0-1,0-1 1,0 1-1,0 0 1,0 0 0,0 0-1,0 0 1,0-1-1,0 1 1,0 0-1,0 0 1,0 0 0,0-1-1,0 1 1,0 0-1,0 0 1,0 0 0,0 0-1,0-1 1,0 1-1,0 0 1,0 0-1,0 0 1,0-1 0,3-13-1881,17-14-2734,13-5-2114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6:16.20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135 1 6787,'0'0'16947,"-22"21"-15245,-64 65-782,61-53-669,23-16-238,3-9-125,13-7-1259,-3-1 996,1 0 0,0-1 0,-1 0 0,1-1 0,-1-1 0,1 1 0,-1-2 0,21-8 0,-29 10 322,1 0 0,-1 0 0,1 1 0,0-1 0,0 1-1,-1 0 1,1 0 0,0 1 0,0-1 0,0 1 0,0-1 0,8 2 0,-10 0 77,0-1-1,0 1 1,0 0 0,0 0 0,0 0-1,0 1 1,-1-1 0,1 0 0,0 1-1,0-1 1,-1 1 0,1 0-1,-1-1 1,0 1 0,1 0 0,-1 0-1,0 0 1,0 0 0,0 0 0,0 0-1,0 0 1,0 4 0,7 23 797,-2-1 0,-1 1-1,-1 0 1,-1 1 0,-2 44 0,-1-72-1061,-1-5-294,0 0 1,1 0-1,0 0 1,-1 0-1,1 0 0,0 0 1,1 0-1,-1 0 1,1-3-1,1-5-1083,4-31-4308,7-11-1257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2:11.6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8580,'0'0'16039,"16"166"-13414,-16-110-1024,0-8-752,-6-6-529,6-14-288,-5-8-32,5 1-224,0-7-1089,0-7-1488,0 0-2770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2:11.9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268 0 8836,'0'0'13590,"-25"14"-11725,3-2-1398,7-5-147,0 1 0,0 1 0,1 0 1,0 1-1,1 1 0,0 0 0,1 1 0,-20 23 0,13-12 306,11-15-403,1 0 0,0 1 0,1 0 0,0 0 0,0 1 0,1 0-1,-6 15 1,11-25-221,-1 0-1,1 1 0,0-1 1,0 1-1,0-1 0,-1 1 1,1-1-1,0 1 0,0-1 1,0 1-1,0-1 0,0 1 1,0-1-1,0 0 0,0 1 1,0-1-1,0 1 0,0-1 1,0 1-1,0-1 0,0 1 1,1-1-1,-1 1 0,0-1 1,0 1-1,0-1 0,1 0 1,-1 1-1,0-1 0,0 1 1,1-1-1,-1 0 0,1 1 1,-1-1-1,10 0-87,-10 0 80,7-1-17,0 0-1,0-1 1,0 1 0,0-1 0,0-1-1,0 1 1,0-1 0,-1 0-1,0-1 1,1 0 0,9-7 0,11-11-280,28-27 0,-39 33 4,15-21-317,-27 32 550,0-1 1,0 1-1,1 0 1,-1 0-1,11-8 1,-13 12 113,-1 118 2038,-2-82-1843,13-37-9564,2-10 1709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2:12.6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74 229 7668,'0'0'10652,"-6"22"-7349,-14 68-1195,19-86-1887,0 0 0,1-1 0,-1 1 0,1 0 0,0 0 0,0 0 0,1 6 0,-1-9-202,0 0 0,0-1 1,0 1-1,1-1 0,-1 1 0,0 0 0,0-1 1,1 1-1,-1-1 0,0 1 0,1-1 1,-1 1-1,1-1 0,-1 1 0,1-1 0,-1 1 1,1-1-1,-1 1 0,1-1 0,-1 0 1,1 1-1,-1-1 0,1 0 0,0 1 0,0-1 1,2 0-14,-1 0 0,1-1 0,0 1 0,-1 0 0,1-1 1,-1 0-1,1 0 0,-1 0 0,1 0 0,-1 0 0,0 0 0,4-3 1,3-2-17,-1 0 0,-1 0 0,1-1 1,-1 0-1,0-1 0,8-11 0,34-55-1190,-42 62 903,15-29-727,-2 0 1,23-70 0,-29 73 808,-13 35 1672,-1 13 1721,-1-2-2605,0 1 1,-1-1 0,0 0 0,0 1 0,-6 12 0,-6 25 769,4 19-654,-2 109 1,-4 29 49,-35 76-739,35-213 0,-3-1 0,-30 70 0,47-130 0,-1 3 0,-1 0 0,0 0 0,0 0 0,-7 8 0,10-15 0,1 0 0,-1 0 0,1-1 0,-1 1 0,0 0 0,1 0 0,-1 0 0,0-1 0,0 1 0,0 0 0,0-1 0,0 1 0,0-1 0,1 1 0,-1-1 0,0 1 0,-1-1 0,1 0 0,0 1 0,0-1 0,0 0 0,0 0 0,0 0 0,0 0 0,0 0 0,0 0 0,0 0 0,0 0 0,0 0 0,0-1 0,0 1 0,0 0 0,0-1 0,0 1 0,0-1 0,0 1 0,0-1 0,0 1 0,0-1 0,0 0 0,0 1 0,1-1 0,-2-1 0,-3-4 0,1-1 0,0 1 0,0-1 0,1 0 0,0 0 0,0-1 0,0 1 0,1 0 0,1-1 0,-1 0 0,1 1 0,0-1 0,1 0 0,0-9 0,0 8 0,-1-7 0,1 1 0,0-1 0,1 0 0,1 1 0,0 0 0,1-1 0,1 1 0,1 0 0,6-16 0,13-10-15,1 1 0,3 1 0,0 2 0,3 1-1,42-40 1,-15 19-9186,-24 23 3094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2:13.2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10 6435,'1'-1'20004,"9"-4"-18692,-1 3-522,1 1 0,-1 1 1,0 0-1,13 1 0,-1 0-285,-18-1-489,1 1 0,-1 0 0,0 0 1,0 0-1,0 0 0,-1 1 0,1-1 0,0 1 0,0 0 1,-1 0-1,1 0 0,-1 0 0,0 0 0,0 0 1,1 1-1,-1-1 0,-1 1 0,1 0 0,0-1 1,-1 1-1,3 4 0,2 7 35,0-1 0,0 1 0,4 17 0,-3-3-51,-2 1 0,0-1 0,-2 1 0,-2-1 0,0 1 0,-4 29 0,2-48 0,-1-1 0,0 0 0,-1 1 0,1-1 0,-2 0 0,1 0 0,-8 11 0,-40 61 0,27-46 0,1-5 0,17-24 0,0 1 0,1 0 0,0 0 0,1 0 0,-7 12 0,11-18-8,0-1 1,-1 1-1,1-1 0,-1 1 0,0 0 1,1-1-1,-1 1 0,0-1 0,1 0 1,-1 1-1,0-1 0,1 1 1,-1-1-1,0 0 0,0 0 0,1 1 1,-1-1-1,0 0 0,0 0 1,1 0-1,-1 0 0,0 0 0,0 0 1,0 0-1,1 0 0,-1 0 0,0 0 1,0-1-1,0 1 0,1 0 1,-1 0-1,0-1 0,1 1 0,-1 0 1,0-1-1,1 1 0,-2-2 1,-14-19-2651,-8-23-5052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2:31.1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5 102 3906,'0'0'20054,"0"-3"-19131,0-11-170,0 10 116,0 4-779,0 0 0,-1 0 0,1 0 0,0 0 0,0-1 0,-1 1 0,1 0 0,0 0 0,0 0 0,-1-1-1,1 1 1,0 0 0,0 0 0,0-1 0,-1 1 0,1 0 0,0-1 0,0 1 0,0 0 0,0 0 0,0-1-1,-1 1 1,1 0 0,0-1 0,0 1 0,0 0 0,0-1 0,0 1 0,0-1 0,2-3-82,-1-1 0,1 1 0,0-1 0,0 1 1,0 0-1,0 0 0,1 0 0,0 0 0,-1 1 0,2-1 1,-1 1-1,0-1 0,1 1 0,-1 0 0,9-5 0,-1 6 22,-10 23-54,-1-7 153,-2-17 574,2 1-614,-1 0 0,0 0 0,1 0 0,-1 0 0,0 0 0,0 0 0,0 0 0,0 0 0,0 0-1,0 1 1,-4-4 0,4 3-232,-3-6 196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2:31.6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119 127 7043,'0'0'5336,"-12"27"-600,7-15-4218,-20 42 2126,-30 101-1,48-124-1611,2 1 0,0-1 0,2 0 0,2 50 0,1-80-1002,0 1 1,0-1 0,0 1 0,0-1 0,0 1 0,0-1 0,0 1 0,0-1 0,1 0 0,-1 1 0,1-1 0,-1 1 0,1-1 0,0 0 0,-1 1 0,1-1 0,0 0 0,0 0 0,0 0 0,0 0 0,0 0 0,0 0 0,0 0 0,0 0 0,0 0 0,0 0 0,2 0 0,1 0-18,-1 0 1,0 0 0,1-1 0,-1 0 0,1 1 0,-1-1-1,1-1 1,-1 1 0,1 0 0,5-2 0,-5 1-3,0-1 1,1 0 0,-1 1-1,0-1 1,0 0-1,0-1 1,0 1 0,0-1-1,0 0 1,-1 0 0,1 0-1,-1 0 1,5-8-1,4-4 51,-1-1-1,8-18 0,-8 16-13,0-2-13,-1-1 0,-1-1 0,-1 1 0,0-1 0,-2-1-1,7-42 1,-8 21 70,-2-1-1,-5-70 1,-4 65 24,5 47-110,1 0 0,-1 0 0,0 1 1,0-1-1,0 0 0,-1 1 0,1-1 0,-1 1 0,1-1 1,-1 1-1,0-1 0,0 1 0,0 0 0,-3-2 0,4 3 69,-1 0-1,0 1 0,0-1 0,0 0 0,0 1 1,0 0-1,0-1 0,0 1 0,0 0 0,0 0 1,0 0-1,0 0 0,0 1 0,0-1 1,0 0-1,0 1 0,0-1 0,0 1 0,0 0 1,0 0-1,-2 1 0,-38 25 87,38-24-130,-51 46-345,55-48 114,-1-1-1,1 1 1,-1 0 0,1 0-1,-1 0 1,1 0 0,0 0 0,0 0-1,-1 0 1,1 0 0,0 0 0,0 0-1,0 0 1,0 0 0,0 0 0,0 1-1,0-1 1,1 1 0,0 5-5387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2:32.0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1 6851,'0'0'11693,"-1"32"-8707,1-29-2915,-20 262 4857,-26 275-787,46-604-6141,0-26-3009,1-2-3883,3-4-5877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2:32.2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26 7027,'0'0'11069,"23"-5"-9631,74-13-421,-92 17-882,0 0 0,0 1 0,0-1 0,0 1 0,0 0 1,0 1-1,0-1 0,0 1 0,8 2 0,-11-2-26,0 0 1,0 0-1,0 0 0,0 0 0,0 0 0,0 0 1,0 1-1,-1-1 0,1 1 0,-1-1 0,1 1 1,-1 0-1,1-1 0,-1 1 0,2 3 0,-1 3 260,1-1 0,-2 0-1,1 1 1,-1-1-1,0 1 1,-1 0 0,0-1-1,0 1 1,-1 7-1,0 10 558,0-9-721,0-1 0,-2 1 0,0-1 0,0 0 0,-2 0 0,0 0 0,0 0 0,-2-1 0,1 0 0,-2 0 0,-11 16 0,4-9-203,0-1 1,-2 0 0,0-1-1,-2-1 1,-40 32 0,54-47-505,0 1 0,0-1 0,0 0 0,-1-1 0,0 1 0,-8 2 0,7-5-4391,6-6-2166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2:32.7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0 257 8612,'0'0'8588,"28"-17"-6043,86-60-982,-107 73-1466,0-1 0,-1-1 0,0 1 0,0-1 0,0 0 0,-1-1 0,0 1 0,0-1 0,0 0 0,4-11 0,1-20 1644,-8-1 3738,-10 48-4164,-11 18-1197,1 1-1,1 1 0,1 1 1,2 0-1,-21 63 0,35-93-121,-1 1-1,1 0 0,0 0 0,-1 0 0,1 0 0,0 0 0,0 0 0,-1 0 0,1 0 0,0 0 1,0 0-1,0 0 0,0 0 0,0 0 0,0 0 0,1 0 0,-1 0 0,0 0 0,0-1 0,1 1 1,-1 0-1,0 0 0,1 0 0,-1 0 0,1 0 0,-1 0 0,1-1 0,0 1 0,-1 0 0,2 0 1,1 0-82,-1-1 1,1 1-1,0-1 1,0 0 0,0 0-1,0 0 1,0 0-1,-1 0 1,5-1 0,5-3-147,-1 0 0,0 0 0,0-1 0,0 0 0,0-1 1,-1 0-1,0 0 0,0-1 0,9-9 0,16-10-27,-21 16 172,1 1-1,0 1 0,0 0 1,22-8-1,-33 15 110,0 0 1,-1-1-1,1 1 0,0 1 1,0-1-1,0 0 0,0 1 0,0 0 1,0 0-1,0 0 0,-1 0 1,1 1-1,0 0 0,0-1 1,0 1-1,0 1 0,-1-1 1,1 0-1,0 1 0,-1 0 0,0 0 1,1 0-1,-1 0 0,0 1 1,3 2-1,2 6 243,-1-1 0,-1 1 0,0 0 0,-1 1 0,0-1 0,0 1 0,-1 0 0,-1 0 0,3 16 0,-3-16-42,-2-19-178,0 1-1,1-1 1,-1 1-1,1-1 1,1 1-1,5-11 1,26-56-80,-31 67 33,7-14-197,0 1-1,14-19 1,-19 31-314,1 0 0,0 1 1,0 0-1,1 0 0,-1 0 0,1 1 1,0 0-1,9-5 0,19-8-3942,5 3 170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2:33.0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186 1 10485,'0'0'9396,"-23"17"-6541,-71 61-467,88-74-2161,0 1 1,1 1 0,-1-1 0,1 1 0,0 0 0,1 0 0,-1 1 0,1-1 0,1 1 0,-1 0 0,1 0 0,0 0 0,1 1 0,0-1 0,-2 11 0,4-18-226,-1 1 0,1-1 0,0 1 0,0-1 0,0 1 0,0-1 0,0 1 0,0-1 0,0 1 0,0-1 0,0 1 0,0-1 0,0 1 0,0-1 0,1 1 0,-1-1 0,0 1 0,0-1 0,0 1 0,1-1 0,-1 1 0,0-1 0,1 1 0,1 0-15,0 0 1,0 0-1,0 0 1,0-1-1,0 1 1,0-1-1,1 1 1,-1-1-1,0 0 1,0 0-1,0 0 1,0 0-1,1 0 1,-1-1-1,0 1 1,0-1-1,0 1 1,0-1-1,0 0 1,3-1-1,2-1-1,0-1 0,0 1 0,-1-2-1,10-6 1,95-84-581,-109 93 575,1 0 1,-1 0-1,1 0 0,-1 0 1,1 0-1,-1 1 0,1-1 1,0 1-1,0 0 1,0 0-1,0 0 0,0 0 1,0 0-1,0 1 0,0-1 1,0 1-1,0 0 0,5 0 1,-8 0 21,1 1 0,0-1 0,0 1 0,0-1 0,-1 1 0,1-1 0,0 1 0,0 0 0,-1-1 0,1 1 0,-1 0 0,1-1 0,-1 1 0,1 0 0,-1 0 0,1 0 0,-1-1 0,1 1 0,-1 0 0,0 0 0,0 0 0,1 2 0,7 30 317,-4-16 108,-1-9-210,-1 1 37,1 0-1,0-1 0,1 0 0,0 0 1,6 10-1,-8-15-211,-2-60-10324,0 17 801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7:18.0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9012,'0'0'10573,"5"35"-8743,20 116 123,-16-101-925,2-1 0,30 81 0,-33-109-1047,1-1 1,0 0-1,1 0 0,2-1 1,0 0-1,23 27 0,-34-45-65,0 1 0,0-1-1,0 0 1,0 0 0,0-1-1,0 1 1,0 0-1,0 0 1,1 0 0,-1-1-1,0 1 1,0-1 0,1 1-1,-1-1 1,0 1 0,1-1-1,-1 0 1,1 0 0,-1 0-1,1 0 1,-1 0-1,0 0 1,1 0 0,-1 0-1,1 0 1,-1 0 0,0-1-1,1 1 1,-1-1 0,0 1-1,1-1 1,-1 0-1,0 1 1,0-1 0,0 0-1,1 0 1,0-1 0,5-5 473,0 1 0,-1-2 1,0 1-1,8-14 1,-3 5-564,121-143 1113,-29 35-115,-102 124-727,-1-1 0,1 0 0,-1 0 0,1 0 1,-1 0-1,0 0 0,0 0 0,1 0 0,-1 0 0,0 0 0,0 0 0,0 0 0,0 0 0,0 0 0,0 0 0,-1 0 0,1 0 0,0 0 0,0 0 1,-1 0-1,1 0 0,-1 0 0,1 0 0,-1 0 0,0-1 0,0 0-64,0 0 0,-1 0-1,1 1 1,-1-1 0,1 0 0,-1 0 0,0 1 0,0-1-1,-2-1 1,2 2-4,-34-15 256,34 16-278,1-1-1,-1 1 0,1-1 0,-1 1 0,0 0 0,1-1 0,-1 1 1,0 0-1,1 0 0,-1 0 0,0 0 0,1 1 0,-1-1 0,1 0 1,-1 1-1,1-1 0,-1 1 0,0-1 0,1 1 0,0 0 0,-1 0 0,1-1 1,-2 3-1,-3 4-2,1 0 0,0 1 1,1 0-1,-1 0 0,2 0 0,-1 0 1,1 1-1,0-1 0,-2 14 0,2-6 25,1-1 0,0 1 0,1 0 0,1-1 0,1 18 0,1-27-10,-1 0 1,1 0 0,0-1-1,1 0 1,0 1 0,-1-1-1,2 0 1,-1 0 0,1 0-1,-1-1 1,1 1 0,0-1-1,1 0 1,-1 0 0,1 0-1,0-1 1,0 0 0,9 5-1,12 6 106,0-1-1,38 13 1,-53-23-285,-1-1 0,1 0 0,-1 0 0,1-1-1,0 0 1,20-2 0,-8 1-3503,-23 0 3426,0 0 0,0 0 0,1 0 1,-1 0-1,0 0 0,1 0 0,-1 0 0,0 0 0,0 0 0,1-1 0,-1 1 0,0 0 0,0 0 0,1 0 0,-1 0 0,0 0 0,0 0 0,0-1 0,1 1 0,-1 0 1,0 0-1,0 0 0,0-1 0,1 1 0,-1 0 0,0 0 0,0 0 0,0-1 0,0 1 0,0 0 0,0 0 0,0-1 0,1 1 0,-1 0 0,0-1 0,0 1 0,0 0 1,0 0-1,0-1 0,0 1 0,0 0 0,0 0 0,0-1 0,0 1 0,-1 0 0,1 0 0,0-1 0,0-8-10533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6:16.54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 0 8820,'0'0'3172,"-1"22"1428,-7 321 6306,9-331-10744,0-1 0,0 1-1,4 12 1,-5-23-185,0 1 0,1 0 0,-1-1 0,1 1 0,-1-1 0,1 1 0,-1-1 0,1 1 0,0-1 0,0 1 0,0-1 0,0 0-1,0 0 1,0 1 0,0-1 0,0 0 0,1 0 0,-1 0 0,0 0 0,1 0 0,-1 0 0,1-1 0,-1 1 0,1 0 0,-1-1 0,1 1 0,-1-1 0,4 1 0,-2-2-138,0 0 0,-1-1 0,1 1 0,-1-1 0,1 0 0,-1 0 0,0 0 0,1 0 0,-1 0 0,0 0 0,0 0 0,0-1 0,-1 1 0,1-1 0,-1 0 0,2-2 0,5-7-256,2-2-41,-1 1-80,0 1 0,1 0 1,17-16-1,-26 28 548,-1-1 0,1 1 0,-1 0 0,1 0-1,-1-1 1,1 1 0,0 0 0,-1 0 0,1 0 0,-1 0 0,1 0 0,-1 0 0,1 0 0,0 0 0,-1 0-1,1 0 1,-1 0 0,1 0 0,0 0 0,-1 0 0,1 1 0,-1-1 0,1 0 0,-1 0 0,1 1 0,-1-1 0,1 0-1,-1 1 1,1-1 0,-1 0 0,1 1 0,-1-1 0,1 1 0,-1-1 0,0 1 0,1-1 0,-1 1 0,0-1-1,0 1 1,1-1 0,-1 1 0,0-1 0,0 1 0,0-1 0,0 1 0,1 0 0,-1-1 0,0 2-1,6 21 963,1-1-1,2 0 0,0 0 0,2 0 0,18 29 0,-29-51-1036,0 1 1,0-1-1,0 0 0,0 0 0,0 0 1,0 0-1,1 0 0,-1 0 0,0 0 1,0 0-1,0 1 0,0-1 0,0 0 1,0 0-1,0 0 0,0 0 0,0 0 1,0 0-1,0 0 0,0 0 0,0 0 1,0 0-1,0 0 0,0 0 1,1 1-1,-1-1 0,0 0 0,0 0 1,0 0-1,0 0 0,0 0 0,0 0 1,0 0-1,0 0 0,0 0 0,1 0 1,-1 0-1,0 0 0,0 0 0,0 0 1,0 0-1,0 0 0,0 0 0,0 0 1,0 0-1,1 0 0,-1 0 0,0 0 1,0 0-1,0 0 0,0 0 0,0-1 1,0 1-1,0 0 0,0 0 0,0 0 1,0 0-1,0 0 0,1 0 0,-1 0 1,0 0-1,0 0 0,0 0 0,0-1 1,1-7-5119,-1-10-1318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2:33.1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1 1 11637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2:33.2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70 11637,'133'-69'9957,"-107"69"-8981,15 7 593,15-7 416,11 0-977,-6 0-864,6 0-144,-10-7-336,-11 7-2145,-16 0-1713,-9 0-2705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2:33.4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1809,'0'0'18760,"-5"146"-14950,5-91-1217,0 0-1072,0-13-1057,0-7-464,5-22 0,5 1-224,-5-14-1681,5 0-2721,1-7-3522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2:33.6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8868,'0'0'17352,"118"7"-16808,-82-7-464,5 0-80,0 0-1312,-10 0-3987,-21 6-4769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2:34.0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44 10037,'0'0'9188,"-2"24"-6328,-3 8-2146,1-5-109,2 1 0,0 30 0,2-57-603,0 0 0,1 0 0,-1 0 0,1 0 1,-1 0-1,1 0 0,-1-1 0,1 1 0,-1 0 0,1 0 0,0-1 1,-1 1-1,1 0 0,0-1 0,0 1 0,-1-1 0,1 1 0,0-1 0,0 1 1,0-1-1,0 1 0,0-1 0,0 0 0,-1 0 0,1 1 0,0-1 1,0 0-1,0 0 0,0 0 0,0 0 0,0 0 0,0 0 0,0 0 1,1-1-1,3 1-10,5 1-98,1-2 0,-1 1 0,0-1 1,0-1-1,0 0 0,-1 0 0,1-1 1,0-1-1,-1 1 0,0-1 0,0-1 1,0 0-1,13-9 0,6-7-1048,-1 0-1,39-42 1,-65 62 1345,0-1 1,0 0-1,0 0 0,0 0 1,0 0-1,0 0 0,0 0 1,-1 0-1,1 0 0,-1 0 1,1 0-1,-1 0 1,0 0-1,0 0 0,0 0 1,0 0-1,0 0 0,-1 0 1,1-1-1,-1 1 0,1 0 1,-1 0-1,0 0 0,1 0 1,-1 1-1,0-1 0,0 0 1,-1 0-1,1 0 0,0 1 1,-1-1-1,1 1 0,-1-1 1,1 1-1,-1-1 0,1 1 1,-1 0-1,0 0 0,0 0 1,0 0-1,0 0 0,-3-1 1,-1 1-106,0 0 0,0 1-1,0 0 1,-1 0 0,1 0 0,0 1 0,0 0 0,0 0 0,0 0 0,0 1-1,0 0 1,1 0 0,-1 0 0,0 1 0,1 0 0,0 0 0,0 0 0,0 1-1,0 0 1,0 0 0,1 0 0,-1 0 0,1 1 0,0 0 0,1 0-1,-1 0 1,1 0 0,0 0 0,0 1 0,0-1 0,-3 13 0,6-18-133,0 1 0,-1-1 0,1 1 0,0 0 1,0-1-1,-1 1 0,1 0 0,0-1 0,0 1 0,0 0 1,0 0-1,0-1 0,0 1 0,0 0 0,0-1 1,0 1-1,0 0 0,1-1 0,-1 1 0,0 0 0,0-1 1,1 1-1,-1 0 0,0-1 0,1 1 0,-1 0 0,0-1 1,1 1-1,-1-1 0,1 1 0,-1-1 0,1 1 0,-1-1 1,1 0-1,0 1 0,-1-1 0,1 0 0,-1 1 0,1-1 1,0 0-1,-1 1 0,1-1 0,0 0 0,-1 0 1,1 0-1,1 0 0,40 0-3020,-26-1 1700,36-2-4078,7-8-3424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2:34.3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1 11701,'0'0'7604,"-7"24"-4688,-21 79-227,25-95-2217,1 0 0,0 0-1,1 1 1,-1-1 0,1 16 0,1-23-468,0-1-1,0 0 1,0 1 0,0-1 0,0 0 0,0 0 0,0 1 0,0-1 0,0 0 0,0 1 0,0-1-1,0 0 1,0 0 0,0 1 0,0-1 0,0 0 0,0 0 0,0 1 0,1-1 0,-1 0-1,0 0 1,0 1 0,0-1 0,0 0 0,1 0 0,-1 0 0,0 1 0,0-1 0,0 0-1,1 0 1,-1 0 0,0 0 0,0 0 0,1 1 0,-1-1 0,0 0 0,1 0 0,-1 0 0,0 0-1,0 0 1,1 0 0,-1 0 0,0 0 0,1 0 0,-1 0 0,0 0 0,0 0 0,1 0-1,-1 0 1,0 0 0,0 0 0,1-1 0,-1 1 0,0 0 0,0 0 0,1 0 0,-1 0-1,0 0 1,0-1 0,1 1 0,-1 0 0,1-1 8,12-7-180,0 0 0,0-1 0,-1-1 1,0 0-1,0-1 0,-2 0 0,14-17 0,29-27-596,-51 53 768,0 0 0,0 0 0,0 1 0,1-1 0,-1 0 0,1 1 0,-1 0 0,1 0 0,-1-1 1,1 2-1,0-1 0,0 0 0,0 0 0,-1 1 0,1 0 0,0-1 0,0 1 0,5 1 0,-6-1 70,0 1-1,0 0 0,0-1 0,0 1 0,0 0 0,0 0 1,0 0-1,0 1 0,-1-1 0,1 0 0,0 1 1,-1-1-1,1 1 0,-1 0 0,1-1 0,-1 1 1,0 0-1,0 0 0,0 0 0,0 0 0,0 0 0,0 0 1,-1 0-1,2 4 0,4 14 783,-2-9-164,-1 1 0,0-1-1,2 24 1,-5-34-596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03.2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202 555 9236,'0'0'9650,"-6"-21"-7625,-17-63-19,23 82-1847,0 0-1,-1 1 1,1-1 0,-1 0-1,0 1 1,1-1 0,-1 0-1,0 1 1,0-1-1,0 1 1,0-1 0,0 1-1,0-1 1,-1 1 0,1 0-1,0 0 1,-1 0-1,1 0 1,-1 0 0,1 0-1,-1 0 1,0 0 0,1 0-1,-1 1 1,0-1-1,1 1 1,-1-1 0,0 1-1,0 0 1,0-1 0,1 1-1,-1 0 1,-3 1-1,2-1-52,0 1-1,0 0 0,0 0 1,1 0-1,-1 1 0,0-1 0,1 1 1,-1-1-1,1 1 0,-1 0 0,1 0 1,0 0-1,-3 3 0,-5 8-79,0 0 0,1 0 0,1 1-1,0 0 1,1 1 0,1-1 0,0 1 0,0 1-1,2-1 1,0 1 0,1 0 0,1-1 0,0 1-1,0 21 1,2-34-24,0 0-1,0 0 1,0 1-1,0-1 1,1 0-1,-1 0 1,1 1-1,0-1 1,0 0-1,0 0 1,2 3 0,-2-4-5,1-1 1,-1 0-1,1 1 0,-1-1 1,1 0-1,-1 0 1,1 0-1,0 0 1,-1-1-1,1 1 1,0 0-1,0-1 1,0 1-1,0-1 1,0 0-1,-1 1 1,1-1-1,0 0 1,0 0-1,3-1 0,0 1 1,-1 1 3,0-1 0,1 0 0,-1 0 0,0 0 0,1 0 0,-1-1-1,0 1 1,0-1 0,1 0 0,-1-1 0,0 1 0,0-1 0,0 0-1,0 0 1,-1 0 0,1 0 0,0 0 0,-1-1 0,0 0 0,5-4-1,11-16 10,0 0-1,-2-2 0,0 0 0,-2-1 0,-1 0 0,-1-1 0,-1-1 0,-1 0 0,-2 0 0,9-43 0,-5-1-279,-3-1 1,-2 0-1,-4-81 0,-4 152 321,0 3 77,-16 208 637,1-6 39,15-165-621,-1-12-78,1 0-1,2 0 0,4 27 0,-4-45-122,-1 0-1,2-1 0,-1 1 1,1-1-1,0 1 0,1-1 1,0 0-1,0 0 0,0-1 0,1 1 1,0-1-1,0 0 0,1-1 1,7 7-1,-11-10-15,0-1 0,0 0 0,0 0 0,0 0 0,1 0-1,-1 0 1,0 0 0,0-1 0,1 1 0,-1-1 0,0 0 0,1 1 0,-1-1 0,0 0 0,1-1 0,-1 1-1,0 0 1,1 0 0,-1-1 0,0 0 0,0 1 0,1-1 0,-1 0 0,0 0 0,3-2 0,5-2-13,-1-2 1,1 1 0,14-14 0,-19 16 39,18-16-32,-1 0 0,20-26 0,-35 37 28,0 1 0,-1-1 0,0 0 0,0 0 0,-1 0 0,-1-1 0,0 0 0,0 0 0,3-13 0,-7 23 38,0 0 0,0-1 0,1 1 0,-1 0 0,0-1 0,0 1 0,0 0 0,0-1 0,0 1 0,0-1 0,0 1-1,0 0 1,0-1 0,0 1 0,0 0 0,0-1 0,0 1 0,0-1 0,0 1 0,0 0 0,0-1 0,-1 1 0,1 0-1,0-1 1,0 1 0,0 0 0,-1-1 0,1 1 0,0 0 0,0 0 0,-1-1 0,1 1 0,0 0 0,-1 0 0,1-1 0,-1 1-1,-14 5 237,-15 20-288,28-24 72,-6 6-17,-1 1 0,1 0 0,0 1 0,1-1 1,0 2-1,1-1 0,-1 1 0,2 0 0,-1 0 0,2 0 0,-1 1 0,1 0 0,-2 11 0,5-20-26,1 0-1,0 0 1,0 0-1,0 0 1,0 1-1,0-1 0,0 0 1,1 0-1,-1 0 1,1 0-1,-1 0 1,1 0-1,0 0 0,0 0 1,0 0-1,0 0 1,0-1-1,0 1 1,0 0-1,1-1 0,-1 1 1,0 0-1,1-1 1,0 0-1,-1 1 1,1-1-1,0 0 0,0 0 1,-1 0-1,1 0 1,0 0-1,3 0 0,5 3-8,-1-1-1,1-1 0,0 0 0,0 0 0,14-1 0,5 1-32,0-2 1,1-1 0,50-8-1,-63 6-502,0-1 0,30-13 0,-36 12-500,0-1 1,0 0-1,0 0 0,16-14 0,1-7-6755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03.4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4818,'0'0'14887,"0"118"-11878,0-49-111,0 7-1057,0-6-769,0-15-800,0-6-272,0-15-448,0-13-1953,0-14-2129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03.7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1 251 8996,'0'0'10392,"27"-15"-8368,6-2-1438,6-4 47,-1-1 0,44-34-1,-73 50-578,-1 0 0,0-1 0,0 0 0,0 0-1,-1-1 1,0 0 0,0-1 0,-1 1 0,0-1 0,6-13 0,-12 22 12,1 0 0,-1-1 0,1 1 1,-1-1-1,0 0 0,0 1 0,1-1 1,-1 1-1,0-1 0,0 1 0,0-1 0,0 1 1,1-1-1,-1 0 0,0 1 0,0-1 1,0 1-1,0-1 0,0 0 0,-1 1 1,1-1-1,0 1 0,0-1 0,0 0 1,0 1-1,-1-1 0,1 1 0,0-1 1,-1 1-1,1-1 0,0 1 0,-1-1 1,1 1-1,0-1 0,-1 1 0,1 0 1,-1-1-1,1 1 0,-1 0 0,1-1 1,-1 1-1,1 0 0,-1-1 0,1 1 1,-1 0-1,0 0 0,-33 0 1803,21 0-1959,9 0 106,0 0 0,0 0-1,0 0 1,1 0-1,-1 1 1,0 0-1,0-1 1,0 1 0,0 1-1,1-1 1,-1 1-1,0-1 1,1 1 0,0 0-1,-1 0 1,1 0-1,0 1 1,0-1-1,0 1 1,0 0 0,1 0-1,-1 0 1,1 0-1,-1 0 1,1 0-1,0 1 1,0-1 0,1 1-1,-1-1 1,0 5-1,-3 4 45,1 0 0,1 1 0,0-1 0,0 1 0,2 0 0,0 0 0,0-1 0,1 1 0,1 14 0,0-22-38,0 1 0,0-1 0,1 1 0,-1-1 0,1 0 1,0 1-1,1-1 0,-1 0 0,1 0 0,0-1 0,0 1 0,0-1 0,1 1 0,0-1 0,0 0 0,0 0 0,0-1 0,1 1 0,-1-1 0,1 0 0,0 0 0,9 4 1,-3-3-136,0 0 0,-1-1 0,1 0 0,0-1 0,1 0 1,-1 0-1,0-2 0,1 1 0,-1-1 0,0-1 0,17-3 1,-12 1-939,-1-1 1,0-1 0,0 0-1,-1-1 1,0-1 0,0 0-1,19-14 1,30-26-7855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04.2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2257,'0'0'20569,"185"7"-19096,-123-7-512,-6 0-497,-15 0-464,-10 7-16,-10-7-1809,-11 7-1216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6:16.83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56 624,'0'0'20842,"82"0"-20202,-41 0-208,-5 0-272,0-14-160,0 7-240,-11-7-1681,1 0-3265,-16 7-2289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04.6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9 9941,'0'0'3844,"-2"22"611,-2 8-3107,2-11-470,0 0 0,1 0 1,0 0-1,4 32 0,-1-45-651,-1 1 0,1 0 0,0-1 0,1 1 0,-1-1 0,1 0 0,0 0 0,1 0 0,0 0 0,0 0 0,0-1 0,0 0 0,1 0 1,0 0-1,0 0 0,1-1 0,-1 0 0,1 0 0,0 0 0,8 4 0,1-1-117,-1-1 1,1 0-1,0-1 0,1 0 1,-1-1-1,1-1 0,29 2 1,-43-5-103,26 2 100,42-4 0,-61 1-102,0 0 1,0 0-1,-1-2 1,1 1-1,0-1 1,-1 0-1,0 0 1,16-10-1,-12 5-66,0 0-1,-1 0 0,0-1 0,0-1 0,-1 0 0,0 0 0,-1-1 0,0 0 0,-1-1 1,0 0-1,-1 0 0,0 0 0,-1-1 0,0 0 0,-1-1 0,-1 1 0,0-1 1,-1 0-1,0 0 0,-1 0 0,0-15 0,-2 27 74,0 0 0,-1 0-1,1 0 1,0 0 0,-1 0 0,1 0 0,-1 0-1,0 0 1,1 1 0,-1-1 0,0 0-1,0 1 1,0-1 0,-1 0 0,1 1-1,0-1 1,0 1 0,-1 0 0,1-1 0,-1 1-1,1 0 1,-1 0 0,0 0 0,1 0-1,-1 0 1,0 0 0,0 0 0,0 1 0,0-1-1,0 1 1,1-1 0,-1 1 0,0 0-1,0 0 1,0 0 0,0 0 0,0 0 0,0 0-1,0 1 1,0-1 0,0 0 0,0 1-1,0 0 1,1-1 0,-1 1 0,0 0 0,0 0-1,1 0 1,-1 0 0,0 0 0,-1 2-1,-3 4 56,1 1-1,1-1 0,0 1 0,0 0 0,0 0 0,1 0 0,0 1 1,0-1-1,1 1 0,-1 10 0,2-14-12,0 1 0,0 0 1,1-1-1,0 1 0,0-1 0,0 1 0,1 0 0,0-1 0,0 1 1,0-1-1,1 1 0,0-1 0,0 0 0,0 0 0,1 0 1,0 0-1,5 8 0,3-2 27,1-1 0,1 0-1,0 0 1,0-2 0,1 1 0,0-2 0,0 1 0,1-2-1,-1 0 1,26 6 0,3-2 44,0-1 0,71 5 0,-106-13-261,28 1 124,-35-2-133,0 0 0,0 0 1,0 0-1,0 0 0,0 0 1,0-1-1,0 1 0,0 0 0,0 0 1,0-1-1,0 1 0,0 0 1,0-1-1,0 1 0,0-1 1,-1 0-1,1 1 0,0-1 0,0 1 1,0-1-1,-1 0 0,1 0 1,0 0-1,-1 1 0,1-1 1,0-1-1,1-30-5141,-2-8 437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05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140 1 7187,'0'0'14890,"-18"28"-13033,-58 101 389,69-114-1919,0 0 0,0 1 0,2 0 0,0 1 0,1-1 0,0 1 0,1 0 0,1 0 0,1 0 0,1 29 0,0-42-277,0 2-20,1 0 0,0 0 0,-1 0 1,2 0-1,-1 0 0,1 0 0,0-1 0,0 1 0,1 0 1,-1-1-1,1 0 0,0 0 0,1 0 0,0 0 0,-1 0 1,1-1-1,1 1 0,-1-1 0,1 0 0,-1 0 0,1-1 1,0 0-1,0 1 0,1-2 0,-1 1 0,1-1 0,8 3 1,1 0-269,0-1 0,0 0 0,1-1 0,-1-1 0,1-1 0,0 0 1,-1-1-1,1 0 0,26-5 0,-38 4-202,0-1-1,0 1 1,1-1 0,-1 0-1,0 0 1,-1 0 0,1-1-1,0 1 1,0-1-1,-1 0 1,0 0 0,0 0-1,0-1 1,0 1 0,0-1-1,0 0 1,2-5 0,22-33-7361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05.2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12038,'0'0'13382,"72"153"-12246,-47-119-303,1 1-513,0-7-160,-1-8-144,-4-6-32,-6-7-561,1-7-1151,-1 0-2274,1-14-1793,-11-13-3041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05.4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370 1 11749,'0'0'10789,"-159"131"-8163,97-69-449,6-13-993,15-7-848,5-15-336,25-13-16,6-7-1088,36-42-11990,10 1 6179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05.7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11221,'0'0'10440,"21"21"-7775,67 69-664,-74-76-1707,0 0 0,-1 1-1,-1 1 1,0 0 0,-2 0 0,1 1 0,-2 1 0,0 0 0,-2 0 0,0 1 0,9 36 0,-12-36-149,0 0 1,-2 0 0,0 1-1,-2-1 1,-2 37 0,1-45-115,-1-1 0,0 0 0,-1 0 0,1 1 0,-2-2 0,0 1 0,0 0 0,-1-1 0,0 0 0,0 0 0,-1 0 1,-9 10-1,11-15-209,0 0 0,-1-1 1,0 1-1,0-1 0,0 0 0,0 0 1,-1 0-1,1-1 0,0 0 1,-10 2-1,-10-1-4492,2-7-4569,7-7-3004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06.4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0 1809,'0'0'3890,"-6"7"-4419,6 0 465,-10 0-32,5-7-608,0 7-1105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08.9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 8436,'0'0'15009,"10"0"-13691,241 0 4858,-247 1-6168,-1-1-1,1 0 0,-1-1 0,1 1 0,-1-1 0,1 1 0,-1-1 0,1 0 0,-1 0 0,0 0 0,1-1 0,-1 1 0,4-3 0,-5 2-152,1 0-2667,-16 8-6775,-15 11 2394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09.1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7347,'0'0'14503,"0"159"-12262,0-103-480,0-8-561,0-6-559,0-15-449,0-6-192,11-42-16424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09.4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0 9444,'0'0'4378,"0"20"40,0-3-3554,-1 3 116,1 1-1,0 0 1,2 0 0,1-1-1,9 39 1,-12-57-857,1 1-1,0 0 1,0 0-1,0 0 0,1-1 1,-1 1-1,1-1 1,-1 1-1,1-1 1,0 0-1,0 1 1,0-1-1,3 2 1,-1-2-127,0-1 0,-1 0 0,1 0 0,0 0 0,0-1 0,0 1 0,0-1 0,0 0 0,5-1 1,-6 1-43,1-1 0,-1 1 0,0-1 0,0 0 1,0 0-1,0-1 0,-1 1 0,1-1 0,0 1 1,0-1-1,-1 0 0,1 0 0,-1 0 0,4-4 1,35-42-1003,-22 25 373,-11 14 438,46-45-1262,-54 54 1544,1-1 0,0 0 0,-1 1 0,1-1 0,0 0 0,0 1 1,-1-1-1,1 1 0,0 0 0,0-1 0,0 1 0,-1-1 0,1 1 0,0 0 1,0 0-1,0 0 0,0-1 0,0 1 0,0 0 0,0 0 0,0 0 0,-1 0 1,1 0-1,0 1 0,2-1 0,4 12 738,-5-10-645,21 48 2093,7 12-817,-10-36-5178,6-7-5236,-2-11-1621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10.2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187 1 10341,'0'0'17349,"-18"8"-16303,7-3-952,1-2-46,0 1 0,0 1-1,0 0 1,1 0 0,0 0-1,0 2 1,1-1 0,-1 1 0,1 0-1,1 0 1,-12 15 0,14-14 13,-1 1 0,1 0 0,0 0 0,1 1 0,0-1 0,-3 14 0,6-20-67,0 0 0,0 1 1,1-1-1,0 0 0,-1 0 1,1 1-1,1-1 0,-1 0 1,0 0-1,1 0 0,-1 1 1,1-1-1,0 0 0,0 0 1,0 0-1,1 0 0,-1 0 1,1 0-1,-1-1 0,1 1 1,0 0-1,0-1 0,4 4 1,11 10-63,1-2-102,-2 2-1,24 27 1,-39-41 143,0 0 0,0-1 0,0 1 0,0 0 0,0 0 0,0 0 0,-1 0 0,1 0-1,-1 0 1,1 0 0,-1 0 0,0 0 0,0 0 0,0 0 0,0 0 0,0 0 0,0 0 0,0 0 0,-1 0 0,1 0 0,-1 0 0,1 0 0,-1-1 0,-2 4 0,0 1-526,0-1 0,-1 0-1,1 0 1,-1 0 0,0-1-1,-7 6 1,35-3-11612,18-9 15067,-35 0-2581,-1-1 1,0 0-1,1 0 1,-2 0-1,1-1 0,0 0 1,-1 0-1,1 0 1,-1-1-1,0 0 1,7-9-1,6-10 404,21-32 0,-30 41-512,35-65 300,-32 56-96,30-45 0,-41 68 749,-2 21-216,-1 0-1,-1 0 1,-7 24-1,5-25-539,2 1 0,0-1-1,-1 25 1,4-43-404,0-1-1,0 1 1,0-1 0,0 1-1,0-1 1,1 0 0,-1 1-1,0-1 1,0 0 0,0 1-1,1-1 1,-1 1-1,0-1 1,0 0 0,1 0-1,-1 1 1,0-1 0,0 0-1,1 1 1,-1-1 0,1 0-1,-1 0 1,0 0 0,1 1-1,-1-1 1,0 0-1,1 0 1,-1 0 0,1 0-1,-1 0 1,0 0 0,1 0-1,-1 0 1,1 0 0,13 0-114,-12 0 114,10-2-67,1 0-1,0 0 1,0-1 0,-1-1-1,0 0 1,1-1-1,-2 0 1,15-8 0,-7 3-52,0 2 0,22-7 0,-35 13 96,0 1 0,0-1 0,1 1 0,-1 1 0,0-1 0,0 1 1,1 0-1,-1 1 0,0 0 0,0 0 0,8 2 0,-11-2 44,0 1 0,0-1-1,0 1 1,0 0 0,0 0 0,-1 1-1,1-1 1,-1 1 0,1-1-1,-1 1 1,0-1 0,0 1-1,0 0 1,-1 0 0,1 0 0,-1 0-1,1 1 1,-1-1 0,0 0-1,0 1 1,1 5 0,8 21 874,-9-29-899,-1-1 0,0 0 0,0 1 0,0-1 0,1 0 0,-1 1 0,0-1 0,0 0 0,1 0-1,-1 1 1,0-1 0,1 0 0,-1 0 0,0 0 0,1 1 0,-1-1 0,1 0 0,-1 0 0,0 0 0,1 0 0,-1 0 0,1 0 0,-1 0 0,0 0 0,1 0 0,-1 0-1,1 0 1,-1 0 0,0 0 0,1 0 0,-1 0 0,1 0 0,-1 0 0,0 0 0,1 0 0,-1-1 0,0 1 0,1 0 0,-1 0 0,0 0 0,1-1 0,-1 1 0,0 0-1,1-1 1,-1 1 0,0 0 0,0-1 0,0 1 0,1 0 0,-1-1 0,17-22-487,-14 18 410,10-10-133,1-1 0,17-14 1,13-14-1737,-18 10-2509,-6 1-1755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6:17.34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 1 10869,'0'0'6454,"0"27"-3760,0 175 1818,-1-146-3355,-1-26-921,2 0 0,1 0 1,7 43-1,3-46-215,-10-25-337,0-1 1,1 1-1,-1-1 0,1 1 1,-1-1-1,1 1 0,-1-1 0,1 0 1,0 0-1,-1 0 0,1 0 0,0 0 1,0 0-1,3 1 0,-1-2-142,-1 1 0,1-1-1,-1 0 1,1 0 0,-1 0-1,1 0 1,-1-1 0,1 1-1,-1-1 1,1 0 0,-1 0 0,1 0-1,-1 0 1,5-3 0,-6 3 471,-1 0 1,1 0 0,0 0 0,0 0 0,0 0-1,0 1 1,0-1 0,0 1 0,0-1 0,0 1 0,0 0-1,0 0 1,0 0 0,0 0 0,0 0 0,0 0-1,0 1 1,0-1 0,0 1 0,0-1 0,0 1 0,0 0-1,0 0 1,2 1 0,1 3 561,0-1 0,-1 0 0,0 1 0,0 0 0,0 0 0,4 9 0,7 7 1092,-7-10-851,1 0 1,1 0-1,-1-1 1,2 0-1,16 12 1,-23-20-729,-1 0-1,0 0 1,0 0 0,1-1 0,-1 1-1,0-1 1,1 0 0,0 0 0,-1 0-1,1 0 1,6-1 0,-7 0-89,-1 0 1,1-1-1,-1 1 0,1-1 1,-1 0-1,1 1 0,-1-1 1,0 0-1,1-1 0,-1 1 1,0 0-1,0-1 0,0 1 1,0-1-1,0 0 0,-1 1 1,1-1-1,0 0 0,1-3 1,3-3-54,-2 0 0,1 0 0,-1 0 0,-1-1 1,1 1-1,-1-1 0,-1 0 0,3-18 0,-1-1-380,-2-47 0,-1 73 430,-1-1-1,0 1 1,0-1 0,0 1 0,0-1-1,0 1 1,0-1 0,-1 1-1,1-1 1,-1 1 0,0-1 0,0 1-1,0-1 1,0 1 0,0 0-1,0 0 1,-1 0 0,1-1-1,-1 1 1,1 0 0,-1 1 0,0-1-1,0 0 1,0 0 0,0 1-1,0 0 1,0-1 0,0 1 0,-1 0-1,1 0 1,0 0 0,-1 0-1,1 0 1,-1 0 0,1 1-1,-1-1 1,1 1 0,-1 0 0,1 0-1,-4 0 1,0-1 116,-1 0 0,1 0 1,0 1-1,-1 0 0,1 0 0,-1 1 0,1-1 1,0 1-1,0 1 0,-1-1 0,1 1 0,0 0 0,0 1 1,0-1-1,1 1 0,-1 0 0,1 1 0,-6 4 1,-1 3 24,0 0 1,1 0-1,1 1 1,0 1-1,0 0 1,2 0-1,0 0 1,-8 18 0,15-20-852,8-3-7108,5-5-328,-3-3 6854,-7 0 1763,24 0-8129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10.4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56 4866,'0'0'18024,"169"14"-17751,-123-14-65,0 0-160,1 0-48,-12-21-384,-9 7-1857,-11 0-2802,-15-7-607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10.6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 7027,'0'0'11838,"-3"32"-9085,-18 207 2532,20-50-2198,1-187-3084,0 0 1,1 0-1,-1 0 1,1 0-1,-1 0 0,1 0 1,-1 0-1,1 0 1,0 0-1,0 0 1,0 0-1,0-1 0,0 1 1,1 0-1,-1-1 1,0 1-1,1-1 1,-1 1-1,1-1 1,0 0-1,-1 0 0,1 0 1,0 1-1,0-2 1,0 1-1,-1 0 1,1 0-1,0-1 1,0 1-1,0-1 0,4 1 1,-2 0-24,0-1-1,1 0 1,-1 0-1,0-1 1,0 1 0,0-1-1,0 0 1,0 0-1,0 0 1,0 0 0,0-1-1,-1 1 1,1-1-1,0 0 1,4-4 0,10-10-851,-1-1 0,-1 0 0,19-28 0,-15 20-2728,23-24-1,3 7-1373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10.9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1 10293,'0'0'10260,"-31"145"-7826,31-82-418,0-1-159,0 0-512,0 1-417,0-8-351,15-20-497,-4-1-80,4-20 0,-5-7-369,6-7-991,9 0-1698,6-21-1888,0-13-2865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11.1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11813,'0'0'11318,"51"117"-9622,-15-68-735,10-8-1,6 1-175,-6-7-609,-5-1-80,-5-6-96,-6-14-192,-14-7-737,-11-7-1456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11.3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257 0 3730,'0'0'24523,"-87"139"-23178,41-77-449,-1-14-592,11-13-272,11-14-32,9-14-688,42-21-17497,5-21 7413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11.6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1 118 6451,'77'-118'5955,"-62"118"-2706,11 14 993,15 7-1489,5 0 145,6-1-673,-1 22-1585,-5-7 192,-15 13-543,-16 8 95,-15-1-32,0-7-112,-15 1-80,-21-14-112,-5-15-48,0 1-1104,0-14-1858,0 0-6050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12.4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181 56 9300,'0'0'12897,"0"-10"-10992,0-16-776,0 6 2952,-21 27-3214,3 1-796,1 0-1,0 1 1,1 1-1,0 1 1,1 0-1,-22 21 1,35-29-64,1-1-1,0 1 1,0 0 0,0 0 0,0 0 0,0 0 0,0 0-1,1 0 1,0 0 0,-1 0 0,1 0 0,0 0 0,0 0 0,1 0-1,0 4 1,0 7-31,0 9 14,1 1-1,1 0 1,1-1-1,1 1 1,15 40-1,-5-27 4,1-1-1,35 58 1,-47-87 5,-3-6 2,0 1 0,0-1 0,0 1 1,-1-1-1,1 1 0,0-1 0,-1 1 0,1-1 0,-1 1 0,0 0 0,0-1 0,1 1 0,-1 0 0,0-1 1,0 1-1,-1 2 0,1-3 18,-37 13 316,21-10-432,-1 0 0,1-2 0,-30 2 0,46-4-14,-1 0 1,0 0-1,1-1 0,-1 1 1,1 0-1,-1-1 1,0 1-1,1 0 0,-1-1 1,1 1-1,-1-1 1,1 1-1,-1-1 0,1 1 1,-1-1-1,1 1 1,-1-1-1,1 1 1,0-1-1,-1 1 0,1-1 1,0 0-1,0 1 1,-1-1-1,1 0 0,0 1 1,0-1-1,0 0 1,0 1-1,0-1 0,0 0 1,0-1-1,0-27-4287,0 21 1780,0-20-6652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12.7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0 339 10661,'0'0'7694,"24"-11"-5135,-19 8-2429,19-8 245,0-1 0,-1-2-1,-1 0 1,0-1 0,-1-1-1,19-19 1,-33 28-332,33-34 409,49-63 0,-86 101-424,-1 0-1,0 0 1,-1 0 0,1 0 0,0 0-1,-1-1 1,0 1 0,0-1 0,0 1-1,0-1 1,-1 1 0,1-1 0,-1 1-1,0-5 1,0 8 44,-1-1-1,0 1 1,1 0-1,-1 0 1,0 0-1,0-1 0,1 1 1,-1 0-1,0 0 1,0 0-1,1 0 1,-1 0-1,0 0 1,0 0-1,1 1 1,-1-1-1,0 0 1,0 0-1,1 0 1,-1 1-1,0-1 1,1 0-1,-2 1 1,-5 4 17,-1 0 0,1 0 0,0 0 1,0 1-1,0 0 0,1 1 0,0-1 1,0 1-1,1 0 0,0 1 0,-4 7 1,-10 18-38,-16 42 1,30-61 57,0 0 0,0 0 0,1 1 0,1-1 0,1 1 0,0 0 0,1 29 1,1-42-112,0 0 1,0-1-1,1 1 1,-1 0-1,1 0 1,-1-1-1,1 1 1,0 0-1,0-1 1,0 1 0,0-1-1,0 1 1,0-1-1,0 1 1,0-1-1,0 0 1,1 0-1,-1 1 1,0-1-1,1 0 1,-1 0 0,1 0-1,-1-1 1,1 1-1,0 0 1,-1-1-1,1 1 1,0 0-1,0-1 1,-1 0-1,4 1 1,7 1-245,1-1 1,0 0-1,18-1 0,-18 0-296,11-1-902,0-1-1,26-5 1,-24 2-2408,45-16 0,-8-6-3782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13.1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161 0 5987,'0'0'13659,"-23"23"-11652,-71 77-164,89-96-1685,1 1 0,0 0 0,1 0 0,-1 0 0,1 0 0,0 1 0,0-1 0,0 1 0,1 0 0,-2 7 0,2-6 108,-1 20 218,3-26-487,0 0 0,0-1 0,1 1 0,-1 0 0,0-1-1,1 1 1,-1 0 0,0-1 0,1 1 0,-1-1 0,0 1 0,1 0 0,-1-1 0,1 1 0,-1-1-1,1 0 1,0 1 0,-1-1 0,1 1 0,-1-1 0,1 0 0,0 1 0,-1-1 0,1 0-1,0 0 1,-1 1 0,1-1 0,0 0 0,-1 0 0,1 0 0,0 0 0,0 0 0,0 0 0,6 0-19,0 1 0,0-1 1,-1 0-1,1-1 0,0 0 1,0 0-1,-1-1 0,1 1 1,0-1-1,-1-1 0,0 1 1,1-1-1,-1 0 1,0-1-1,-1 1 0,1-1 1,9-9-1,67-68-1176,-82 81 1191,1-1-1,-1 1 1,0-1 0,1 1-1,-1 0 1,0-1-1,1 1 1,-1-1 0,0 1-1,1 0 1,-1-1-1,1 1 1,-1 0 0,1-1-1,-1 1 1,1 0-1,-1 0 1,1-1 0,0 1-1,-1 0 1,1 0-1,-1 0 1,1 0 0,-1 0-1,1 0 1,0 0-1,-1 0 1,1 0 0,-1 0-1,1 0 1,-1 0-1,1 0 1,0 1 0,-1-1-1,1 0 1,-1 0-1,1 1 1,-1-1 0,1 0-1,-1 0 1,1 1-1,-1-1 1,1 1 0,7 26 751,-5-10-122,2-2-393,-1 0 624,1 0 1,8 18 0,4-9-2431,-16-24 1259,0 1 0,0 0 0,0-1 0,0 1 0,0 0 1,0-1-1,0 1 0,0-1 0,0 0 0,0 1 0,0-1 1,0 0-1,1 1 0,-1-1 0,0 0 0,0 0 0,0 0 1,0 0-1,2-1 0,-1 1-145,-1 0 1,1-1-1,-1 1 1,0-1-1,1 1 0,-1-1 1,1 0-1,-1 0 1,0 1-1,1-1 1,-1 0-1,2-2 0,17-27-6828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13.3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62 1121,'0'0'17904,"3"21"-15220,9 66-825,-12-84-1757,0 0 0,1-1 1,-1 1-1,1 0 0,0 0 0,0-1 0,0 1 1,0 0-1,0-1 0,1 1 0,-1-1 0,1 0 0,0 1 1,-1-1-1,1 0 0,0 0 0,0 0 0,0 0 0,1 0 1,3 2-1,-2-3-70,0 1-1,1-1 1,-1 0 0,1 0 0,-1-1 0,1 1-1,-1-1 1,1 0 0,4-1 0,4 1-4,-11 0-27,-1-1 1,1 1 0,0-1-1,-1 1 1,1-1-1,-1 1 1,1-1-1,-1 0 1,1 0 0,-1 0-1,1 0 1,-1 0-1,0 0 1,1 0-1,-1 0 1,0 0-1,0-1 1,2-1 0,18-32-27,-16 24-17,35-69-1587,-19 25-3700,-10 25-2371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6:17.81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 70 5987,'0'0'19785,"-1"26"-18035,-3 86-672,3-97-833,1-1 1,1 0-1,3 24 1,-3-35-219,0 0 1,0 0-1,0 0 0,1 0 1,-1 0-1,1 0 1,0 0-1,0-1 0,0 1 1,0 0-1,1-1 0,-1 0 1,1 0-1,3 3 0,-5-4-46,1 0-1,-1 0 0,1 0 0,-1 0 1,1 0-1,0 0 0,0 0 1,-1-1-1,1 1 0,0-1 0,0 0 1,0 1-1,0-1 0,0 0 0,-1 0 1,1 0-1,0 0 0,0 0 0,0-1 1,0 1-1,0 0 0,0-1 1,-1 1-1,1-1 0,0 0 0,0 0 1,-1 0-1,1 0 0,-1 0 0,1 0 1,1-2-1,6-4-192,0-1 1,-1-1-1,0 1 1,7-12-1,8-7-500,-20 24 643,0-1 0,0 1 0,1 0 0,0 0 0,-1 1 0,1-1-1,0 1 1,1 0 0,-1 0 0,0 0 0,0 0 0,1 1 0,-1-1-1,1 1 1,-1 1 0,1-1 0,0 0 0,-1 1 0,1 0 0,0 0 0,-1 1-1,7 0 1,-8 0 131,-1 0 1,0 0-1,0 1 0,0-1 0,0 0 1,0 1-1,0-1 0,0 1 0,0-1 1,0 1-1,-1 0 0,1 0 0,-1 0 1,1 0-1,1 3 0,-2-3 4,-1 0-1,1 0 1,0-1-1,0 1 1,1-1-1,-1 1 1,0-1 0,0 1-1,1-1 1,-1 0-1,1 0 1,-1 0 0,1 1-1,0-2 1,-1 1-1,1 0 1,0 0-1,0 0 1,-1-1 0,1 1-1,3 0 1,-4-1 72,-1-37 292,1 21-394,-2 1 0,1-1 0,-2 1 1,0-1-1,-1 1 0,0 0 0,-2 0 0,-9-25 0,13 37-796,0 0 0,0 0 0,1 1 0,-1-1-1,1 0 1,0 0 0,0 0 0,0 0 0,0 0-1,1-4 1,0-8-7218,-1-4-5015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13.5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0 10373,'0'0'9572,"-30"125"-7235,24-90-336,6-1-848,0-13-609,0-7-464,21-7-80,-1-7-96,11 0-576,10-42-913,5-13-1344,1-8-3442,4-6-2866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13.9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1 6995,'0'0'4194,"-5"24"392,-1 0-3282,-3 19 2082,-7 75 0,11 74 2134,4-191-5517,1 0 1,0 0-1,0 0 1,0 1-1,0-1 0,1 0 1,-1 0-1,0 0 1,0 0-1,1 1 1,-1-1-1,1 0 0,-1 0 1,1 0-1,-1 0 1,1 0-1,0 0 1,-1 0-1,1 0 1,0 0-1,0 0 0,1 0 1,0 0-58,0 0 0,0-1 0,0 1 0,0-1 0,0 1 0,0-1 0,0 0 0,-1 0 0,1 0 0,0 0 0,0 0 0,0 0 0,0-1 0,3 0 0,3-2-69,0 0 0,0-1 0,0 0 0,0 0 0,0-1 1,-1 0-1,0 0 0,12-12 0,28-18-364,17 5-22,-59 28 492,0 1 0,1-1-1,-1 1 1,1 0 0,-1 0 0,1 1-1,-1-1 1,1 1 0,-1 0-1,8 2 1,-12-2 41,0 1 0,0 0 0,0-1-1,0 1 1,0 0 0,0-1 0,0 1 0,0 0 0,0 0-1,0 0 1,-1 0 0,1 0 0,0 0 0,-1 0-1,1 0 1,0 0 0,-1 1 0,0-1 0,1 0 0,-1 0-1,0 0 1,1 1 0,-1-1 0,0 0 0,0 3 0,0 37 1281,0-29-880,0 27 818,0-14-7691,-1-20 1721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14.3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1 10117,'0'0'12053,"-2"25"-9911,-16 180 1698,13 33-882,5-235-2954,0-1-1,0 0 0,0 0 1,0 1-1,1-1 1,-1 0-1,1 0 0,0 0 1,-1 0-1,1 0 1,0 0-1,0 0 1,2 3-1,11 2-2459,6-13-4868,3-11 16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14.6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1809,'0'0'15335,"8"20"-12392,-1-3-2221,10 27 1510,23 42 0,-30-66-1792,1-1 0,1 0 0,0-1 0,2 0 0,0-1 0,1 0-1,1-1 1,0-1 0,27 20 0,-43-35-525,1 1 0,-1-1-1,1 1 1,-1 0-1,1 0 1,-1-1 0,0 1-1,1 0 1,-1 0 0,0-1-1,1 1 1,-1 0-1,0 0 1,0 0 0,0-1-1,0 1 1,0 0 0,0 0-1,0 1 1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14.9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278 1 9668,'0'0'13607,"-134"159"-11254,98-111-528,-5 1-545,16-14-592,-1-8-479,16-20-209,5-7-48,5-14-9205,10-13 3411,16-8-4995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15.2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56 10709,'92'-47'3321,"-86"45"-2862,-1 1 0,1-1-1,0 1 1,0 0-1,0 0 1,0 0-1,-1 1 1,1 0-1,0 0 1,0 1 0,0 0-1,0 0 1,0 0-1,0 0 1,-1 1-1,7 3 1,-3-1-19,-1 0 0,-1 1 1,1 0-1,-1 0 0,0 0 0,0 1 0,0 0 1,8 10-1,-10-8-251,0-1 1,0 1-1,-1 0 0,0 0 1,0 0-1,0 0 1,-1 1-1,-1-1 0,0 1 1,0 0-1,1 9 1,0 15 607,-2 55 0,-2-47-211,1-18-111,-2 0 0,-6 41 0,5-54-338,1 1 1,-2-1 0,1 1-1,-1-1 1,-1 0 0,0 0-1,-10 15 1,15-25-138,-1 1-5,0 1 0,0-1 1,0 0-1,0 0 0,0 0 0,0 0 0,0 0 0,0 0 1,0-1-1,0 1 0,0 0 0,0 0 0,-1-1 0,1 1 1,0-1-1,-1 1 0,1-1 0,0 1 0,-1-1 0,-1 0 1,2-1-179,0 0 0,1 0 0,-1 0 0,0-1-1,1 1 1,-1 0 0,1-1 0,-1 1 0,1 0 0,0-1 0,-1 1 0,1 0 0,0-1 0,0 1 0,0-1 0,0 1 0,0-1 0,0 1 0,1 0 0,0-2 0,-1-2-706,0-25-4652,0-10-2540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18.6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3314,'0'0'17405,"3"0"-15682,21-1-24,1 2 0,-1 1 0,46 8-1,31 12-625,168 14-1,-256-33-1060,25 0 11,-35-3-76,-9-11-5032,-5-13-232,-8-4-4056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18.9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1 11397,'0'0'8201,"24"4"-7211,80 17 64,-88-18-889,0 1 1,-1 1-1,1 0 0,16 9 1,-26-11-63,-1 1 1,0-1-1,1 1 1,-1 0 0,0 0-1,-1 1 1,1-1-1,-1 1 1,0 0 0,5 7-1,-7-7 134,1 0-1,-1-1 1,0 1 0,-1 0-1,1 0 1,-1 0-1,0 1 1,0-1 0,-1 0-1,1 0 1,-1 1-1,0-1 1,-1 0 0,1 0-1,-2 7 1,0-4-32,0 0-1,0-1 1,-1 1 0,0-1 0,0 1 0,-1-1 0,0 0 0,-8 10-1,-9 7 53,-1-1 0,-1-1 0,-43 30 0,33-26-177,-90 64-473,121-89-300,25-23-13580,11-4 5418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19.5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6051,'0'0'17445,"0"25"-15452,0 155 1347,-1-171-3204,2 0 0,-1-1-1,2 1 1,-1-1-1,1 0 1,0 1 0,4 9-1,-5-16-129,-1-1-1,1 1 1,0-1-1,0 1 0,0-1 1,0 0-1,0 1 1,0-1-1,1 0 0,-1 0 1,0 0-1,0 1 0,1-2 1,-1 1-1,1 0 1,-1 0-1,4 1 0,-3-2-15,0 0 0,1 1 0,-1-1-1,0-1 1,0 1 0,1 0 0,-1 0-1,0-1 1,0 0 0,0 1 0,0-1-1,1 0 1,-1 0 0,0 0 0,0 0 0,-1 0-1,4-3 1,55-44-179,-42 32-77,39-25 1,-56 40 248,0 0 1,0 1-1,0-1 1,1 0-1,-1 0 1,0 1-1,1-1 1,-1 1-1,1-1 1,-1 1-1,1 0 1,-1-1-1,0 1 1,1 0-1,-1 0 1,1 0-1,-1 0 1,1 0-1,-1 1 1,1-1-1,-1 0 1,1 1-1,-1-1 1,1 1 0,-1-1-1,0 1 1,1 0-1,-1-1 1,0 1-1,0 0 1,0 0-1,2 1 1,1 3 29,-1 0 1,1 0-1,-1 1 1,0-1-1,0 1 1,2 7-1,4 7 197,-6-14-109,0-1 0,0 0 0,0 0 0,1 0 1,0 0-1,0-1 0,0 1 0,0-1 1,9 6-1,-10-8-85,0 0 0,0-1 0,0 0 0,0 1 0,0-1 0,0 0 0,0-1-1,0 1 1,0-1 0,1 1 0,-1-1 0,0 0 0,0 0 0,1 0 0,-1 0 0,0-1 0,0 0 0,0 1 0,1-1 0,-1 0 0,3-2 0,6-4 15,-1-1 0,0 0-1,0 0 1,-1-1 0,0-1 0,0 0 0,-1 0-1,13-20 1,-21 26-13,0 0-1,0 1 0,-1-1 0,1 0 1,-1 1-1,0-1 0,0 0 1,0 0-1,-1-6 0,0-2 64,2-8-50,-1 12-176,0 0 0,0 0 0,0 0 0,-2-8 0,1 15-113,1 0 0,-1 1-1,0-1 1,0 0 0,0 0-1,1 1 1,-1-1 0,0 1 0,0-1-1,0 1 1,0-1 0,0 1-1,0-1 1,0 1 0,0 0 0,0 0-1,0-1 1,-1 1 0,1 0-1,0 0 1,0 0 0,0 0 0,0 0-1,0 0 1,0 1 0,0-1-1,-1 1 1,-4-1-2800,-5 0-4617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19.7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7299,'0'0'12502,"0"132"-9813,0-105-352,0-13-1296,0 0-513,-5-14-464,5-7-6419,0-14 689,0-20-7428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6:18.04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226 1 9652,'0'0'14538,"20"19"-13015,64 68-362,-76-79-1013,0 1 1,0 0-1,-2 0 1,1 1-1,-1 0 1,0 0-1,-1 1 1,0-1-1,4 17 1,-6-13-37,-1 1 1,0-1 0,-1 0-1,-1 1 1,-2 27 0,0-29-83,-1 0-1,0-1 1,0 1 0,-2-1 0,1 0 0,-2 0 0,1 0 0,-2-1 0,0 0 0,0 0 0,-1-1 0,0 0 0,0 0 0,-14 12-1,4-6-513,-1 0 0,-33 21 0,30-23-1276,-1-1 0,-26 10 1,-12-2-5591,-1-6-4194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19.8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3986,'0'0'21658,"20"35"-21386,-4-29-208,-1 1-64,11 7-1473,-1 0-2256,-4 14-5011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20.1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0 266 10565,'0'0'8847,"26"-17"-6729,83-60-800,-99 70-1169,0-1 0,-1 1 0,0-1 0,-1-1 0,0 0 0,0 0 0,-1 0 0,0-1 0,-1 0 0,0-1 0,0 1 0,-1-1 0,6-18 0,-11 28-66,0 1-1,1-1 1,-1 0 0,0 1-1,0-1 1,0 0 0,0 0-1,0 1 1,0-1-1,0 0 1,0 0 0,0 1-1,0-1 1,0 0 0,0 1-1,0-1 1,0 0-1,-1 0 1,1 1 0,0-1-1,-1 0 1,1 1 0,0-1-1,-1 1 1,1-1 0,-1 0-1,1 1 1,-1-1-1,1 1 1,-1-1 0,1 1-1,-1-1 1,0 1 0,1 0-1,-1-1 1,0 1-1,1 0 1,-1 0 0,0-1-1,1 1 1,-1 0 0,0 0-1,0 0 1,-2-1 18,0 1 0,1 0 1,-1 0-1,0 0 0,1 1 0,-1-1 0,0 1 1,1-1-1,-1 1 0,0 0 0,1 0 0,-4 2 1,-1 2-50,-1 0 1,1 1-1,1 0 1,-1 0-1,1 1 1,0-1-1,0 2 1,1-1-1,0 0 1,0 1-1,1 0 1,-4 9-1,2-4 87,1-1 0,0 1 1,1 0-1,1 1 0,0-1 0,1 0 0,-1 21 0,3-31-131,0 0 1,1-1-1,-1 1 0,1-1 1,-1 1-1,1 0 0,0-1 1,0 0-1,0 1 0,0-1 1,0 1-1,0-1 0,1 0 1,-1 0-1,1 0 0,0 0 0,0 0 1,0 0-1,0 0 0,0-1 1,0 1-1,0-1 0,0 1 1,0-1-1,1 0 0,-1 0 1,1 0-1,-1 0 0,1 0 0,-1 0 1,1-1-1,-1 1 0,1-1 1,5 0-1,3 1-90,-1-1 1,1 0-1,0-1 0,0 0 0,0-1 1,0 0-1,14-5 0,0-2-705,20-6-1858,-15 8-2775,-17 5-5809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23.8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0 7139,'0'0'13521,"-6"21"-11701,-10 46 238,3 1 1,-9 113 0,22-48-496,0-132-1840,0-13-6662,0 8 5402,0-24-4882,0-11-848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24.2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6947,'0'0'12670,"22"13"-11758,129 71 124,-145-80-928,0 0 0,0 0 0,-1 1 0,1 0 0,-1 0 0,0 0 0,0 0 0,-1 1 0,0 0 0,0 0 0,0 0 0,-1 1 0,1-1 0,-2 1 0,1 0 0,-1 0 0,0 0 0,0 0 0,-1 0 0,0 0 0,0 0 0,-1 0 0,0 1 0,0-1 0,0 0 0,-3 13 0,2-19-71,1 1 0,-1-1 0,1 1 0,-1-1 0,0 1 0,0-1 0,1 1 0,-1-1 0,0 0 0,0 1 0,0-1 0,-1 0 0,1 0 0,0 0 0,0 0 0,-1 0 0,1 0 0,0 0 0,-1 0 0,1-1 0,-1 1 0,1 0 0,-1-1 0,1 1 0,-1-1 0,1 0 0,-4 1 0,3-1-17,0 1 1,0-1-1,0 1 0,0-1 1,1 1-1,-1 0 1,0 0-1,0-1 1,1 2-1,-1-1 1,1 0-1,-3 2 0,3-2-44,5 14-257,-4-14 271,0 0 1,0 0 0,0 0 0,0 0 0,0 0 0,1 0-1,-1 0 1,0-1 0,1 1 0,-1 0 0,1 0 0,-1 0-1,1-1 1,-1 1 0,1 0 0,-1 0 0,1-1 0,0 1-1,-1 0 1,1-1 0,0 1 0,0-1 0,0 1 0,-1-1-1,3 1 1,92 39 4,-75-31 99,-12-6-114,0 1 0,0 0 0,-1 0-1,1 0 1,10 9 0,-17-12 61,1 1 1,-1-1-1,1 1 1,-1-1 0,0 1-1,0 0 1,0 0-1,1 0 1,-2 0-1,1 0 1,0 0-1,0 0 1,-1 0 0,1 0-1,-1 0 1,1 0-1,-1 0 1,0 0-1,0 0 1,0 0-1,0 0 1,0 1 0,-1-1-1,1 0 1,-1 0-1,1 0 1,-3 4-1,2-3 93,-1 0-1,-1 1 0,1-1 0,-1 0 0,1 0 0,-1 0 0,0-1 0,0 1 1,0 0-1,0-1 0,0 0 0,-1 0 0,1 0 0,-1 0 0,1-1 0,-1 1 1,-5 0-1,-5 3 17,1-2 1,-1 0 0,-22 2-1,24-4-264,3 0 119,0 0-1,0-1 1,1 0 0,-1 0 0,0-1 0,-16-3-1,23 4-144,0-1 0,0 0 0,0 0 0,1 0 0,-1 0 0,0 0 0,1 0-1,-1 0 1,1 0 0,-1-1 0,1 1 0,0-1 0,-1 1 0,-1-4-1,2 2-328,0 0-1,-1 0 0,1 0 1,1 0-1,-1 0 0,0 0 0,1 0 1,0 0-1,0-1 0,-1 1 0,2-6 1,0 5-466,-1-1 0,1 1 1,0-1-1,0 1 1,0 0-1,4-8 1,25-30-8550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24.6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182 0 12310,'0'0'14318,"-19"6"-13360,-58 18-368,76-24-578,-1 1 0,1-1 0,-1 1 0,1-1 0,-1 1 0,1-1 1,-1 1-1,1 0 0,0 0 0,-1 0 0,1 0 0,0 0 0,0 0 1,0 0-1,0 0 0,0 0 0,0 1 0,0-1 0,0 0 0,0 1 1,0-1-1,1 1 0,-1-1 0,1 1 0,-1-1 0,1 1 1,-1-1-1,1 1 0,0-1 0,0 1 0,0-1 0,0 1 0,0 0 1,0 1-1,1 1-28,0-1 0,0 1-1,0-1 1,1 1 0,0-1 0,-1 0 0,1 0 0,0 0 0,0 0 0,4 4 0,8 6-2,0-1 1,1-1-1,21 13 1,25 19 39,-46-31-19,24 22 2,-37-32-3,0 0-1,0 1 1,0-1-1,-1 1 1,1-1 0,-1 1-1,0-1 1,0 1-1,0 0 1,0-1-1,0 1 1,0 0 0,-1 0-1,1 5 1,-1 3-29,1-9 72,-1-1-1,0 1 1,1 0-1,-1 0 1,0 0-1,0 0 1,0-1-1,0 1 1,-1 0-1,1 0 1,0 0-1,-1-1 0,1 1 1,-1 0-1,0 0 1,1-1-1,-1 1 1,0 0-1,0-1 1,0 1-1,0-1 1,-1 1-1,1-1 1,0 0-1,0 0 1,-1 1-1,1-1 1,-1 0-1,1 0 1,-3 1-1,-13 4 133,0-1 0,0 0 0,0-2 0,-32 4 0,-72-4-763,100-3 194,21-1 289,-1 1 0,1 0 0,-1-1 0,0 1 0,1-1 0,-1 1 0,1-1 0,-1 1 1,1-1-1,0 0 0,-1 1 0,1-1 0,-1 0 0,1 1 0,0-1 0,0 0 0,-1 1 0,1-1 0,0 0 0,0 1 0,0-1 0,0 0 0,0 0 0,0 1 1,0-1-1,0 0 0,0 0 0,0 1 0,0-1 0,0 0 0,1-1 0,5-26-2635,-3 21 1648,1 1 1,0 0-1,0-1 1,10-10-1,34-36-6500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24.7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0 0 9076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24.8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9076,'164'49'3522,"-153"-43"512,9-6-1713,16 0-1185,5 0 897,0 0-640,-5 0-961,-5 0-304,0 0-128,-16 0-1056,6 7-1682,-6 0-3312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24.9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1 3522,'0'0'16631,"-15"166"-13381,15-90-721,0 7-656,0-6-625,0-15-575,0-14-529,0-20-128,0-14-32,0-7-320,-10-7-11222,-11-28 3475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26.2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5715,'0'0'17680,"10"0"-15623,38 0-1099,163 4 1789,-171-1-2489,-1 2 0,0 2 1,50 14-1,-81-19-264,1 0 0,-1 0 0,0-1-1,0 0 1,1-1 0,8 0 0,-16 0-386,-1-5-4175,-1-9-1260,-3 6-2169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26.5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0 11717,'0'0'12710,"22"11"-11443,7 2-923,-8-4-117,0 1 1,0 1 0,23 17-1,-41-25-178,1-1-1,0 1 1,-1 0-1,1 0 1,-1 0-1,0 0 1,0 1-1,0-1 0,0 1 1,-1-1-1,0 1 1,1 0-1,-1 0 1,-1 0-1,1 1 1,-1-1-1,1 0 1,0 8-1,-2-6 45,0 1 0,0-1 1,-1 0-1,0 1 0,0-1 0,0 0 1,-1 0-1,0 0 0,0 0 0,0 0 0,-7 10 1,-6 7 68,-1-1 1,-1 0-1,-2-1 1,-33 31-1,28-29-159,8-6-69,-2-1 1,0 0 0,-35 22 0,32-30-443,16-8-4132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6:19.34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1 153 352,'2'-3'17608,"12"-7"-14782,16 1 102,-26 9-2737,0-1 1,1 0-1,-1 0 1,0-1-1,0 1 1,7-5-1,-11 6-220,1 0 1,-1 0-1,0 0 0,1 0 1,-1 0-1,0-1 0,1 1 1,-1 0-1,0 0 0,0 0 0,1 0 1,-1-1-1,0 1 0,0 0 1,1 0-1,-1-1 0,0 1 1,0 0-1,1-1 0,-1 1 1,0 0-1,0 0 0,0-1 0,0 1 1,0 0-1,1-1 0,-1 1 1,0 0-1,0-1 0,0 1 1,0 0-1,0-1 0,0 1 0,0 0 1,0-1-1,0 1 0,0-1 1,-1 1-1,1 0 0,0 0 1,0-1-1,0 1 0,0 0 0,0-1 1,0 1-1,-1 0 0,1-1 1,-14-5 2602,10 4-420,19 1-1194,195-13 426,3 0-779,-160 15-582,-22 1-1,-1-2 1,1-2 0,34-5-1,-27 1 155,0 3 1,0 1-1,51 4 0,-13 0 38,677-2 135,-776-25-3327,0-6-773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28.0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6787,'0'0'17992,"113"21"-16855,-62-15-161,-4 1-511,-11-7-289,-11 0-144,-9 0-32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28.3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0 10789,'0'0'7806,"-3"29"-4989,0 8-1855,-6 133 2761,4 70-1458,4-239-2269,1 1-1,0-1 1,1 0-1,-1 0 0,0 0 1,0 0-1,0 1 1,1-1-1,-1 0 0,1 0 1,-1 0-1,1 0 1,-1 0-1,1 0 0,0 0 1,-1 0-1,1 0 1,0 0-1,0 0 1,0 0-1,0 0 0,0-1 1,1 2-1,0-1-10,0 0-1,1 0 1,-1 0 0,1-1-1,-1 1 1,1-1 0,-1 1-1,1-1 1,-1 0 0,5 0-1,2-1 6,-1 0 0,0 0 0,1-1 0,-1 0 0,15-7 0,-4 0-99,1-1-1,-2-1 0,23-17 1,2-12-2977,-39 34 1778,1 1 0,-1-1 0,-1 0 0,1 0-1,4-12 1,-4-10-5914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28.5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69 5426,'0'0'17753,"103"0"-17017,-57 0-528,10 0-208,1-13-16,-6-8-2433,-5 7-3282,-15-7-3889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28.6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10197,'0'0'12325,"123"21"-12309,-87-21-16,0 0-1937,-10 0-3009,-6 0-3506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28.8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1 9444,'0'0'10821,"-25"125"-10228,25-118-593,25-14-5827,1-21 1297,5-7-3890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29.1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67 3954,'124'-61'4933,"-123"60"-4795,0 1-1,-1-1 1,1 1 0,0-1 0,0 1 0,0-1 0,0 1-1,0 0 1,-1-1 0,1 1 0,0 0 0,0 0 0,0 0-1,0 0 1,0 0 0,0 0 0,0 0 0,0 0 0,0 0-1,0 0 1,0 0 0,-1 0 0,1 1 0,0-1 0,0 0-1,0 1 1,1 0 0,-2 16 2215,-1-10-1397,1 3 118,1 0 0,0 0 0,1 1 0,0-1-1,1 0 1,0-1 0,6 14 0,-9-22-1055,1 0 0,0 0 0,0 0 0,0-1 0,-1 1-1,1 0 1,0-1 0,0 1 0,0 0 0,0-1 0,0 0 0,1 1 0,-1-1 0,0 1 0,0-1 0,0 0-1,0 0 1,0 0 0,0 0 0,1 0 0,-1 0 0,0 0 0,0 0 0,0 0 0,0 0 0,2-1 0,31-9-487,-12-1 194,-1-1 0,22-16 0,21-13-222,-61 39 496,0 1 0,0 0 0,-1 0 0,1 0 0,0 0 0,0 0 0,0 0 0,0 1 0,0 0 0,5-1 0,-6 11 1435,0 1-819,0 1 0,1-1 0,0 0 0,1 0 0,0 0-1,8 14 1,-12-24-576,6 0 90,-3-1-97,-2 0-340,9-1-8956,1-5 1887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29.4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 0 5763,'0'0'9959,"-9"32"-6179,5-16-3289,-16 59 1988,-14 97-1,-3 186 2278,23 5-3458,14-360-1549,0-13-2625,-1-58-6435,-3 14 1166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29.5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35 10725,'0'0'11157,"128"0"-10789,-71 0-368,-1-14-752,1-6-4979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29.9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0 12166,'0'0'8481,"-2"22"-5456,-3 7-2432,2-8-144,0 0 0,1 38 0,2-58-444,0-1 0,0 1 0,0 0 0,0 0 0,0 0 0,0 0 1,1 0-1,-1 0 0,0-1 0,1 1 0,-1 0 0,0 0 0,1 0 0,-1-1 1,1 1-1,-1 0 0,1-1 0,0 1 0,-1 0 0,1-1 0,-1 1 0,1-1 1,0 1-1,0-1 0,-1 1 0,1-1 0,1 1 0,1 0-14,0 0 0,0-1 0,0 1 0,0-1 0,0 0-1,0 1 1,0-1 0,5-1 0,3-1-121,0 0 0,-1 0 0,21-8 0,59-42-2410,-89 51 2530,-1 1 0,0 0-1,1-1 1,-1 1 0,0 0 0,1 0-1,-1 0 1,1-1 0,-1 1 0,1 0 0,-1 0-1,1 0 1,-1 0 0,0 0 0,1 0-1,-1 0 1,1 0 0,-1 0 0,1 0-1,-1 0 1,1 0 0,-1 0 0,1 0 0,-1 0-1,0 1 1,1-1 0,-1 0 0,1 0-1,-1 1 1,0-1 0,1 0 0,-1 0-1,1 1 1,-1-1 0,0 0 0,0 1 0,1-1-1,-1 0 1,0 1 0,1-1 0,-1 1-1,0-1 1,0 0 0,0 1 0,0-1 0,1 1-1,-1 25 468,-1-16-225,1 123 4757,0-130-4541,0-5-858,-1-1-1,1 0 0,-1 1 1,1-1-1,0 0 0,0 0 1,0 1-1,0-1 0,1-3 1,0-6-1607,-1-24-4783,0-10-2980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30.0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0 11109,'0'0'14247,"-10"118"-13575,10-97-448,0-8-224,0 1-224,10-7-2641,1-7-3794,4 0-4322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8:46.4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181 55 3874,'0'0'16060,"-5"-9"-14096,-14-25-478,17 32-1387,0 1-1,0 0 1,0 0 0,0-1-1,0 2 1,0-1-1,0 0 1,-1 0 0,1 1-1,0-1 1,0 1 0,-1-1-1,1 1 1,0 0-1,-1 0 1,1 0 0,0 1-1,-1-1 1,1 0 0,0 1-1,-5 1 1,6-2-57,-2 2-21,0-1 1,-1 0-1,1 1 1,0 0-1,0 0 1,0 0-1,0 0 0,0 1 1,1-1-1,-1 1 1,1-1-1,0 1 1,-1 0-1,1 0 1,0 0-1,1 0 1,-4 6-1,-2 8-22,0 1 0,-5 20 0,11-35 7,-7 28 32,2 0-1,1 1 0,1-1 1,1 58-1,3-80-29,1 0 0,0-1 0,0 1 0,1 0 0,0-1 0,1 0 0,0 1 0,0-1 0,7 13 0,4 1 15,31 38 1,-29-40-23,-2 0 0,18 30 1,-22-30 131,-2 1 0,0-1 0,-1 2 0,-1-1 0,-1 0 0,-2 1 1,0 0-1,0 0 0,-3 41 0,0-62-114,-1 0 0,1 0 0,0 0 0,-1 0 0,1 0 0,-1 0 0,0 0 0,1 0 0,-1 0 1,0-1-1,1 1 0,-1 0 0,0-1 0,0 1 0,0 0 0,0-1 0,1 1 0,-1-1 0,0 1 0,0-1 0,0 0 0,0 1 0,0-1 0,0 0 0,0 0 0,0 1 0,0-1 0,-1 0 0,1 0 1,0 0-1,-1-1 0,-46 1 12,34-1-82,-5 2-336,13 0 24,-1-1 1,0 0-1,1 0 0,-13-2 1,17 2 78,1 0 1,0-1 0,0 1 0,-1-1 0,1 1-1,0-1 1,-1 1 0,1-1 0,0 0 0,0 0-1,0 0 1,0 1 0,0-1 0,0 0 0,0 0-1,0-1 1,0 1 0,1 0 0,-1 0 0,0 0-1,1 0 1,-1-1 0,0 1 0,1 0 0,0-1-1,-1 1 1,1 0 0,0-3 0,-2-28-6723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30.2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0 592,'0'0'21786,"-16"146"-20425,11-119-1073,0 1-288,0 7-1969,-5-8-3457,5-6-2034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30.6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426 1 12454,'0'0'2644,"-23"12"1574,-1-1-3266,2-1-325,0 1 1,0 1-1,1 1 1,-38 30-1,34-20 509,-23 26-1,42-43-957,0 1 0,0 0-1,1 1 1,0 0 0,1-1 0,-1 1 0,1 1 0,-5 16-1,9-24-179,-1 0-1,1 1 0,0-1 0,-1 0 0,1 0 0,0 1 0,0-1 1,0 0-1,0 1 0,0-1 0,0 0 0,1 0 0,-1 1 0,0-1 1,1 0-1,-1 0 0,1 1 0,-1-1 0,1 0 0,-1 0 0,1 0 1,0 0-1,0 0 0,-1 0 0,1 0 0,0 0 0,0 0 0,0 0 1,0 0-1,0-1 0,0 1 0,1 0 0,-1-1 0,0 1 0,0-1 0,0 1 1,0-1-1,1 0 0,-1 1 0,0-1 0,1 0 0,-1 0 0,0 0 1,0 0-1,1 0 0,-1 0 0,0 0 0,1 0 0,0-1 0,7 0-102,0-1 1,0 1-1,0-1 0,0-1 0,-1 0 0,10-4 0,102-59-2307,-120 66 2409,1 0 0,0 0 1,-1 0-1,1 1 0,-1-1 0,1 0 0,0 0 1,-1 1-1,1-1 0,-1 0 0,1 1 1,-1-1-1,1 0 0,-1 1 0,1-1 0,-1 1 1,1-1-1,-1 1 0,0-1 0,1 1 0,-1 0 1,0-1-1,1 1 0,-1-1 0,0 1 1,0 0-1,0-1 0,1 1 0,-1-1 0,0 1 1,0 0-1,0-1 0,0 1 0,0 0 0,0-1 1,-1 2-1,2 3 69,7 25 644,-2 0 0,-1 0 1,-1 1-1,-2-1 1,-1 1-1,-4 37 0,2-56-629,-1-1-1,0 1 1,0-1-1,-2 0 1,1 1-1,-1-1 1,-1-1-1,0 1 0,-1-1 1,0 0-1,0 0 1,-1 0-1,0-1 1,-1 0-1,0-1 1,0 0-1,-1 0 0,0 0 1,-17 9-1,14-9-101,0-2 1,-1 1-1,0-2 0,0 0 0,0 0 0,-1-1 0,1-1 0,-1 0 0,0-1 0,0 0 0,-22-1 1,33-1-99,1 0 0,-1-1 0,1 1-1,-1-1 1,1 0 0,-1 0 0,1 0 0,-1 0 0,1 0 0,0 0 0,-1 0 0,1-1 0,0 1 0,0-1 0,0 0 0,0 0 0,1 0 0,-1 0 0,0 0 0,1 0 0,-1 0 0,1 0 0,0 0 0,0-1 0,0 1 0,0-1 0,0 1 0,0 0 0,1-1 0,-1-4 0,-2-7-1900,1-1-1,0 1 0,2-1 1,0-20-1,5-26-8310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30.9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0 245 8500,'0'0'5330,"32"-12"-2310,3 0-2346,-5 3-230,-1-2 0,0-1 1,-1-1-1,45-29 0,-61 34-274,-1 2-60,0-1 0,-1 0 1,1-1-1,-1 0 1,-1 0-1,0-1 0,0 0 1,11-17-1,-19 25-24,0 0 0,-1 0 0,1 0 0,0 0 0,-1-1 0,1 1 0,-1 0-1,0 0 1,1-1 0,-1 1 0,0 0 0,0-1 0,1 1 0,-1 0 0,0-1 0,0 1 0,-1-3-1,1 4 9,-1-1-1,1 0 1,-1 1-1,1-1 1,-1 0-1,1 1 1,-1-1-1,1 0 1,-1 1-1,0-1 1,1 1-1,-1-1 1,0 1-1,0 0 1,1-1-1,-1 1 0,0 0 1,0-1-1,1 1 1,-3 0-1,-4-1 220,-1 0-1,1 1 0,0 0 0,-1 0 0,-7 2 1,10-1-507,0 0 223,-1 1 0,1-1-1,-1 2 1,1-1-1,0 0 1,0 1 0,0 0-1,0 0 1,0 1 0,1-1-1,-1 1 1,1 0 0,0 0-1,0 1 1,-4 6-1,-7 9 199,2 0-1,-14 27 0,22-36-28,0 0 0,0 0 0,1 1 0,0 0 1,1 0-1,1 0 0,0 0 0,0 1 0,1-1 0,2 23 0,-1-34-197,0 0-1,1 1 0,-1-1 0,0 0 0,1 0 0,-1 0 1,1 0-1,-1 0 0,1 0 0,0 0 0,0 0 0,-1 0 0,1 0 1,0 0-1,0-1 0,0 1 0,0 0 0,0 0 0,0-1 0,0 1 1,0-1-1,0 1 0,0-1 0,0 1 0,0-1 0,1 0 1,-1 1-1,0-1 0,0 0 0,0 0 0,0 0 0,1 0 0,0 0 1,53-1-758,-45 0 332,12-2-963,-1-1 0,0-1 0,0 0 1,26-12-1,34-10-4223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31.3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0 9989,'0'0'10567,"-5"25"-8016,-16 77-481,18-88-1701,0 0-1,1-1 1,1 1 0,0 16 0,1-15-271,0-15-98,1 1 1,-1-1-1,0 0 1,0 1-1,0-1 0,0 1 1,0-1-1,0 0 0,1 1 1,-1-1-1,0 0 0,0 1 1,0-1-1,1 0 0,-1 1 1,0-1-1,1 0 0,-1 1 1,0-1-1,1 0 1,-1 0-1,0 0 0,1 1 1,-1-1-1,0 0 0,1 0 1,-1 0-1,1 0 0,-1 0 1,0 1-1,2-1 0,18 0-6,18-9-7,-23 2 1,-1 0 0,21-14 0,31-15-145,-61 34 136,-1 0 0,1 0 0,0 1 0,-1 0 0,1 0 0,0 0 0,0 1 0,0-1 0,-1 1-1,1 0 1,0 1 0,6 0 0,-9 0 26,0 0 1,0 0-1,0 0 0,0 0 1,0 1-1,0-1 0,0 1 0,0-1 1,0 1-1,-1 0 0,1 0 1,-1 0-1,1 0 0,-1 0 0,0 0 1,1 0-1,0 2 0,13 41 1312,-10-17-530,-2-1 0,0 48 0,-24-74-7713,11-1 195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32.9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 7235,'0'0'16280,"15"7"-14559,5 3-1145,1-1 0,0-1 0,0-1 1,1 0-1,0-2 0,28 3 0,30-8 134,-56-1-549,0 1 1,-1 1-1,43 6 1,-66-7-212,1 0 1,-1 0-1,1 0 1,-1 0 0,0 0-1,1 0 1,-1 0-1,0 0 1,1 0 0,-1 0-1,1 0 1,-1-1-1,0 1 1,1 0-1,-1 0 1,0 0 0,1-1-1,-1 1 1,0 0-1,0 0 1,1-1 0,-1 1-1,0 0 1,0-1-1,1 1 1,-1 0 0,0-1-1,0 1 1,0 0-1,0-1 1,1 1-1,-1 0 1,0-1 0,0 0-1,3-21-2330,-6-22-5735,-5 22 2489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33.1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7363,'0'0'15207,"5"152"-12726,5-103-704,-5-8-512,5-13-673,-5-7-304,-5-14-240,0 0-32,0-21-7219,0 0 1024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33.8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253 15 4210,'0'0'18310,"-9"-2"-16323,4 0-1728,-2 0-31,0 0 0,0 0 0,-1 1 0,1-1 0,-1 2-1,1-1 1,0 1 0,-1 0 0,1 0 0,-1 1 0,-11 3 0,9 0-76,1 1 0,0 1 0,0 0 0,0 0 1,1 0-1,-1 1 0,2 1 0,-1-1 1,1 1-1,0 0 0,1 1 0,0 0 0,0 0 1,1 0-1,0 0 0,1 1 0,-4 10 1,6-12-122,0 0 0,1 0 0,0 0 0,0 0 0,1 0 1,0 0-1,2 9 0,-2-13-31,1 1 0,1-1 0,-1 1 0,1-1 0,-1 0 1,1 0-1,0 0 0,1 0 0,-1 0 0,1 0 0,0-1 0,-1 1 0,6 3 0,9 8 8,0-1 0,1-1-1,1 0 1,0-2 0,25 12 0,110 40-44,-103-44-55,-42-13-34,-19-3 217,-30-3 258,31 0-317,-117 14-1514,143-23-15068,11-10 7468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34.0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6531,'0'0'3343,"0"23"1094,0 157 3251,10 87 368,-6-205-7286,-1-24-492,-1 2-356,-1-19-2948,-1-179-9537,0 59 5019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34.3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98 7475,'-39'-81'5880,"31"65"1799,12 16-6396,0 0-1214,0 1-1,1-1 1,-1 1-1,0 0 1,0 1 0,0-1-1,6 3 1,10 4 185,0-1 274,-1-2 7,-2 1 0,34 16 1,-46-20-401,0 1-1,-1 0 1,1 0 0,-1 1-1,0-1 1,0 1 0,0 0-1,0 0 1,-1 1 0,1-1-1,-1 1 1,0-1 0,-1 1-1,4 8 1,-5-9-33,0-1 0,0 0 1,-1 1-1,1-1 0,-1 0 1,0 1-1,0-1 0,0 0 1,-1 1-1,1-1 0,-1 0 0,0 0 1,0 1-1,0-1 0,0 0 1,0 0-1,-1 0 0,0 0 1,1 0-1,-1 0 0,-4 4 1,-5 5-70,0 0 0,0-1 0,-18 13 0,16-13 73,7-7-178,0 1 1,0-1-1,0 0 0,-9 4 1,-2-4-3784,16-9-1025,4-13 1002,10-15-3069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34.5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3410,'0'0'21577,"15"152"-19688,-15-103-528,0-1-465,0-6-704,0-7-128,0-8-64,0-6-16,0-7-1280,0-7-2594,11-7-2785,14 0-3538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8:46.6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35 3410,'0'0'16647,"167"-17"-16343,-128 8-288,0 0-16,-7 9-1296,-6 0-1522,0 0-1167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34.9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176 0 5282,'0'0'16416,"-24"20"-14543,-74 62-294,90-76-1295,1 0-1,0 1 1,0 0-1,-11 15 0,17-20-256,0 1 0,0-1 0,1 0 0,-1 1 0,0-1 0,1 0 0,-1 1 0,1-1 0,0 1 0,0-1 0,0 1 0,0 2 0,1 5-98,-1-9 30,0-1 1,1 1-1,-1-1 1,0 1-1,1-1 1,-1 1 0,1-1-1,-1 1 1,1-1-1,-1 0 1,1 1-1,-1-1 1,1 0-1,0 1 1,-1-1-1,1 0 1,-1 0-1,1 1 1,0-1-1,-1 0 1,1 0-1,0 0 1,-1 0-1,1 0 1,0 0-1,-1 0 1,2 0-1,26-1-658,-21 1 475,-2 0 117,1-1 0,-1 1 1,1-1-1,-1 0 0,1-1 0,-1 1 0,0-1 1,0 0-1,0-1 0,0 1 0,0-1 0,8-6 1,1-2-449,-1-1 1,19-22 0,-10 11-480,-16 19 976,-5 4 807,-1 5 409,-1 20-32,-1 30 1103,2-51-2061,1 0 0,-1-1 1,0 1-1,1 0 0,0-1 0,0 1 0,0 0 1,0-1-1,1 1 0,3 5 0,-5-8-177,1-1-1,0 1 1,-1 0-1,1 0 0,0-1 1,0 1-1,0-1 1,0 1-1,0 0 0,0-1 1,0 0-1,0 1 1,0-1-1,0 0 0,0 1 1,0-1-1,0 0 1,0 0-1,0 0 0,0 0 1,0 0-1,0 0 1,0 0-1,0 0 0,0 0 1,0-1-1,0 1 1,0 0-1,0-1 0,0 1 1,0-1-1,0 1 1,0-1-1,0 1 0,1-2 1,34-28-2000,-29 22 1381,27-25-3361,-2-2-3161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35.4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62 114 11733,'0'0'7014,"-10"24"-3887,-31 71-1454,39-91-1537,1 0 1,-1 0-1,1 0 0,0 0 1,0 0-1,1 0 0,-1 1 1,1 6-1,0-10-115,0 0 0,1 0 0,-1 0-1,0 0 1,0 0 0,1 0 0,-1 0 0,1 1-1,-1-1 1,1 0 0,-1-1 0,1 1 0,0 0-1,-1 0 1,1 0 0,0 0 0,0 0 0,0-1-1,0 1 1,1 0 0,1 1-19,1-1 0,0 0 1,0 0-1,0 0 0,0-1 0,0 1 0,0-1 1,0 0-1,1 0 0,7-2 0,3 1 177,-5 1-176,-1 0 0,0-1 0,0-1 0,0 1-1,0-1 1,0-1 0,0 0 0,-1 0 0,1-1-1,-1 0 1,0 0 0,0-1 0,0 0 0,-1 0-1,1-1 1,-1 0 0,-1-1 0,1 1 0,6-10-1,9-12-247,-2 0 0,-1-2 0,-1-1 0,-1 0 0,14-39 0,-28 86 6043,10 71-3934,-6-3-1381,-7 108 0,-1-81-344,2-2-139,1-22 0,-11 106 0,9-187 0,0-2 0,-1 1 0,0 0 0,1-1 0,-1 1 0,-1-1 0,1 1 0,-4 6 0,-5-7 0,-147 10 0,153-15 0,0 0 0,0 1 0,0-2 1,0 1-1,0 0 0,0-1 0,0 0 0,0 1 0,1-1 0,-1-1 0,1 1 1,0-1-1,-1 1 0,1-1 0,0 0 0,1 0 0,-1 0 0,0 0 0,-2-6 1,-8-10-4,2-1 1,-13-28 0,15 29-5,6 15-12,-1-5-503,0 0-1,-1 0 1,0 0-1,-1 1 1,0 0-1,-10-11 1,-23-10-7604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36.9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3378,'0'0'24309,"7"1"-21934,24 8-1863,1-2-1,55 4 1,-29-4-214,9 1-985,85-2 0,-151-6 464,-1-1 0,1 1 0,-1 0 0,1 0 0,-1-1-1,0 1 1,1 0 0,-1 0 0,1-1 0,-1 1 0,0-1 0,0 1 0,1 0 0,-1-1 0,0 1 0,1-1 0,-1 1 0,0 0 0,0-1 0,0 1 0,0-1 0,1 1 0,-1-1 0,0 1 0,0-1 0,0 1 0,0-1 0,0 1 0,0-2 0,-1-17-5297,1 16 3092,0-11-4362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37.2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6003,'0'0'15919,"11"6"-15215,2 1-456,1 0-1,0-1 1,1-1-1,-1-1 1,1 0-1,0 0 1,0-2 0,22 2-1,-14-6-32,-17 2-187,0-1 1,0 1-1,-1-1 0,1 1 0,0 1 1,0-1-1,0 1 0,6 2 1,-11-2 5,0 0 0,-1 0 0,1 0 0,0 0 0,-1 0 0,1 0 0,-1 0 0,1 0 0,-1 0 1,1 0-1,-1 0 0,0 1 0,0-1 0,1 0 0,-1 0 0,0 0 0,0 0 0,0 1 0,0 1 1,-2 30 1100,1-26-1018,-1 5 116,0-1 0,-1 1 0,-1 0 1,0-1-1,0 0 0,-1 0 0,-1 0 1,0 0-1,0-1 0,-9 11 0,-8 8 33,-1 0 1,-29 26-1,-10 1-381,57-52-162,-1 1-657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39.2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422 102 2769,'0'0'15962,"-11"-14"-12920,-35-44-724,42 55-2101,0 0 0,0 0 0,0 0 0,-1 0 0,1 1 0,-1 0 0,0 0 1,0 0-1,0 0 0,0 1 0,0 0 0,0 0 0,0 0 0,0 0 0,0 1 0,0 0 0,-1 0 0,1 1 0,0-1 0,-5 2 0,-17 0 235,24-2-441,0 0 0,0 1-1,0 0 1,0-1-1,0 1 1,0 0 0,0 0-1,1 1 1,-1-1 0,0 1-1,1-1 1,-1 1-1,1 0 1,-1 0 0,1 0-1,0 0 1,0 0 0,0 0-1,0 1 1,0-1-1,1 1 1,-1-1 0,1 1-1,-1 0 1,0 4 0,-4 8 28,1 0 1,0 1 0,-3 24-1,5-23-20,0 0-1,1 0 1,1 1-1,1-1 1,0 1-1,1-1 1,1 0-1,1 0 1,0 0-1,2 0 1,-1 0-1,2 0 1,0-1-1,1 0 1,11 16-1,-2-5-27,-8-17 19,-1 0 0,-1 1-1,0 0 1,0 0 0,-1 0-1,-1 0 1,1 1-1,-2 0 1,0 0 0,0 0-1,1 19 1,-5-30 9,1 0 1,0 0-1,-1 0 0,1 0 1,0 0-1,-1 0 0,0 0 1,1 0-1,-1-1 0,1 1 1,-1 0-1,0 0 0,1-1 1,-1 1-1,0-1 0,0 1 1,0 0-1,0-1 0,1 1 1,-1-1-1,0 0 0,0 1 1,0-1-1,-2 1 0,-30 7 170,22-6-93,-10 2-158,-1-1-1,0-1 0,0-1 1,0-1-1,-36-4 0,23-8-1335,35 12 1104,0-1 0,-1 0 0,1 0 0,0 1 0,-1-1 0,1 0 0,0 0 0,0 0 0,0 1 0,-1-1 0,1 0 0,0 0 0,0 0 0,0 1 0,0-1 0,1 0 0,-1 0 0,0 0-1,0 0 1,0 1 0,1-1 0,-1 0 0,0 0 0,1 1 0,-1-1 0,1 0 0,0-1 0,21-17-6480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39.6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9172,'0'0'7054,"0"23"-3844,0 181 2285,0-197-5289,0 0-26,0 0-1,0 1 0,1-1 1,0 0-1,2 8 0,-3-13-174,1-1-1,-1 0 0,1 1 0,0-1 1,-1 1-1,1-1 0,0 0 1,0 0-1,0 1 0,0-1 1,0 0-1,0 0 0,0 0 1,0 0-1,0 0 0,1 0 1,-1 0-1,0-1 0,0 1 1,1 0-1,-1-1 0,1 1 1,-1-1-1,1 1 0,-1-1 0,1 0 1,-1 1-1,1-1 0,2 0 1,1-1-20,0 1-1,0-1 1,-1 0 0,1-1 0,0 1 0,-1-1-1,1 0 1,-1 0 0,1 0 0,-1-1 0,0 1-1,0-1 1,0 0 0,0 0 0,5-7 0,7-7-43,-2-1 0,15-22 0,-12 16-88,-11 16 103,-5 6 40,0 1 0,-1-1 0,1 1 0,1-1 0,-1 1 0,0-1 0,0 1 0,0-1 0,1 1 0,-1 0 0,1 0 0,-1 0 0,1 0 0,2-2 0,-3 3 56,0 10 470,0-2-216,1 0 0,0 1 0,0-1-1,1 0 1,0 0 0,1-1 0,5 10 0,-7-14-368,0 0 1,1 0-1,-1-1 1,1 1-1,-1-1 1,1 1-1,0-1 1,4 2-1,-4-2-623,0-1 0,0 1 0,0-1 1,0 0-1,1 0 0,-1 0 0,0-1 0,1 1 0,-1-1 0,4 0 0,19-1-7074,4-5-4867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39.8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129 1 11333,'0'0'8980,"-97"131"-6915,81-89 208,6-1-1216,5-6-257,5-7-336,0-8-336,0-6-128,15-7-32,6-7-336,4 0-496,11-14-545,5-20-1120,0-8-1665,0-6-1841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40.2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 0 11989,'0'0'3335,"-7"28"657,-12 42-1749,-11 85 1,17-62-410,3-28-651,-3 98-1,13-162-1230,2-6-365,1 1 224,-1-1 0,1 1 0,0-1 0,0 1 0,0 0 0,1 0 0,0 1 0,-1-1 0,1 1 0,6-4 0,3-4 45,-5 2 47,1 1-1,0 0 0,0 0 0,1 1 1,0 1-1,0-1 0,20-7 1,-28 13 101,-1 1 0,0-1 0,0 1 0,1 0 1,-1 0-1,0 0 0,0 0 0,1 0 0,-1 0 1,0 0-1,1 0 0,-1 0 0,0 0 0,0 1 0,1-1 1,-1 1-1,0-1 0,0 1 0,0-1 0,0 1 1,1-1-1,-1 1 0,0 0 0,0 0 0,0 0 1,-1 0-1,1-1 0,0 1 0,1 2 0,0 1 139,-1 0-1,1 0 0,-1 0 1,0 0-1,0 0 0,0 1 1,0 4-1,2 9 341,1-1 331,-2 0 0,0 1-1,0 24 1,-2-2-4662,-1-9-7535,1-43-1452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40.6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0 265 10117,'0'0'9879,"20"-21"-7929,62-69-664,-74 80-1097,0 0-1,0-1 1,-1 0 0,7-15-1,-12 21 41,0 0 0,0-1 0,0 1 0,-1-1 0,0 0 0,0 0 0,0-10 0,-1 14-177,1 1 0,-1 0 0,0 0 1,0 0-1,0 0 0,0 0 0,-1 0 0,1 0 1,0 0-1,0 0 0,-1 0 0,1-1 1,0 1-1,-1 0 0,1 1 0,-1-1 1,0 0-1,1 0 0,-1 0 0,0 0 1,1 0-1,-1 0 0,0 1 0,0-1 0,0 0 1,0 1-1,1-1 0,-1 1 0,0-1 1,0 1-1,0-1 0,0 1 0,-1 0 1,1-1-1,0 1 0,0 0 0,0 0 1,0 0-1,0 0 0,0 0 0,-2 0 1,0 0-26,0 1 0,0 0 0,0-1 1,0 1-1,0 0 0,1 1 1,-1-1-1,0 0 0,1 1 1,-1-1-1,1 1 0,-1 0 1,1 0-1,-4 4 0,0 2 12,0 0-1,0 1 0,0 0 0,1 1 0,1-1 0,-1 1 0,2 0 0,-6 20 0,5-8 225,1-1 0,0 1 1,2 29-1,1-49-251,0 1 0,0-1 0,0 0 0,1 0 0,-1 1 0,1-1 1,-1 0-1,1 0 0,0 0 0,0 0 0,0 1 0,0-1 0,0-1 0,1 1 0,-1 0 0,1 0 1,-1 0-1,1-1 0,3 4 0,-2-3-10,1 0 0,0 1 1,0-1-1,0 0 0,1-1 0,-1 1 0,0-1 1,1 0-1,6 1 0,0-1-281,0 0 0,-1-1 0,1 0-1,0-1 1,-1 0 0,1-1 0,18-5 0,-8-2-1315,0 0 1,26-18 0,-22 12-441,42-25-7023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41.0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 1 5394,'0'0'10037,"-8"22"-8506,5-14-1331,-12 35 1770,-16 78 1,29-113-1687,-1 31 1038,22-55-1530,140-138-736,-155 150 898,1 0 1,0 0 0,0 0-1,1 1 1,9-5 0,-14 7 99,1 0 1,-1 1-1,1-1 1,0 1 0,-1-1-1,1 1 1,0 0-1,-1 0 1,1 0 0,0 0-1,0 0 1,-1 0-1,1 0 1,0 0-1,-1 1 1,1-1 0,0 1-1,-1-1 1,1 1-1,-1 0 1,1 0-1,-1 0 1,1-1 0,-1 1-1,3 2 1,3 4 273,-1 0 1,1 0-1,-1 0 1,-1 1 0,1 0-1,-1 0 1,-1 0-1,1 1 1,-2 0-1,1-1 1,-1 1 0,0 1-1,-1-1 1,0 0-1,0 0 1,-1 1-1,-1-1 1,1 11 0,-1 6 141,0-3-93,0 0 1,-5 28 0,4-43-378,1-7-139,0-17-2043,0-44-5211,0 25 371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8:46.8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36 9652,'0'0'12214,"71"0"-12102,-32 0-112,-7 0-656,7-9-2017,-7-9-2898,-6 10-5058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41.3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64,'0'0'18032,"23"5"-15374,160 26 1479,-102-23-2059,131-3-1,-143-5-1747,-68 0-837,-9 0-5522,-17 0-1692,-13 0-7398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41.5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7235,'0'0'12886,"0"132"-8996,0-70-897,5-13-1328,0-8-832,0-13-609,1-14-208,-6-7-16,0 0-2305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42.3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192 0 8948,'0'0'14303,"-25"3"-12993,-77 9-185,99-11-1020,0-1 1,0 1-1,0 0 0,0 0 0,0 0 0,0 0 0,0 0 0,0 1 0,1-1 0,-1 1 0,1 0 0,-1 0 0,1 0 0,0 0 0,-1 0 0,1 0 0,0 1 0,1-1 0,-1 1 0,0-1 0,1 1 0,-1 0 0,0 2 0,0 2 59,0 0 0,1-1 0,0 1 0,1 0 0,0-1 0,0 1 0,1 8-1,-1 1-187,1-8 31,0-1 0,0 1 1,0 0-1,1-1 1,0 1-1,0-1 1,1 1-1,0-1 1,1 0-1,5 9 1,6 7 3,29 32 1,-25-31 13,83 86 10,-101-109-2,-1 0 0,1 0-1,0 0 1,-1 0 0,1 0 0,-1-1 0,1 1-1,-1 0 1,0 0 0,1 0 0,-1 0 0,0 1-1,0-1 1,0 0 0,1 0 0,-1 0 0,0 0-1,-1 0 1,1 0 0,0 0 0,0 0 0,0 0 0,-1 0-1,1 0 1,0 0 0,-1 0 0,1 0 0,-1 0-1,1 0 1,-1 0 0,1 0 0,-1-1 0,0 1-1,1 0 1,-1 0 0,0-1 0,0 1 0,0 0-1,1-1 1,-1 1 0,0-1 0,0 1 0,0-1 0,0 1-1,0-1 1,0 0 0,0 1 0,0-1 0,-1 0-1,-5 2 87,-1 1 0,1-2 0,0 1-1,0-1 1,-13 0 0,15-1-202,0 0 1,0 0-1,0-1 0,0 0 1,0 0-1,0 0 0,0 0 0,-5-3 1,-20-13-6839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42.6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 11029,'0'0'7363,"0"152"-3793,0-76-929,0 8-48,5-15-912,0-7-720,-5-6-481,0-15-304,0-20-160,0 0-16,0-14-240,-5-7-721,0 0-1007,-1 0-818,6-28 209,0-21-7267,0-27-1778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42.9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13654,'0'0'8228,"27"15"-7123,4 2-724,19 11 547,70 28 1,-106-50-760,1-1-22,1 1-1,-1 1 1,-1 0 0,1 1-1,-1 1 1,-1 0-1,21 17 1,-32-23-84,0 0 0,-1-1 0,1 1 0,-1 0 0,1 0 0,-1 0 0,0 0 0,0 0 0,-1 1 0,1-1 0,0 0 0,-1 0 0,0 0 0,0 1 0,0-1 0,0 0 0,0 0 0,-2 5 0,1-3 27,0-1-1,0 0 1,0 0-1,0 0 1,-1 0-1,0 0 1,0 0-1,0 0 1,0-1-1,-1 1 1,1-1-1,-6 5 1,-21 15-160,0-1 0,-2-2 0,-1-1-1,0-1 1,-1-2 0,-55 19 0,83-36-4931,3-5 2467,6-9 371,18-18-4010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43.2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1 10197,'0'0'9652,"0"180"-6803,-10-97-239,5 0-449,-6-14-785,6-6-591,5-22-545,0-13-208,0-14-16,0-7-32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43.6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206 1 8020,'0'0'9257,"-25"18"-6477,-82 62 0,100-75-2382,0 1 0,0 0-1,0 0 1,1 1 0,0-1 0,1 1-1,0 1 1,-8 12 0,11-14-205,0 0 0,0 1 1,1-1-1,0 1 0,0-1 1,0 1-1,1 0 1,0 7-1,0-13-195,1 0 0,-1 0 0,0 0 0,1 0-1,-1-1 1,0 1 0,1 0 0,-1 0 0,1-1 0,0 1 0,-1 0 0,1-1 0,-1 1 0,1-1 0,0 1 0,0 0-1,-1-1 1,1 0 0,0 1 0,0-1 0,-1 1 0,1-1 0,0 0 0,0 0 0,0 1 0,0-1 0,0 0-1,-1 0 1,1 0 0,0 0 0,0 0 0,0 0 0,1 0 0,39-2-127,-34 1 78,1 0-43,-1-1 1,1 1-1,0-1 0,-1-1 1,0 0-1,1 0 0,-1 0 1,0-1-1,-1 0 0,1 0 0,7-7 1,6-7-1106,35-39 0,-35 36 66,-11 9 965,-9 16 406,0 0 0,0 0 0,1 0 1,-1 0-1,1-1 0,0 1 0,0 0 1,0 0-1,3 6 0,-2-2 135,2 3 17,4 27 1227,-8-38-1646,0 0 1,0 1-1,0-1 1,0 0-1,0 1 0,0-1 1,0 0-1,0 1 1,0-1-1,0 0 1,0 0-1,0 1 1,0-1-1,1 0 1,-1 1-1,0-1 1,0 0-1,0 0 0,1 1 1,-1-1-1,0 0 1,0 0-1,1 1 1,-1-1-1,0 0 1,0 0-1,1 0 1,-1 0-1,0 0 0,1 1 1,-1-1-1,0 0 1,0 0-1,1 0 1,-1 0-1,0 0 1,1 0-1,-1 0 1,0 0-1,1 0 0,-1 0 1,0 0-1,1 0 1,-1 0-1,0 0 1,1 0-1,-1-1 1,0 1-1,1 0 1,-1 0-1,0 0 0,0 0 1,1-1-1,-1 1 1,0 0-1,0 0 1,1-1-1,17-12-4419,3-9-1251,4-11-2211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4:44.4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56 3554,'0'0'11856,"-8"21"-7508,-23 67-1725,29-83-2395,0 1 1,1-1-1,-1 1 1,1 0-1,0 0 0,0 0 1,1 0-1,0 0 1,0 0-1,0-1 0,1 1 1,2 9-1,-2-13-204,0 0-1,0 1 0,1-1 1,-1 0-1,1 0 1,0 0-1,0 0 0,0-1 1,-1 1-1,1 0 1,1-1-1,-1 0 0,0 1 1,0-1-1,4 2 0,-1-1 0,0 0-1,-1 0 1,1 0-1,0-1 0,0 0 1,10 2-1,-13-4-14,0 1-1,-1 0 1,1-1-1,0 1 1,0-1-1,0 0 1,-1 0-1,1 0 0,0 0 1,-1 0-1,1 0 1,-1 0-1,1 0 1,-1 0-1,2-3 1,20-25 101,-18 23-87,11-15-152,-2-1 1,0 0-1,-1 0 1,-1-2-1,-2 1 1,0-2-1,-1 1 1,5-30-1,-13 51 3358,0 21-1526,2-6-1406,-1 1 0,0-1 0,-1 1-1,-1-1 1,0 1 0,-2 19-1,0 9 242,18 347-273,-6-34-264,-11-349 0,1-1 0,-1 0 0,0 0 0,0 0 0,-1 1 0,1-1 0,-1 0 0,0-1 0,0 1 0,0 0 0,0 0 0,-5 4 0,-40 43 0,26-31 0,21-19 0,-1 0 0,1 0 0,-1-1 0,0 1 0,1 0 0,-1-1 0,0 1 0,0-1 0,1 1 0,-1-1 0,0 1 0,0-1 0,0 0 0,0 1 0,0-1 0,1 0 0,-3 0 0,3 0 0,-1 0 0,1 0 0,-1 0 0,1 0 0,-1 0 0,1-1 0,-1 1 0,1 0 0,0 0 0,-1-1 0,1 1 0,-1 0 0,1-1 0,0 1 0,-1 0 0,1-1 0,0 1 0,0-1 0,-1 1 0,1 0 0,0-1 0,-1 0 0,-5-31 0,5 24 0,-2 0 0,1-1 0,0 0 0,1 0 0,0 0 0,1 0 0,-1 0 0,2-1 0,-1 1 0,1 0 0,1 0 0,0 0 0,0 1 0,0-1 0,1 0 0,1 1 0,-1 0 0,1-1 0,10-13 0,6-4 0,1 1 0,0 1 0,2 1 0,27-21 0,-26 24 0,-1-1 0,-1-2 0,26-33 0,-27 24-404,-1-1 1,21-50-1,-18 22-4884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1:15.0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329 418 3970,'0'0'19145,"-15"-16"-17355,-50-51-419,60 63-1148,1 0 0,-1 0 0,1 0-1,-1 1 1,0-1 0,0 1 0,-1 0 0,-10-4 0,13 6-140,0 1 0,0-1 0,-1 1 0,1-1 0,0 1 0,0 0 1,0 0-1,0 0 0,0 1 0,-1-1 0,1 1 0,-5 1 0,0 2-41,0 0 1,1 1-1,-1 0 0,1 0 0,0 0 0,1 1 0,-1 0 0,-8 12 1,9-12-75,-1 0 92,1 1 0,0-1 0,0 1 0,1 0 1,0 1-1,0-1 0,1 1 0,-1 0 0,2 0 1,-1 1-1,1-1 0,1 1 0,-1-1 0,2 1 1,-2 15-1,3-24-58,0 1 1,0 0 0,0 0-1,0 0 1,0-1 0,1 1 0,-1 0-1,0 0 1,1-1 0,-1 1-1,1 0 1,-1-1 0,1 1-1,-1 0 1,1-1 0,-1 1 0,1-1-1,0 1 1,-1-1 0,1 1-1,0-1 1,-1 1 0,2 0-1,25 7 50,-17-7-31,1 0 0,-1-1 0,20-1 0,-21-2-1,0 0 1,0 0-1,0-1 1,-1 0-1,1-1 1,-1 0-1,0 0 1,0-1-1,-1 1 1,1-2-1,9-11 1,3 0 13,22-19-50,-1-3 0,58-72 0,-86 94-12,0-1-1,-1 1 1,0-2 0,-2 0 0,0 0-1,-2 0 1,0-1 0,-1-1-1,7-41 1,-12 52 309,-2 14 431,-5 20-288,-22 34-362,6-17-39,2 0 25,-45 108 221,57-128-256,1 0 0,1 0 0,1 1 0,1 0 0,-1 36 0,4-54-25,0 0 1,0 0-1,0-1 0,1 1 1,-1 0-1,1-1 1,0 1-1,-1 0 0,1-1 1,1 1-1,-1-1 0,0 1 1,1-1-1,-1 0 1,1 0-1,-1 1 0,1-1 1,0 0-1,0 0 0,0-1 1,0 1-1,1 0 1,-1-1-1,0 1 0,1-1 1,-1 0-1,1 0 0,-1 0 1,1 0-1,0 0 1,3 0-1,1 0-13,0 0-1,0 0 1,-1-1 0,1 0-1,0 0 1,-1-1-1,1 0 1,0 0 0,-1 0-1,1-1 1,-1 0 0,10-5-1,0-2 15,0 0 1,0-2-1,-1 0 0,-1-1 0,0 0 0,19-23 0,70-94-297,-101 127 297,11-15-56,-7 9 52,0 1 0,0-1 1,-1 0-1,0 0 0,0-1 0,6-15 1,-18 41 131,-1 0 0,-1-1 1,-1 1-1,-21 28 1,-26 41 242,56-83-356,-1 0 0,0 1-1,1-1 1,0 0 0,0 1 0,0-1 0,0 1 0,1-1-1,-1 1 1,1-1 0,0 1 0,0-1 0,0 1 0,0-1-1,0 1 1,1-1 0,2 7 0,-2-8-41,0 1-1,0-1 1,1 0 0,-1 0 0,1 1-1,0-1 1,0 0 0,0-1 0,0 1 0,0 0-1,0 0 1,0-1 0,0 1 0,1-1-1,-1 0 1,1 0 0,-1 0 0,1 0 0,-1 0-1,1 0 1,-1-1 0,1 1 0,4-1-1,5 1-496,-1 0 0,0-1-1,0-1 1,0 0 0,0 0-1,20-6 1,-16 3-972,-1-1 0,0-1-1,0 0 1,20-13 0,27-22-6952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1:15.3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237 0 5298,'0'0'21274,"-19"0"-19654,-63 4-631,79-4-968,0 0-1,1 1 0,-1-1 0,0 1 0,1 0 0,-1-1 1,1 1-1,-1 1 0,1-1 0,0 0 0,0 1 1,-1-1-1,1 1 0,0-1 0,0 1 0,0 0 1,1 0-1,-1 0 0,0 0 0,1 0 0,-1 1 0,1-1 1,0 0-1,-1 1 0,1-1 0,1 1 0,-1-1 1,0 1-1,0-1 0,1 1 0,0 0 0,-1-1 0,1 1 1,0 0-1,0-1 0,1 1 0,-1 0 0,0-1 1,1 1-1,0-1 0,-1 1 0,1-1 0,0 1 0,0-1 1,1 1-1,-1-1 0,0 0 0,1 0 0,0 1 1,-1-1-1,1 0 0,3 2 0,42 36-140,-25-23 109,34 36 1,-54-52 19,0 1 0,0 0 0,-1 0 0,1 0 0,0 0 1,-1 0-1,0 1 0,0-1 0,1 0 0,-1 1 0,-1-1 0,1 1 0,0-1 1,-1 1-1,1-1 0,-1 1 0,0 0 0,1-1 0,-1 1 0,-1-1 0,1 5 0,-2-4 57,1 0 0,-1 0-1,1 0 1,-1 0 0,0 0-1,0 0 1,0-1 0,-1 1-1,1-1 1,-1 0 0,1 1-1,-1-1 1,0 0 0,1-1-1,-6 4 1,-17 9 81,1-1-1,-2-2 1,0 0 0,-33 9 0,17-6-438,40-14-440,2-11-1944,0 8 1705,-1 0 1,1-1-1,1 1 1,-1-1-1,0 1 0,1 0 1,1-5-1,11-13-8466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8:47.3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168 0 6403,'0'0'14620,"-5"0"-12870,3 0-1631,-1 0 0,1 1-1,0-1 1,0 0 0,0 1 0,-1-1-1,1 1 1,0 0 0,0 0 0,0 0-1,0 0 1,0 0 0,0 0-1,0 0 1,0 1 0,1-1 0,-4 4-1,1 0 36,0 1-1,0-1 0,0 1 1,1 0-1,-4 9 0,-12 34 219,1 1 0,3 1 0,2 0 0,2 1 0,2 0 0,3 1-1,1 94 1,5-104-342,5 194 94,-1-191-112,2 0-1,1-1 1,17 51-1,49 89-10,-19-58-7,-53-124-50,-2-48-12176,-5 11 4068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1:16.0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18 4194,'0'0'15164,"-4"-10"-7148,3 5-7217,1 2-439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1:16.5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371 71 4770,'0'0'14505,"1"-9"-12816,3-44 1953,-4 52-3486,-1 0 0,0 1 0,0-1 0,1 0 0,-1 1 0,0-1 0,0 1 0,0-1 0,0 1 1,0-1-1,0 1 0,0-1 0,1 1 0,-1 0 0,0 0 0,0 0 0,-1-1 0,1 1 0,0 0 0,0 0 0,0 0 0,0 0 0,-2 1 0,-30 1 63,27 0-213,0 0-1,0 1 1,1-1-1,-1 1 0,1 0 1,-1 1-1,1-1 0,0 1 1,0 0-1,1 0 1,-1 1-1,1-1 0,0 1 1,0 0-1,1 0 0,-1 1 1,-3 7-1,0 1 55,0 1-1,0-1 1,2 2-1,0-1 0,-6 28 1,8-13 87,1 0 1,1 33-1,1-36-31,1-16-99,0 0 0,1-1 0,0 1 1,1-1-1,0 1 0,1-1 1,0 0-1,0 0 0,6 9 0,-4-7-10,0-1 0,-1 1 0,-1 0-1,0 1 1,3 15 0,-6-25 9,-1 0 1,1 0-1,-1 0 1,0 0-1,1 0 1,-2 0-1,1 1 1,0-1-1,-1 0 1,1 0-1,-1 0 0,0 0 1,0 0-1,0-1 1,0 1-1,-1 0 1,1 0-1,-1-1 1,1 1-1,-3 2 0,0-2 16,-1 0-1,1 0 0,0 0 0,-1 0 1,0-1-1,1 0 0,-1 0 0,0 0 1,0-1-1,0 0 0,-7 1 0,-6 2-145,0-1 0,0-2-1,0 1 1,-1-2 0,1 0-1,-20-4 1,37 4-31,0-1 1,0 1-1,-1 0 1,1-1 0,0 0-1,0 1 1,0-1-1,0 1 1,0-1-1,0 0 1,0 0-1,0 0 1,1 1-1,-1-1 1,0 0-1,0 0 1,1 0-1,-1 0 1,0 0-1,1-1 1,-1 1-1,1 0 1,0 0-1,-1 0 1,1 0-1,-1-3 1,1 2-464,0 0 1,0 0-1,0 0 1,0 0-1,0 0 1,0 0-1,1 0 1,-1 0-1,1 0 1,0 0-1,-1 0 1,1 0-1,0 0 1,0 0-1,0 0 1,0 1-1,2-3 1,28-23-11455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1:16.8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8228,'0'0'12718,"0"22"-10413,0 157 2209,0-177-4496,0 0 1,0 0 0,0 0-1,0 0 1,0 0 0,0 0-1,1 0 1,-1 0 0,1-1-1,0 1 1,-1 0-1,1 0 1,0 0 0,0-1-1,0 1 1,0 0 0,0-1-1,0 1 1,3 2 0,-1-3-34,0 1 1,0-1-1,0 0 1,0 0-1,0 0 1,0 0-1,0 0 0,0-1 1,0 1-1,1-1 1,-1 0-1,4 0 1,-1-1-69,0 1 0,0-1 0,0 0 0,0 0 0,0 0 0,0-1 0,0 0 0,-1 0-1,1-1 1,-1 1 0,1-1 0,6-6 0,3-2-248,-2-1-1,23-24 0,6-7-507,-42 43 911,0 1 0,1-1 0,-1 0 0,0 0-1,1 0 1,-1 1 0,0-1 0,1 0 0,-1 0-1,0 1 1,1-1 0,-1 0 0,0 0-1,0 1 1,1-1 0,-1 0 0,0 1 0,0-1-1,0 1 1,0-1 0,1 0 0,-1 1 0,0-1-1,0 0 1,0 1 0,0-1 0,0 1-1,0-1 1,0 0 0,0 1 0,0-1 0,0 1-1,0-1 1,0 0 0,0 1 0,-1-1-1,1 1 1,1 24 41,-1-24 67,-2 27 595,1-21-930,0 0-1,1 0 1,0 0 0,0 0 0,0 0 0,1 0 0,0 0 0,0 0 0,1 0 0,3 11-1,-3-17-375,-1 0-1,1 0 1,-1 0-1,1 0 0,-1 0 1,1 0-1,-1-1 1,1 1-1,0-1 1,-1 1-1,1-1 0,0 1 1,-1-1-1,1 0 1,0 0-1,0 0 0,-1 0 1,1 0-1,2-1 1,3 1-1761,27 0-10388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1:17.0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190 1 11797,'0'0'8981,"-148"145"-6837,122-117-63,11 0-480,15-8-688,0-6-817,5-7-96,25-7-96,6 0-417,21-14-655,-1-13-1313,6-15-2930,-6-6-2144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1:17.4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191 0 10261,'0'0'3988,"-10"25"433,-128 329 5728,130-336-10115,1 0 1,0 0 0,2 0-1,0 1 1,1 0 0,1 0-1,0 19 1,5-37-259,1-1 0,0 0 0,0 0 1,-1 0-1,1 0 0,0 0 0,0 0 0,-1-1 0,5-1 1,100-57-599,-80 45 598,-19 9 197,-1 1-1,1-1 1,0 2-1,0-1 1,0 1 0,0 1-1,1-1 1,-1 1-1,1 1 1,11-1-1,-19 6 461,0 37 709,0-24-718,0 0 1,-1 0-1,-1 0 1,0 0-1,-1 0 1,-7 23-1,8-34-514,1-5-484,0-10-5642,0 0 3512,0-2-563,0-16-6879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1:17.8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 1 2145,'0'0'13323,"-3"23"-10484,-71 354 7520,62-333-9762,4-20-436,2 0-1,1 1 0,0 0 0,0 27 0,5-51-202,0-2 2,0-1 1,0 0 0,1 0-1,-1 1 1,0-1 0,1 0-1,-1 1 1,1-1 0,0 0-1,-1 1 1,1-1 0,0 1-1,0-1 1,0 1 0,0 0-1,0-1 1,3-1 0,0-2-75,11-14-52,0 1-1,1 0 1,29-23-1,-35 33 66,0 0-1,0 1 1,1 0-1,0 1 1,0 0-1,1 1 1,0 0-1,16-4 1,-27 9 99,-1 0 0,1 0 1,0 0-1,-1 0 1,1 0-1,0 0 0,-1 0 1,1 1-1,0-1 0,-1 0 1,1 1-1,-1-1 1,1 0-1,-1 1 0,1-1 1,-1 1-1,1-1 1,-1 1-1,1-1 0,-1 1 1,1-1-1,-1 1 0,0-1 1,1 1-1,-1-1 1,0 1-1,0 0 0,1-1 1,-1 1-1,0 0 0,0-1 1,0 1-1,0 0 1,6 31 438,-5-23-139,2 18 689,-1 48 1,-2-60-778,0-13-181,0 0-1,0 1 1,0-1-1,-1 0 1,1 0 0,-1 1-1,0-1 1,1 0 0,-1 0-1,0 0 1,0 0 0,-1 0-1,1 0 1,0 0-1,-1 0 1,1 0 0,-1 0-1,-1 1 1,-1 0-6,0 0 0,0-1 0,0 1 0,0-1 0,0 0 0,-1 0 0,1 0 0,-8 1 0,1-1-506,0 0 1,0 0 0,0-1 0,0-1-1,-1 0 1,-20-2 0,31 2 243,0-1 0,0 1 1,0 0-1,1 0 0,-1-1 0,0 1 1,0 0-1,0-1 0,1 1 0,-1-1 1,0 1-1,0-1 0,1 1 0,-1-1 1,0 0-1,1 1 0,-1-1 0,1 0 1,-1 1-1,1-1 0,-1 0 0,1 0 1,0 0-1,-1 1 0,1-1 0,0 0 1,-1 0-1,1 0 0,0 0 0,0 0 1,0 1-1,0-1 0,0 0 1,0 0-1,0 0 0,0 0 0,0 0 1,1-1-1,-1-19-8338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1:18.2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246 1 2945,'0'0'16250,"-22"5"-14107,-73 22-169,89-25-1720,-1 0 0,0 1 0,1 0 1,0 0-1,-1 0 0,1 1 0,1 0 0,-1 0 0,0 0 1,1 1-1,-8 8 0,5-4 17,0-1-1,-1-1 1,-13 10 0,20-16-466,7-1-612,1-2 580,-1 1 0,0 0-1,0-1 1,0 0-1,0 0 1,0-1-1,0 1 1,-1-1 0,1 0-1,-1 0 1,0 0-1,7-8 1,-7 7 249,0 1 0,0-1-1,0 1 1,1 0 0,-1 0 0,1 0 0,-1 0-1,1 1 1,0 0 0,0 0 0,0 0 0,0 1-1,10-2 1,-9 19 1320,-1 11-413,-2 0-1,-1 0 0,-1 44 1,-2-39-948,2-32-794,1 0 0,-1 1 0,0-1 1,0 0-1,0 0 0,1 0 0,-1 0 0,0 0 0,0 0 0,0 0 0,1-1 0,-1 1 0,0 0 0,0-1 0,0 1 0,2-1 1,11-17-9124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1:18.3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0 1 10981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1:18.6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10981,'82'0'3284,"-66"0"248,-16 3-1224,-8 80 5297,1 3-6432,24-85-2425,-12-2 1085,1 0 0,0 0 0,-1-1-1,1 0 1,-1 0 0,0 0 0,1 0-1,-1-1 1,0 0 0,0 0 0,-1 0-1,1-1 1,6-6 0,-6 5-50,1 1 0,-1-1-1,1 1 1,0 1 0,0-1 0,0 1 0,1 0 0,7-2 0,-13 5 240,-1 0 0,1 0 0,-1-1 1,1 1-1,0 1 0,-1-1 0,1 0 0,0 0 0,-1 0 0,1 0 1,0 0-1,-1 0 0,1 1 0,-1-1 0,1 0 0,0 1 1,-1-1-1,1 0 0,-1 1 0,1-1 0,-1 1 0,1-1 0,-1 0 1,0 1-1,1-1 0,-1 1 0,1 0 0,-1-1 0,0 1 0,1-1 1,-1 1-1,0-1 0,0 1 0,0 0 0,1-1 0,-1 1 0,0 1 1,4 32 1805,-3-14-413,4 1-264,-5-21-1230,1 1 0,-1-1 1,0 1-1,1-1 0,-1 1 0,0-1 0,1 1 1,-1-1-1,1 1 0,-1-1 0,1 0 0,-1 1 1,1-1-1,-1 0 0,1 1 0,-1-1 0,1 0 1,0 0-1,-1 1 0,1-1 0,-1 0 0,1 0 1,0 0-1,-1 0 0,1 0 0,-1 0 0,1 0 1,0 0-1,-1 0 0,1 0 0,0 0 0,-1 0 1,1 0-1,0-1 0,1 1-1145,8-4-3304,4-13-2359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1:19.1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 13126,'0'0'13366,"-1"20"-12208,-2 65-472,2-84-657,1 1 1,0 0 0,0-1 0,0 1 0,1-1 0,-1 1 0,0 0-1,1-1 1,-1 1 0,1-1 0,-1 1 0,2 1 0,-2-2-43,1-1 0,-1 1 1,0-1-1,1 1 0,-1-1 1,1 0-1,-1 1 0,1-1 1,-1 0-1,1 1 1,-1-1-1,1 0 0,-1 0 1,1 1-1,-1-1 0,1 0 1,0 0-1,-1 0 0,1 0 1,-1 0-1,2 0 0,1 0-94,0-1-1,-1 1 1,1-1-1,0 0 0,0 0 1,-1 0-1,1-1 1,3-1-1,-3 1 65,96-59-1424,-19 11-556,-58 41 1335,-21 9 698,-1-1-1,1 1 1,-1 0-1,1 0 1,-1 0-1,1 0 1,-1 0-1,1 0 1,-1 0 0,1-1-1,-1 2 1,1-1-1,-1 0 1,1 0-1,-1 0 1,1 0 0,-1 0-1,0 0 1,1 0-1,-1 1 1,1-1-1,-1 0 1,1 0-1,0 1 1,-1 6 344,-1-5-197,1 49 2773,-9 59 1,9-110-2925,0 1-1,0-1 1,0 0-1,0 1 1,0-1-1,1 1 1,-1-1 0,0 1-1,0-1 1,0 1-1,1-1 1,-1 0-1,0 1 1,1-1 0,-1 0-1,0 1 1,1-1-1,-1 0 1,0 1-1,1-1 1,-1 0-1,1 0 1,-1 1 0,0-1-1,1 0 1,-1 0-1,1 0 1,-1 1-1,1-1 1,-1 0 0,1 0-1,-1 0 1,0 0-1,1 0 1,-1 0-1,1 0 1,-1 0 0,1 0-1,-1 0 1,1-1-1,-1 1 1,1 0-1,-1 0 1,1 0-1,-1 0 1,0-1 0,1 1-1,0-1 1,37-10 161,-15 3-124,4 7-54,-26 2 29,0 1 1,0-1-1,0 1 0,0-1 0,0 1 1,0 0-1,-1-1 0,1 1 0,0 0 0,-1-1 1,0 1-1,1 2 0,0-1 57,-1-1-61,5-2-1621,-1 1 25,1 0-1,0-1 0,0 0 1,-1 0-1,1-1 1,0 1-1,-1-1 0,7-2 1,23-8-9263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7:19.6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583 141 4866,'0'0'12601,"-12"-20"-10432,-3-7-1210,-24-29 0,37 53-795,-1 0 0,0 0-1,-1 0 1,1 1 0,0-1 0,-1 1 0,1 0 0,-1 0 0,0 0-1,1 0 1,-1 0 0,0 1 0,0 0 0,0 0 0,-1 0 0,1 0 0,0 1-1,0 0 1,0 0 0,-5 0 0,-4-1 314,-6 0-257,-1 0 1,1 1-1,0 0 1,0 2-1,0 1 1,0 0-1,1 1 0,-1 1 1,1 1-1,0 0 1,0 1-1,-19 12 1,-72 49 103,105-66-301,0 1-1,0-1 1,0 1 0,0 0-1,1 1 1,0-1-1,-1 1 1,1-1 0,1 1-1,-1 0 1,0 0-1,-2 5 1,4-6-21,1 0 1,-1 0-1,0 0 0,1 0 0,-1 0 1,1 0-1,0 0 0,0 0 0,0 0 1,0 0-1,1 0 0,-1 0 1,1 0-1,0 0 0,0-1 0,0 1 1,0 0-1,0 0 0,1-1 0,-1 1 1,3 2-1,16 21 29,1-2-1,45 41 1,-31-32 41,5 6-20,3 1 27,66 80 0,-104-112-71,1 1 0,-2-1 0,1 1 0,-1 0-1,0 0 1,-1 1 0,0-1 0,0 1 0,1 9 0,-1 10 59,0 51 0,-3-74-52,-1-1 0,1 0 0,-1 1 0,0-1 1,0 0-1,-1 1 0,1-1 0,-1 0 0,0 0 1,-1 0-1,1-1 0,-1 1 0,0-1 0,0 1 1,-6 6-1,2-5 20,-1 1-1,1-1 1,-1 0 0,0 0 0,0-1 0,-1-1-1,0 1 1,-10 3 0,-4 0-112,-1-1 0,0-1-1,0-1 1,-1-2 0,0 0 0,-27-1 0,51-2 4,0 0 1,0 0-1,-1 0 1,1 0 0,0-1-1,0 1 1,0 0 0,0-1-1,0 1 1,0-1-1,0 1 1,0-1 0,0 1-1,0-1 1,0 0 0,1 0-1,-1 1 1,0-1-1,0 0 1,1 0 0,-1 0-1,0 0 1,1 0 0,-1 0-1,1 0 1,-1 0-1,1 0 1,0 0 0,-1 0-1,1 0 1,0-2 0,-3-37-2767,3 32 2005,1-44-4834,4-7-3137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8:48.9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0 3698,'0'0'12597,"-6"26"-11775,1-9-665,-3 18 266,0 1 1,2 0 0,-1 40 0,5-24 376,-1 140 2919,10-207-3061,-4 10-566,20-28 1,1 1 1,2 2-1,35-32 1,-2 0-2006,-4-4-3345,-39 42 342,-13 5-3147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1:19.5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226 7 10533,'0'0'19667,"-7"-7"-17185,1 7-2476,1 1 0,-1-1 0,0 1 0,1 0 0,-1 0 0,0 1 0,1-1 0,0 1 1,-1 0-1,1 1 0,0 0 0,0-1 0,-8 7 0,13-9-23,-1 1 0,0-1 0,1 1 0,-1-1 0,1 1 0,-1-1 0,1 1 0,-1-1 0,1 1 0,-1-1 0,1 1 0,0-1 0,-1 1 0,1 0-1,0-1 1,-1 1 0,1 0 0,0-1 0,0 1 0,0 0 0,0-1 0,0 1 0,-1 0 0,1-1 0,0 1 0,1 0 0,-1 0 0,0-1 0,0 1 0,0 0 0,0-1 0,1 2 0,-1 0-80,0 244 70,0-245 150,-1 1-109,1 0 1,-2 0-1,1 0 1,0 0-1,0 0 1,-1 0-1,1-1 0,-1 1 1,1 0-1,-1-1 1,1 1-1,-1-1 0,0 0 1,-3 2-1,-34 17 271,21-11-223,16-8-283,-1 0 0,0 1 1,0-1-1,1 0 0,-1-1 0,0 1 1,0 0-1,-5-1 0,7 0 82,1 0 0,-1 0 0,0 0 0,1 0 0,-1 0 0,0 0 0,1 0 0,-1 0 0,1 0 0,-1 0 0,0-1 0,1 1 0,-1 0 0,1-1 0,-1 1 0,0 0 0,1-1 0,-1 1 0,1-1 0,-1 1 0,1-1 0,-1 1 0,1-1 0,0 1 0,-1-1 0,1 1 0,0-1 0,-1 1 0,1-1 0,0 0 0,0 1 0,-1-1 0,1 0 0,0 1 0,0-1 0,0 0 0,0 1 0,0-1 0,0 0 0,0-19-8689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1:19.7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0 153 16295,'0'0'13831,"16"-104"-19498,-11 56-14966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08:20.8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5330,'0'0'0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13:48.7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2 3169,'4'-2'23263,"-3"4"-21797,-1 67 986,-20-69-2017,21-19-547,0 16 105,1 1 0,-1 0 0,1 0 0,-1 0 0,1 0 0,0 0 0,0 0 0,0 0 0,0 0 0,0 1 0,0-1 0,0 1 0,1-1 1,-1 1-1,0 0 0,1 0 0,-1 0 0,4-1 0,11-6-5,-10 6 1756,-18 2-1511,-24 0-385,20 0-5411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13:49.2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283 48 7940,'0'0'14420,"-19"-10"-12657,-63-24-346,80 33-1355,-1 0 1,1 1 0,0-1-1,0 1 1,0 0 0,-1 0-1,1 0 1,0 0 0,-1 0-1,1 0 1,0 0 0,0 1-1,0-1 1,-1 1 0,1 0-1,0-1 1,0 1 0,0 0-1,0 0 1,0 1-1,0-1 1,0 0 0,1 0-1,-1 1 1,0 0 0,1-1-1,-1 1 1,-2 3 0,1-1 110,-1 1 22,0 0 1,0 0-1,1 0 1,0 1-1,0-1 1,0 1-1,1 0 1,-3 9-1,3-11-159,1 0 0,1 0-1,-1 0 1,0-1 0,1 1-1,0 0 1,0 0 0,0 0-1,0 0 1,1 0 0,-1 0-1,1 0 1,0-1 0,3 7-1,3 1 15,1-1 1,0 1-1,0-2 0,1 1 0,1-2 0,-1 1 0,17 10 0,28 27 16,-50-42-49,3 3-12,0 1 1,0-1-1,0 1 0,7 13 0,-13-19 18,0 0-1,0 0 1,0 0 0,0 0-1,0 0 1,-1 0 0,1 0-1,-1 0 1,1 0 0,-1 1-1,0-1 1,0 0 0,0 0-1,0 0 1,0 0 0,0 1-1,-1-1 1,1 0 0,-1 0 0,1 0-1,-1 0 1,0 0 0,0 0-1,0 0 1,0 0 0,0 0-1,-3 3 1,-5 2 104,-1 0 1,0 0-1,0-1 0,0-1 1,-1 1-1,0-2 1,-11 4-1,6-3-203,1-2-1,-1 0 1,0-1 0,1 0-1,-1-1 1,-27-2 0,11 0-1153,32 1 1098,-1 0 1,1 0-1,0 0 1,-1-1 0,1 1-1,0 0 1,-1 0-1,1-1 1,0 1 0,-1 0-1,1 0 1,0-1-1,-1 1 1,1 0 0,0-1-1,0 1 1,-1 0-1,1-1 1,0 1 0,0-1-1,0 1 1,0 0-1,-1-1 1,1 1 0,0-1-1,0 1 1,0 0-1,0-1 1,0 1 0,0-1-1,0 1 1,0-1-1,0 1 1,0 0 0,0-1-1,1 1 1,-1-1-1,0 1 1,0 0 0,0-1-1,1 0 1,7-20-4964,14-5-2571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13:49.5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0 7652,'0'0'13195,"4"28"-10367,-2-12-2364,7 38 1835,1 99-1,-9-84-815,-16 122 1,-7-7-3125,22-361-10402,0 89 3628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13:49.8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 1425,'0'0'20614,"28"9"-19024,91 32-344,-110-39-1053,-1 1 0,1 1 0,-1-1 0,0 1 0,0 1 0,0 0 0,-1 0 0,11 10 0,-10-8 23,-4-4-87,0 1 0,-1-1 0,1 1 0,-1 0 0,0 0 0,0 0 0,-1 1 0,1-1 0,-1 1 0,0-1 0,0 1 0,1 8 0,0-1 352,-2 0-1,0 0 1,0 19-1,-1-30-446,0 0-1,-1 0 0,1 0 1,0-1-1,-1 1 0,1 0 1,-1 0-1,1 0 1,-1-1-1,1 1 0,-1 0 1,0-1-1,1 1 0,-1 0 1,0-1-1,0 1 0,1-1 1,-1 1-1,0-1 0,0 1 1,0-1-1,-1 1 1,-1 0 71,-75 37 373,57-30-476,1 2 1,-1 0-1,-20 15 1,-46 36-1292,86-60 214,26-22-21626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13:50.2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0 1393,'0'0'16991,"0"26"-14435,-1 164 2265,-1-134-3394,-3 0-1,-19 86 0,24-141-2078,-5 11 1283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13:50.6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273 0 10389,'0'0'13174,"-25"4"-11392,-6 0-1231,-44 13 0,69-15-456,0 0 0,0 1 1,0 0-1,0 0 1,1 0-1,-1 1 0,1 0 1,0 0-1,0 0 0,1 1 1,-6 6-1,1 1 229,1 0 1,0 0-1,-6 16 1,3-8 117,8-14-363,0 1-1,0-1 1,0 0 0,1 1 0,0 0 0,1-1 0,-1 1-1,1 0 1,0 0 0,1 9 0,0-15-80,0-1 0,0 0 0,0 0 0,0 0 0,0 0 0,0 0 0,0 0 0,0 1 0,0-1 0,0 0 0,0 0-1,0 0 1,0 0 0,0 0 0,0 0 0,0 0 0,0 1 0,0-1 0,0 0 0,0 0 0,0 0 0,0 0 0,0 0 0,0 0 0,0 0 0,0 1 0,0-1 0,1 0 0,-1 0 0,0 0 0,0 0 0,0 0 0,0 0 0,0 0 0,0 0 0,0 0 0,1 0 0,-1 0 0,0 0 0,0 0 0,0 0 0,0 0 0,0 0 0,0 0 0,1 0-1,-1 0 1,0 0 0,0 0 0,0 0 0,0 0 0,0 0 0,0 0 0,1 0 0,-1 0 0,0 0 0,0 0 0,6 0-15,-1 0 0,1 0 1,-1-1-1,1 0 0,-1 0 0,1 0 0,-1-1 0,0 1 0,1-1 0,-1-1 1,0 1-1,0-1 0,-1 0 0,1 0 0,0 0 0,-1 0 0,0-1 1,5-5-1,57-43-284,27-24-532,-93 76 831,0-1 0,1 1-1,-1-1 1,0 1-1,0 0 1,1-1-1,-1 1 1,0-1 0,1 1-1,-1 0 1,0-1-1,1 1 1,-1 0-1,0 0 1,1-1 0,-1 1-1,1 0 1,-1 0-1,1-1 1,-1 1-1,0 0 1,1 0 0,-1 0-1,1 0 1,-1 0-1,1 0 1,-1 0-1,1 0 1,-1 0 0,1 0-1,-1 0 1,1 0-1,-1 0 1,1 0-1,-1 0 1,1 1 0,-1-1-1,0 0 1,1 0-1,-1 0 1,1 1-1,-1-1 1,0 0-1,1 1 1,-1-1 0,0 0-1,1 1 1,4 21 370,-4-17-275,-1-2-11,2 11 129,1-1 0,0 1 0,1-1 0,0 0 0,1 0-1,7 14 1,-11-26-300,4-1-4692,11-2-3216,-1-10 806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13:51.5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24 109 10053,'0'0'10546,"0"23"-9524,0 71-454,-1-88-523,1-1-1,1 0 1,-1 1 0,1-1-1,0 0 1,0 0 0,0 0-1,3 6 1,-3-10-41,-1 0 0,1 0 0,-1 0-1,1 0 1,-1 0 0,1 0 0,0-1-1,-1 1 1,1 0 0,0 0 0,-1-1-1,1 1 1,0-1 0,0 1 0,0 0 0,0-1-1,0 0 1,0 1 0,0-1 0,0 0-1,0 1 1,0-1 0,0 0 0,1 0-1,1 0 7,0-1-1,0 0 1,0 0-1,0 0 1,0 0-1,-1-1 1,1 1-1,-1-1 1,1 0-1,-1 0 1,1 0-1,-1 0 0,0 0 1,0 0-1,0 0 1,0-1-1,3-4 1,19-34-160,23-54 0,10-16-263,-48 98 1517,-4 13 3090,-4 24 1476,-1-14-7132,-2 143 1835,-7 0-1,-56 299 1,63-440-373,-1-1 0,-1 0 0,0 1 0,0-1 0,-1-1 0,-1 1 0,0-1 0,0 0 0,-1 0 0,-14 16 0,17-23 0,1-1 0,0 1 0,-1-1 0,1 0 0,-1 0 0,-8 2 0,11-3 0,-1 0 0,0 0 0,0-1 0,0 1 0,0-1 0,0 1 0,0-1 0,0 0 0,0 0 0,0 0 0,0 0 0,0 0 0,0 0 0,0-1 0,0 1 0,0-1 0,-3 0 0,2-2 0,1-1 0,0 1 0,0 0 0,0-1 0,0 1 0,0-1 0,1 0 0,0 1 0,-1-1 0,1 0 0,1 0 0,-2-8 0,0-1 0,0-1 0,0 0 0,1 1 0,1-1 0,0 0 0,1 0 0,1 1 0,0-1 0,1 1 0,7-21 0,-6 24 0,1 1 0,0-1 0,0 2 0,1-1 0,0 0 0,1 1 0,0 0 0,15-12 0,71-51 0,-64 50 0,29-16 96,-35 24-226,-1-1 0,23-21 0,-39 30-89,-1 0 0,1 0 0,-1-1 0,-1 0 0,1 0 0,-1 0 0,0-1 0,0 1 0,-1-1 1,0 0-1,0 0 0,2-8 0,-3-6-9207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8:49.4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0 183 10037,'0'0'10575,"14"6"-9953,1 0-515,-3 0-66,0-1 0,0 0-1,1-1 1,-1 0 0,20 2 0,19 1-176,-18-1-513,52 0 1,-82-6 633,1-1 0,-1 0 0,0 0 1,1 0-1,-1 0 0,1 0 0,-1-1 0,0 1 1,0-1-1,0 0 0,0 0 0,0 0 0,0 0 1,-1 0-1,1-1 0,-1 1 0,4-6 0,5-7 67,0 0-1,10-19 0,-13 19-16,-2 6 177,-1 1 1,-1-1-1,0 0 1,0-1-1,0 1 0,-1-1 1,-1 1-1,0-1 1,0 0-1,-1 0 1,1-16-1,-23 24 2164,19 2-2344,-1 0-1,0 0 1,0 0 0,1 1-1,-1-1 1,0 1-1,1 0 1,-1 0 0,0 0-1,1 0 1,-1 0-1,1 0 1,0 1 0,-1-1-1,1 1 1,0-1-1,0 1 1,0 0 0,0 0-1,-2 2 1,-1 4-23,1-1 0,0 1 0,0 0 0,0 0 0,-2 10 0,4-12 35,-1 3 9,0-1 0,1 0-1,0 1 1,0 0 0,1 0 0,0-1 0,1 1 0,0 0-1,0 0 1,2 9 0,-1-15-52,0-1 1,1 1-1,-1 0 0,1-1 1,-1 1-1,1-1 0,0 0 1,0 1-1,0-1 0,0 0 1,1 0-1,-1 0 0,1-1 1,-1 1-1,1-1 0,-1 1 1,1-1-1,0 0 0,0 0 1,0 0-1,0 0 0,-1 0 1,1-1-1,4 1 0,9 2-81,0-1 0,0 0 0,17-1-1,-23-1-168,0-1-1,0 1 0,-1-2 0,1 0 0,0 0 1,0 0-1,-1-1 0,18-9 0,-12 4-582,-1-1 0,-1 0 0,1-1 0,18-19-1,18-20-5178,-10 4-3408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01:15:17.470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01:15:18.63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0 285,'6'5,"1"-1,-1 1,1-2,0 1,0-1,1 0,-1 0,0-1,1 0,-1 0,1-1,0 0,0 0,9-1,3 2,102 6,189-10,117-35,-94-5,139-13,-348 48,121-16,193-76,-262 55,-162 40,7-2,1 1,-1 1,27-1,-44 5,1 0,-1 0,0 0,0 1,1 0,-1 0,0 0,0 0,0 1,0 0,-1 0,1 0,0 1,-1 0,1 0,-1 0,0 0,0 0,4 6,1 0,-1 1,2-1,0 0,0-1,0-1,1 1,0-1,0-1,24 9,-12-7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01:15:20.01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0,'144'7,"196"33,-173-16,34 0,295-3,-69-21,-380 3,1 2,-1 2,0 2,-1 2,0 2,73 32,-104-40,-1 0,1-1,0-1,0 0,0-1,31 1,-22-3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01:16:31.216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0 119,'4'-2,"-1"0,1 0,-1 0,1 0,0 1,0-1,0 1,0 0,0 0,0 1,0-1,0 1,5 0,10-2,617-39,-342 29,715-4,-771 17,-213-3,-1 0,33-8,28-2,397 7,-267 7,236 30,-193-8,-168-17,425 17,-471-24,0-2,49-8,5-2,0 4,156 8,-105 2,328-2,-454 2,-1 0,40 9,-38-6,0-1,26 2,-22-6,-4 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01:16:34.229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32,'1360'0,"-1321"-2,67-12,-66 8,64-3,-56 9,0 2,85 15,-69-8,0-4,0-2,72-6,-19 1,102 2,-194 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01:16:40.262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0 146,'56'0,"83"-12,82-3,-106 10,96-22,15-2,178 28,-193 3,956-2,-904-14,-35 0,139 14,102-2,-291-12,26 0,-128 13,-48 1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01:16:45.509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1,'1'2,"-1"0,0 0,1 0,0 0,-1 0,1 0,0 0,0 0,0 0,0 0,1-1,-1 1,0 0,1-1,-1 1,1-1,-1 1,1-1,0 0,0 0,0 0,-1 0,1 0,0 0,4 1,3 1,0 0,1-1,-1 0,14 1,360 21,-362-23,517 4,-413-19,30-1,-117 15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01:16:49.425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0 232,'126'1,"245"-5,-2-26,-38-4,-210 25,56-2,69-6,5 4,-25 3,194-6,-207 13,57-15,-167 9,13-1,181-10,487 21,-598-16,3 1,-165 14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01:17:42.724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59,'1265'0,"-904"-23,-329 20,79-11,88-4,435 18,-279 1,-335-1,-4-1,0 1,0 1,0 0,0 1,21 6,-22-2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01:17:44.458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0,'521'0,"-510"0,0 1,0 0,0 1,-1 0,12 4,-3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8:49.8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1 148 9300,'0'0'8823,"0"28"-7663,1 85-394,-2-111-748,1 0 0,0 1 0,0-1-1,0 0 1,0 0 0,1 0 0,-1 1-1,1-1 1,-1 0 0,1 0 0,-1 0-1,1 0 1,0 0 0,0 0 0,0 0 0,1 0-1,-1 0 1,0-1 0,1 1 0,-1 0-1,1-1 1,-1 1 0,1-1 0,0 1 0,2 0-1,-1-1-29,0 0 0,0 0 0,1-1 0,-1 0 0,0 0 0,0 0 0,1 0 0,-1 0 0,0-1 0,0 1 0,4-2 0,4 0-15,-3 0 7,-1 0-1,0 0 1,0-1 0,0 0-1,0-1 1,-1 0 0,1 0 0,-1 0-1,0-1 1,0 0 0,0 0-1,-1 0 1,9-11 0,7-10-262,30-48 0,-28 39-356,-2-2 0,29-64 3239,-48 105-631,0 18-628,-1 32-630,-3 44 1089,0-35-1090,2 1-1,13 86 0,49 243-267,-61-379-428,10 33 58,-14-68-485,2 16 59,1-1 0,-1 1 0,0 0 1,0 0-1,-1 0 0,-3-10 1,-21-25-4400,-11 3-2000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26:40.05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9 176,'0'0'2113,"0"-9"-2113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27:29.13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27 1 2817,'0'0'19759,"-6"0"-17921,-14 1 421,35 3 568,30 8-2257,61 17-254,-80-24-310,0 1 1,-1 2 0,0 0 0,29 15-1,-52-21-7,-1 0-1,1 0 0,0 0 0,-1 0 0,0 0 1,1 1-1,-1-1 0,0 1 0,0-1 1,0 1-1,0-1 0,-1 1 0,1-1 1,-1 1-1,0 0 0,0-1 0,1 1 1,-2 0-1,1 3 0,0 5 31,-1 1 0,0-1 0,-4 17-1,-6 3 21,0-1-1,-2-1 0,-19 33 0,11-22-3,-17 46 0,27-58-56,1 1-1,2 0 1,1 0-1,2 1 1,0 0-1,0 44 1,5-73 0,1 0 0,-1 1 0,0-1 0,0 0 0,1 0 0,-1 0 0,1 0 0,-1 0 0,1 0 1,-1 0-1,1 0 0,0 0 0,-1 0 0,1-1 0,0 1 0,0 0 0,0 0 0,-1-1 0,1 1 0,0 0 0,0-1 0,0 1 0,0-1 0,0 1 0,0-1 0,1 1 0,-1-1 0,0 0 0,0 0 0,0 1 1,0-1-1,0 0 0,0 0 0,1 0 0,-1 0 0,1-1 0,2 1-43,-1 0 0,0 0 0,1-1 0,-1 1 0,0-1 0,1 0 0,-1 0 0,0 0 0,0 0 0,0 0 0,0-1 0,4-2 0,17-20-93,-22 16 91,-2 7 254,1 4-164,0 0 1,0 0 0,-1 0 0,0 0 0,1 0-1,-1 0 1,0 0 0,-1 0 0,1 4 0,0 23 30,9 19 107,1-2 81,6 83 0,-12 133 141,12 193 207,3-359-482,-13-72-5,-1 1 1,-1 0-1,1 26 0,-5-51 276,-19-5-5646,-1-18-3465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27:41.79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82 1 1185,'0'0'14406,"-11"33"-12240,-34 114-210,37-115-1122,2 0 1,1 1-1,1 0 0,2 0 1,4 59-1,-1-25 83,-1-44-758,5 93 776,-4-105-872,1 1-1,1 0 0,0-1 0,0 1 1,1-1-1,1 0 0,8 15 0,-12-24-122,16 22-4040,-8-21 972,-3-16 380,-1-10-3634,-4-3-4060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27:42.07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26 1 3586,'0'0'8355,"-19"156"-5169,19-86-1105,-7 0-48,7-1-240,0-16-497,0-1-255,0-17-641,0-18-368,0 1-32,0-10-176,0-34-6067,0-26 1425,0-18-3474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27:42.51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8196,'0'0'8999,"26"0"-8164,83 3-139,-100-2-609,-1 0-1,1 0 1,-1 1 0,0 0-1,0 1 1,11 4 0,-15-5 21,0 0-1,0 1 1,0-1-1,-1 1 1,1 0 0,-1 0-1,1 0 1,-1 1 0,3 4-1,-4-4 163,0 0 0,-1 0 0,1 1-1,-1-1 1,0 1 0,0-1 0,0 1-1,-1-1 1,0 1 0,0-1 0,0 1-1,0 0 1,-2 4 0,2 12 892,-1-17-1091,1-1 1,0 0 0,-1 1 0,0-1-1,1 1 1,-1-1 0,-1 0 0,1 1 0,0-1-1,-1 0 1,1 0 0,-1 0 0,-3 3-1,-33 33 840,-2 1-503,39-39-421,17 8-686,0-4 692,0-1 0,1 0 0,23 1 0,-29-4 27,0 0-1,0 0 1,0 1-1,0 1 1,0 0-1,-1 0 1,1 1-1,-1 0 1,0 1-1,15 9 1,-23-12 20,0 0 0,0 0 0,-1 0 0,1 1 0,-1-1 0,0 0 0,1 0 0,-1 1 0,0-1 0,-1 1 0,1-1 0,0 1 0,-1-1 0,1 1 0,-1 0 0,0-1 0,0 1 0,0 0 0,0-1 0,0 1 0,0-1 0,-1 1 0,0 0 0,0 3 0,-1-1 61,1-1-1,-1 1 0,0 0 0,0 0 1,0-1-1,-1 1 0,0-1 0,0 1 1,0-1-1,0 0 0,-6 5 0,0-2-39,0 1 0,-1-1-1,1-1 1,-2 0-1,1 0 1,0-1-1,-1 0 1,0-1-1,0-1 1,-1 1-1,1-2 1,-18 3-1,-42-4-823,71-1 637,-1 0-1,1 0 0,-1-1 0,1 1 0,-1 0 1,1-1-1,-1 1 0,1 0 0,0-1 0,-1 1 1,1 0-1,0-1 0,-1 1 0,1-1 0,0 1 1,-1-1-1,1 1 0,0-1 0,0 1 0,0-1 1,-1 1-1,1-1 0,0 0 0,0 1 0,0-1 1,0 1-1,0-1 0,0 1 0,0-1 0,0 1 1,0-1-1,0 0 0,1 1 0,-1-1 0,0 1 1,1-1-1,9-27-6061,12 4-1261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27:42.80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20 203 8468,'0'0'11893,"22"-10"-10906,0 0-711,0-2 0,21-14-1,-40 23-212,0 0-1,0 0 1,-1 0-1,1-1 1,-1 1-1,0-1 1,0 0-1,0 0 1,0 1-1,-1-1 0,1 0 1,-1 0-1,0-1 1,0 1-1,-1 0 1,1 0-1,-1 0 1,0-1-1,0 1 1,0 0-1,-1 0 0,-1-7 1,1-7 424,1 17-406,0 0 0,0-1-1,0 1 1,0 0 0,0 0 0,0 0 0,0 0-1,-1 0 1,1 0 0,0-1 0,-1 1 0,1 0-1,0 0 1,-1 0 0,0 0 0,1 0 0,-1 0-1,1 0 1,-1 1 0,0-1 0,0 0-1,0 0 1,1 0 0,-1 1 0,0-1 0,0 0-1,0 1 1,0-1 0,-2 0 0,-1 0 218,0 1-1,0-1 1,0 1 0,0 0-1,0 0 1,-8 1 0,-7 0-153,15-1-151,1 1 0,-1 0 1,1-1-1,-1 2 0,1-1 1,0 0-1,-1 0 0,1 1 1,0 0-1,0 0 0,0 0 0,0 0 1,1 0-1,-1 1 0,0-1 1,1 1-1,0-1 0,-1 1 1,1 0-1,0 0 0,1 0 1,-1 0-1,0 0 0,-1 6 0,3-8-31,0-1 0,-1 0-1,1 1 1,0-1 0,0 0-1,0 1 1,0-1 0,-1 0-1,1 0 1,0 1 0,0-1-1,-1 0 1,1 0-1,0 1 1,0-1 0,-1 0-1,1 0 1,0 0 0,-1 0-1,1 1 1,0-1 0,0 0-1,-1 0 1,1 0 0,0 0-1,-1 0 1,1 0-1,0 0 1,-2 0 0,2 0-37,0 0 0,0 0 1,0 0-1,-1 0 0,1 0 1,0 0-1,0 0 0,0 0 1,-1 0-1,1 0 0,0 1 1,0-1-1,0 0 0,-1 0 1,1 0-1,0 0 0,0 0 0,0 0 1,0 0-1,-1 1 0,1-1 1,0 0-1,0 0 0,0 0 1,0 0-1,0 1 0,0-1 1,0 0-1,-1 0 0,1 0 1,0 1-1,0-1 0,0 0 1,0 0-1,0 0 0,0 1 0,0-1 1,0 0-1,0 0 0,0 1 1,0-1-1,0 0 0,0 0 1,0 0-1,0 1 0,1-1 1,-1 0-1,0 0 0,0 1 1,0 14-7284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27:43.08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4002,'0'0'14807,"97"0"-13879,-39 0 305,0 0-177,-7 0-656,-25 0-368,-6 0-64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27:43.47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 1 1201,'0'0'20489,"-6"174"-18712,6-131-545,12-8-527,-5-9-593,-1-8-112,1-1 0,-1-17-497,-6 9-2816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27:44.07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6227,'0'0'12630,"168"0"-11766,-130 0-416,-12 0-400,-7 9-32,1-9-16,-7 0-528,-7 0-1249,1 0-2193,-7-9-1248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27:44.67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13 0 4226,'0'0'12822,"-13"166"-10773,13-105 112,0-26-593,0-1-671,0-7-337,0-1-256,7-26-1200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8:51.5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4722,'0'0'10917,"0"32"-9674,-1-7-928,1 31 742,13 108-1,27 42 1215,-38-199-2161,-1-1 0,1 0 1,0 0-1,1 0 1,-1-1-1,1 1 1,1 0-1,-1-1 1,5 6-1,-7-9 608,4-36-497,2 1 1,0 0-1,3 0 0,0 1 1,2 0-1,2 1 1,25-43-1,7-4-319,14-20-1155,-19 37-6520,-34 51 2480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27:45.57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85 64 1585,'0'0'13331,"0"13"-11290,1 39-360,-1-51-1593,0 0 0,0-1 0,0 1 0,0-1 0,0 1 0,0 0 0,1-1 0,-1 1 0,0 0 0,0-1 0,1 1 0,-1-1 0,1 1 0,-1-1 0,0 1 0,1-1-1,-1 1 1,1-1 0,-1 0 0,1 1 0,-1-1 0,1 1 0,-1-1 0,1 0 0,0 0 0,-1 1 0,1-1 0,-1 0 0,1 0 0,0 0 0,0 1 0,19-2 1053,-16 0-692,-2 2-360,-1-1 0,1 0 0,-1 0 1,1 0-1,-1 0 0,1-1 0,-1 1 1,1 0-1,-1-1 0,1 1 1,-1 0-1,1-1 0,-1 0 0,1 1 1,-1-1-1,0 0 0,0 0 0,1 0 1,-1 0-1,1-1 0,0-1-12,-1 0 1,0 0-1,0 0 0,0 0 0,0 0 0,0 0 0,-1 0 1,1-6-1,4-75 1660,-5 83-1674,-1 0 0,1 0 1,-1 0-1,0 0 1,0 0-1,1 0 1,-1 0-1,0 1 1,0-1-1,0 0 0,0 1 1,0-1-1,0 0 1,0 1-1,0 0 1,0-1-1,0 1 1,0-1-1,0 1 0,0 0 1,-1 0-1,1 0 1,0 0-1,0 0 1,0 0-1,0 0 1,-1 0-1,0 0 0,-40 3 472,39-2-520,-1 0 1,0 1-1,0-1 1,0 1-1,1-1 0,-1 1 1,1 0-1,-1 0 1,1 1-1,0-1 1,0 1-1,0 0 0,0 0 1,0-1-1,1 2 1,-4 3-1,1 3-442,-1 0 0,1 1-1,1 0 1,-4 12 0,0 1-2725,7-17 1451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27:45.77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1 1 7475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27:46.26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20 7475,'174'-19'3506,"-171"19"-3261,0-1 0,0 1-1,0 0 1,0 1 0,0-1 0,0 0 0,0 1-1,0-1 1,0 1 0,0 0 0,0 0 0,0 0-1,3 2 1,-5-2-99,0 0 0,0 0-1,0 0 1,-1 0 0,1 0-1,0 0 1,0 0 0,-1 0-1,1 0 1,-1 1 0,1-1-1,-1 0 1,0 0 0,1 0-1,-1 3 1,3 4 707,48 114 7401,-42-107-7941,7 4-180,-15-18-144,1-2-10,0 0 0,0 0 0,-1 0 1,1 0-1,0 0 0,-1 0 0,1-1 0,-1 1 0,1 0 0,-1-1 0,0 0 0,0 1 0,0-1 0,0 0 0,0 1 0,0-1 0,0 0 0,1-3 0,6-8-64,-1 2 59,1-1-6,1 1 0,0 0 0,0 1 0,1 0 0,13-11 0,-23 21 38,0 0 0,1 0 0,-1 0 1,0 0-1,1 0 0,-1 0 0,0 0 0,0 0 1,1 0-1,-1 0 0,0 0 0,1 0 0,-1 0 1,0 1-1,0-1 0,1 0 0,-1 0 0,0 0 1,0 0-1,1 1 0,-1-1 0,0 0 0,0 0 1,0 0-1,1 1 0,-1-1 0,0 0 0,0 0 1,0 1-1,0-1 0,0 0 0,1 0 0,-1 1 1,0-1-1,0 0 0,0 1 0,0-1 0,0 0 1,0 0-1,0 1 0,0-1 0,0 0 0,0 1 1,0-1-1,0 0 0,0 1 0,0-1 0,-1 0 1,1 1 28,4 17 398,1-1 1,0 1 0,1-1 0,11 21 0,-16-36-422,1-1 1,0 1 0,-1 0-1,1 0 1,0-1 0,0 1-1,0-1 1,0 1-1,0-1 1,0 0 0,0 0-1,1 0 1,-1 0 0,0 0-1,1 0 1,-1-1 0,1 1-1,-1-1 1,0 0 0,1 1-1,-1-1 1,1 0 0,-1-1-1,1 1 1,-1 0 0,1-1-1,-1 1 1,4-2 0,7-2-84,-1 0 1,0 0-1,19-10 1,-31 14 75,31-17-92,-23 12 43,0 1 1,0-1 0,0 1 0,0 1-1,1-1 1,0 2 0,-1-1 0,1 1-1,15-2 1,-22 5 57,0-1 0,0 0 0,0 1 0,0 0 0,0-1 0,0 1 0,0 0 1,0 0-1,-1 0 0,1 0 0,0 0 0,-1 0 0,1 0 0,-1 1 0,1-1 0,-1 1 0,0-1 0,1 1 0,0 1 0,23 41 1064,-8-15-140,-16-28-829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27:46.71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10 4770,'0'0'18777,"45"0"-17481,0 0 577,7 0-704,-7 0-481,-13 0-592,-6 0-96,-19 0 0,6-9-912,-7 9-1633,7 0-1697,0 0-2610,6 0-3840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27:47.17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27 8548,'0'0'10570,"3"30"-7979,8 99-382,-10-122-2042,0 0 0,1 0 1,0 0-1,0-1 0,0 1 0,1-1 1,-1 1-1,2-1 0,-1 0 1,1 0-1,0-1 0,0 1 1,0-1-1,1 0 0,6 6 0,0-3-50,-1-1-1,1 0 1,0-1-1,1 0 1,18 6-1,-23-9-109,0-1 18,1 1 0,0-2 0,-1 1 0,1-1 0,0 0 0,0 0 0,15-2 0,-9 1-6,-13 0-15,0 0-1,0 0 1,1-1-1,-1 1 1,0 0-1,0-1 1,0 1-1,0 0 0,0-1 1,1 0-1,-1 1 1,0-1-1,0 0 1,0 1-1,-1-1 1,1 0-1,0 0 1,0 0-1,0 0 1,0 0-1,0-1 0,12-27 109,-9 18-57,7-22-71,0-1 0,-3 0 0,0 0 0,-3-1 0,-1 0 0,0-53 0,-4 87 1235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27:47.63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13 0 560,'0'0'14522,"0"28"-11452,0 188 2600,0-46-1618,0 87-2203,-11-323-5048,9-98-7659,2 54 2555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27:48.12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50 157 8740,'-43'-131'2017,"36"109"-772,9 18-22,12 6-509,0 0 0,0 1 1,-1 1-1,1 0 0,-1 1 1,21 10-1,-12-6-34,-15-6-413,0 1 0,0 1 0,0-1 0,-1 1-1,1 0 1,-1 1 0,0-1 0,0 1 0,-1 0 0,0 1 0,0-1 0,-1 1 0,1 0 0,-1 0 0,-1 1 0,0-1 0,0 1 0,0 0 0,-1 0 0,0 0 0,0 0 0,-1 0 0,0 0 0,-1 0 0,1 0 0,-2 0 0,1 1 0,-1-1 0,-3 13 0,2-15-168,0 0 0,0-1 0,0 1 0,-1-1 0,0 1 0,0-1 0,0 0 0,-1 0 0,1 0 0,-6 5 1,-49 42 1101,13-13-734,20-20-547,23-17-267,43-63-16380,-4 17 4913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27:48.75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169 1 6515,'0'0'14895,"29"29"-13062,90 97-385,-113-118-1264,0 0-1,0 0 1,-1 0 0,0 1-1,0 0 1,-1 0-1,0 0 1,-1 1-1,0-1 1,0 1-1,-1 0 1,0 0 0,-1 0-1,0 0 1,-1 0-1,0 0 1,0 0-1,-3 11 1,2 19 434,0-28-549,1 1 0,-2-1 0,1 0 0,-2 1-1,0-1 1,0 0 0,-1 0 0,0-1 0,-1 1 0,-1-1 0,1 0-1,-2 0 1,0-1 0,0 0 0,-1 0 0,0-1 0,0 1 0,-1-2-1,-1 0 1,1 0 0,-1 0 0,-1-1 0,1-1 0,-1 0-1,-19 8 1,-33 7-2683,-3-4-3666,9-1-1631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27:49.39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242 43 1873,'0'0'20756,"-25"-7"-18571,-83-22-555,103 27-1497,1 1 0,-1 0 0,0 0-1,0 0 1,0 1 0,0 0 0,1 0 0,-1 0 0,0 0-1,0 1 1,-9 2 0,11-2-75,0 1-1,0 0 1,1 0-1,-1 0 1,1 0-1,-1 0 1,1 0-1,0 1 1,0-1-1,0 1 1,-3 3-1,5-6-49,-1 3 22,-1 1-1,1-1 1,0 0 0,0 1 0,0-1 0,0 1 0,1-1 0,-1 1-1,1-1 1,0 1 0,0-1 0,0 1 0,1 3 0,0 0-18,0 0 0,0 0 0,1 0 0,-1 0 1,5 9-1,6 2 50,1 0 1,0-1-1,1-1 1,0-1-1,23 20 0,-33-32-55,41 38 61,49 49-5,-93-89-51,0 0 0,0 0 0,0 0 0,0 1 0,0-1 0,0 0 0,0 1 0,0-1 0,0 1 0,0-1 0,-1 1 0,1-1 0,-1 1 0,1 0 0,-1-1 0,0 1 0,1 0 0,-1-1 0,0 1 0,0 0 0,0-1 0,-1 1 0,1 0 0,0-1 0,0 1 0,-1-1 0,1 1 0,-1 0 0,0-1 0,1 1 0,-1-1 0,0 1 0,0-1 0,0 0 0,0 1 0,0-1 0,0 0 0,0 0 0,0 0 0,-1 0 0,1 0 0,0 0 0,-1 0 0,1 0 0,-4 1 0,-6 4 81,-1 0 0,0-1 0,0-1 0,-20 6-1,9-5-153,-1 0-1,1-1 0,-1-2 0,-30 1 0,53-4-112,1 0 1,-1 1-1,0-1 1,1 0-1,-1 0 1,1 1-1,-1-1 1,1 0-1,0 0 1,-1 0-1,1 0 1,0 0-1,-1 1 1,1-1-1,0 0 1,0 0-1,0 0 1,0 0-1,0 0 1,0 0-1,0 0 1,0 0-1,0 0 1,1-1-1,5-29-4922,22-4-2046,10-7-3046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27:50.07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84 175 7411,'0'0'10282,"0"30"-7459,1 210 1608,4 13-326,-5-180-5052,0-23-3411,0-188-5174,0 30 2312</inkml:trace>
  <inkml:trace contextRef="#ctx0" brushRef="#br0" timeOffset="1">84 175 6979,'-70'-145'4247,"56"116"-210,75 29-56,76 0-2597,-127 0-1322,1 0 1,0 1-1,-1 1 0,1 0 0,-1 0 1,0 1-1,20 8 0,-26-9-19,0 0 0,1 0 0,-1 1 0,0-1 0,-1 1-1,1 0 1,0 0 0,-1 1 0,0-1 0,0 1 0,0 0 0,0-1-1,0 1 1,-1 0 0,1 1 0,-1-1 0,0 0 0,-1 1 0,2 5-1,0 9 637,-1 0-1,-1 0 1,-1 0 0,0 0-1,-4 23 1,2-36-523,1 0 0,-1 0 0,-1 0 0,1 0 0,-1-1 0,0 1 0,0-1 0,0 1 0,-1-1 0,0 0 0,0 0 0,0-1 0,0 1 0,-8 5 0,-3 1 13,0 0-1,-1 0 1,-24 11-1,37-21-213,-2 2-52,1-1-1,-1 0 0,0 0 1,0 0-1,0 0 0,0-1 1,0 0-1,0 0 0,-6 0 1,10-1-37,1 0 0,-1 0 1,1-1-1,-1 1 0,1 0 1,0 0-1,-1-1 1,1 1-1,0-1 0,-1 1 1,1 0-1,0-1 1,-1 1-1,1-1 0,0 1 1,0-1-1,-1 1 1,1-1-1,0 1 0,0-1 1,0 1-1,0-1 1,0 1-1,0-1 0,0 1 1,0-1-1,0 1 1,0-1-1,0 0 0,0-23-2019,0 16 951,5-34-4475,16-1-542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8:52.0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213 1 8516,'0'0'9596,"-22"29"-8491,-74 98-161,79-102-496,1 0 0,-18 40 0,29-50-165,-1-1-1,2 1 0,0-1 1,-3 28-1,5-24-106,3-18-186,-1 0 0,1 1-1,-1-1 1,1 0 0,-1 1-1,0-1 1,1 0 0,-1 0-1,1 1 1,-1-1 0,1 0-1,-1 0 1,1 0 0,0 0-1,-1 0 1,1 0 0,-1 0-1,1 0 1,-1 0 0,1 0-1,-1 0 1,1 0 0,-1 0-1,2 0 1,1-1-41,2 1 25,0-1 1,0 1-1,1-1 1,-1-1-1,0 1 0,0-1 1,0 0-1,0 0 1,-1 0-1,1-1 1,0 0-1,-1 0 0,5-4 1,8-8-76,28-31 1,-23 23-94,11-16-328,-25 28 212,0 1-1,1 0 0,0 1 0,19-15 1,-26 23 651,11 43 2831,-9-35-2214,6 10-1910,-10-17 672,1 1 0,0-1 0,-1 1 0,1-1 0,0 0 0,-1 1 0,1-1 0,0 0 0,0 0 0,-1 0 1,1 1-1,0-1 0,0 0 0,-1 0 0,1 0 0,0 0 0,0 0 0,-1 0 0,1-1 0,0 1 1,0 0-1,-1 0 0,1 0 0,1-1 0,10-6-5984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27:50.64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6051,'0'0'8212,"0"157"-5091,0-79-272,0 9 33,0-8-609,0-10-609,0-8-799,0-26-609,0-9-224,0-8-32,26-18-15303,-1-9 5923</inkml:trace>
  <inkml:trace contextRef="#ctx0" brushRef="#br0" timeOffset="1">272 401 1665,'0'0'18064,"-9"0"-15879,-6-1-1414,-39 2 1879,50-1-2528,0 0 1,1 1-1,-1 0 1,0-1-1,1 1 1,-1 1-1,1-1 1,0 0-1,-1 1 1,1 0-1,0 0 1,-5 4-1,3-2-46,0 1 1,0 0-1,1 0 1,0 1-1,0-1 0,0 1 1,1 0-1,0 0 0,0 0 1,0 1-1,1-1 1,0 0-1,0 1 0,1 0 1,0-1-1,0 1 1,0 0-1,1 8 0,0-15-79,0 1 0,0 0 0,1-1 0,-1 1 0,0 0 0,0-1 0,1 1 0,-1 0 1,0-1-1,1 1 0,-1 0 0,1-1 0,-1 1 0,1-1 0,-1 1 0,1-1 0,-1 1 0,1-1 0,-1 1 0,1-1 0,0 0 0,-1 1 0,1-1 0,-1 0 0,1 0 0,0 1 0,0-1 0,1 0 0,31 3-236,-23-3 133,0-1 1,-1-1 0,1 0-1,-1 0 1,11-4 0,0-4-386,-1-1 1,0-1-1,-1 0 1,28-24 0,-40 33 402,-5 3 186,0 2-1,1 0-1,-2 0 0,1 1 1,0-1-1,0 0 0,-1 1 0,1-1 1,-1 1-1,0-1 0,1 1 0,-1-1 1,-1 4-1,3 12 432,0-11-284,0 0 0,0 0 0,0 0 0,1-1 0,0 1 1,1-1-1,4 6 0,1-10-292,-6-2-321,0-1 0,-1 1 1,1-1-1,-1 1 1,1-1-1,-1 0 0,1 0 1,-1 0-1,0 0 0,1-1 1,-1 1-1,0-1 0,0 1 1,3-3-1,26-31-5274,-22 25 2623,17-24-6313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27:51.16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146 175 3874,'0'0'18213,"-2"26"-16164,-2 7-1501,0-5 236,1 51 0,3-79-777,0 1 1,1 0-1,-1 0 0,0 0 0,1 0 1,-1 0-1,0 0 0,1 0 1,-1-1-1,1 1 0,-1 0 0,1 0 1,0-1-1,-1 1 0,1 0 0,0-1 1,0 1-1,-1-1 0,1 1 1,0-1-1,0 1 0,0-1 0,0 1 1,-1-1-1,1 0 0,0 0 1,0 1-1,0-1 0,0 0 0,0 0 1,0 0-1,2 0 0,41 0-154,-27-1 131,-5 1-44,-9 1 33,1-1 1,-1 0-1,1 0 0,-1 0 0,1 0 0,-1 0 0,1-1 0,-1 1 0,1-1 1,-1 0-1,0 0 0,1 0 0,-1-1 0,0 1 0,0-1 0,0 0 0,0 0 1,0 0-1,4-3 0,0-5-22,0 1 0,-1-1 0,0-1 0,0 1 0,-1-1 0,-1 0 0,1 0 0,-2 0 0,0-1 0,4-22 0,-3-7 143,-2-74 0,-2 74 5966,0 61-5646,1 103-333,-7 261 422,0-307-394,-3 0 1,-36 146-1,43-218-109,-2 10 0,0 1 0,-1-1 0,-1 0 0,-1 0 0,0 0 0,-9 12 0,-5 11 0,18-32 0,1-1 0,-1 0 0,0 0 0,0 0 0,0 0 0,-1 0 0,0-1 0,0 1 0,0-1 0,-6 5 0,5-6 0,1-1 0,-1 0 0,1 0 0,-1 0 0,1 0 0,-1-1 0,0 0 0,0 0 0,0 0 0,0-1 0,-8 1 0,5-1 0,0 0 0,1 0 0,-1 0 0,1-1 0,0 1 0,-1-2 0,-8-2 0,13 3 0,0 0 0,1-1 0,-1 0 0,1 1 0,-1-1 0,1 0 0,0 0 0,-1 0 0,1-1 0,0 1 0,1 0 0,-1-1 0,0 1 0,1-1 0,-1 0 0,1 1 0,0-1 0,-2-5 0,0-4 0,1-2 0,0 1 0,0 0 0,1 0 0,1 0 0,2-21 0,-1-2 0,0 28 0,0 0 0,1 0 0,-1 1 0,2-1 0,-1 0 0,1 1 0,0-1 0,1 1 0,0 0 0,0 0 0,1 0 0,-1 1 0,1-1 0,1 1 0,7-7 0,4-3 0,-1 2 0,2 0 0,0 0 0,26-13 0,65-28 0,-105 52-219,-1 0 0,1 0 1,0 0-1,-1 0 0,1 0 0,3-6 1,16-25-5123,-3 0-4595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50:00.09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168 1 4386,'0'0'18713,"-10"35"-16843,-64 234 1174,56-204-2234,-40 183 1600,53-233-2321,3-31-881,1-37-2017,1 53 2767,2-119-10635,9 49 3039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50:00.32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0 7043,'0'0'14791,"8"25"-12393,0 3-1688,2 9 332,2 0 0,22 45 1,-7-26-17,39 87 251,-56-119-1208,-2 1 1,-1 0-1,8 48 0,-14-53-2607,-8-27-5697,-7-12 3529,-16-7-3725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50:00.69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36 8564,'0'0'16375,"90"8"-14550,-32-8-608,0 0-417,-6 0-608,-7-17-192,-7 8 0,-5 0-384,-14 1-1169,0 8-960,-6 0-1729,0 0-1985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50:01.21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9492,'0'0'15370,"8"30"-13614,23 101-532,-6 9-95,-21-129-1108,0-16-11,2-18-7,1-15-80,16-46-1,-19 71 53,1 0 0,0 0 0,1 1 0,1 0 0,0 0 0,0 0 0,10-10 0,-16 21 19,0-1 0,0 1 0,1 0 0,-1-1 0,0 1 0,1 0 0,-1 0 0,1 0 0,-1 0 0,1 0 0,0 0-1,-1 1 1,1-1 0,0 0 0,0 1 0,-1 0 0,1-1 0,0 1 0,0 0 0,0 0 0,-1 0 0,1 0-1,0 0 1,0 0 0,0 0 0,-1 1 0,1-1 0,0 1 0,0-1 0,-1 1 0,1 0 0,0-1 0,-1 1 0,1 0-1,-1 0 1,1 0 0,-1 0 0,1 1 0,1 1 0,4 4 71,-1 0-1,0 1 1,0 0-1,0 0 1,8 17 0,-3-5 189,-1 1 1,-1 1 0,7 25 0,-10-28-157,-6-19-97,1 1-1,-1-1 0,0 0 0,0 0 0,0 1 0,0-1 0,0 0 1,0 1-1,0-1 0,0 0 0,0 0 0,1 1 0,-1-1 1,0 0-1,0 0 0,0 1 0,1-1 0,-1 0 0,0 0 1,0 1-1,1-1 0,-1 0 0,0 0 0,0 0 0,1 0 1,-1 0-1,0 1 0,1-1 0,-1 0 0,0 0 0,1 0 0,-1 0 1,0 0-1,0 0 0,1 0 0,-1 0 0,0 0 0,1 0 1,-1 0-1,0 0 0,1 0 0,-1 0 0,0-1 0,0 1 1,1 0-1,-1 0 0,0 0 0,1 0 0,-1 0 0,0-1 1,0 1-1,1 0 0,-1 0 0,0 0 0,0-1 0,0 1 0,1 0 1,-1 0-1,0-1 0,0 1 0,0 0 0,0-1 0,0 1 1,1 0-1,-1 0 0,0-1 0,0 1 0,0 0 0,0-1 1,1-1-13,3-3-54,11-16-79,1 0 1,38-37-1,-48 53 146,0 0 0,0 0-1,1 1 1,0 0-1,-1 0 1,1 0 0,1 1-1,-1 0 1,0 1-1,1-1 1,-1 1 0,1 1-1,0-1 1,14 1-1,-18 0 22,0 1-1,-1 0 0,1 0 1,0 1-1,-1-1 1,1 1-1,0 0 0,-1 0 1,1 0-1,-1 0 0,1 1 1,-1-1-1,0 1 0,0 0 1,0 0-1,0 0 0,0 0 1,0 1-1,0-1 0,0 1 1,-1-1-1,0 1 0,1 0 1,-1 0-1,2 5 0,0-2 52,0 1 0,-1-1-1,0 1 1,0 0-1,-1 0 1,0 0 0,0 1-1,0-1 1,-1 1-1,0-1 1,-1 1 0,1-1-1,-2 11 1,1-17-225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50:02.00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0 149 1505,'0'0'13790,"0"12"-11101,2 37-528,-1-47-2059,-1 0-1,0 1 1,1-1-1,-1 0 1,1-1-1,0 1 1,0 0-1,-1 0 1,1 0-1,0 0 0,1-1 1,-1 1-1,0 0 1,0-1-1,1 1 1,-1-1-1,1 1 1,0-1-1,-1 0 1,1 0-1,0 0 1,0 0-1,-1 0 1,1 0-1,0 0 1,4 1-1,1-1 91,1 0 0,0 0 0,-1-1 0,1 0 0,12-1 0,-2 0 166,-15 1-322,-1 0-1,1 0 1,-1-1-1,1 1 1,-1 0-1,0-1 1,1 0-1,-1 0 1,1 0-1,-1 0 1,0 0 0,0 0-1,0 0 1,0-1-1,0 1 1,0-1-1,3-3 1,-2 2 12,0-1-1,-1 1 1,0-1 0,1 0 0,-1 0 0,-1 0-1,1 0 1,-1 0 0,2-7 0,0-8 123,0-1 1,-2 0-1,-1-33 1,-1 30-10,1 21-138,1 0-1,-1 0 1,0 0-1,-1 0 1,1 0-1,0 0 1,-1 0-1,1 0 0,-1 0 1,1 1-1,-1-1 1,0 0-1,0 0 1,0 0-1,0 1 1,0-1-1,0 0 0,0 1 1,-1-1-1,1 1 1,0 0-1,-1-1 1,1 1-1,-1 0 1,0 0-1,1 0 0,-1 0 1,-3-2-1,-3 2 221,1-1-1,-1 1 0,1 0 1,-1 1-1,1-1 0,-11 2 1,1-1 64,14 0-309,0 0 0,1 0 0,-1 1 1,1-1-1,-1 1 0,1-1 0,-1 1 0,1 0 0,-1-1 0,1 1 0,0 1 0,-1-1 0,1 0 0,0 1 0,0-1 0,-4 3 0,5-2-564,1 6-5649,3 8-6669,7-14 3684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50:02.47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 1217,'0'0'17666,"1"26"-15643,5 81-487,-5-101-1368,0-1 1,0 1-1,0-1 0,0 1 0,4 8 0,8 1 358,-7-8-313,-4-4-164,1-1 1,-1 1-1,0-1 1,1 0-1,-1 1 1,1-1-1,0 0 1,0-1-1,0 1 1,0 0-1,0-1 1,4 2-1,-6-3-29,1 1-1,0-1 0,-1 1 1,1-1-1,0 0 1,0 0-1,-1 0 1,1 0-1,0 0 1,-1 0-1,1 0 0,0-1 1,-1 1-1,1-1 1,0 1-1,-1-1 1,1 1-1,-1-1 0,1 0 1,-1 0-1,1 0 1,-1 0-1,3-2 1,19-23 1121,23-35 0,-32 43-1006,-13 15-691,-1 0 0,1 0 1,-1-1-1,0 1 0,0 0 1,0 0-1,-1-7 0,1 0-2532,0-7-3729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50:02.98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1 105 9925,'161'26'3857,"-129"-26"-31,33 0-1233,32-18 689,-1-17-1073,1 9-1073,-7 0-896,-31 9-192,-21 8-48,-18 9-1136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50:03.50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33 27 7828,'0'0'11205,"-26"166"-8468,20-114-528,6 9-512,0-18-385,0 1-799,0-27-401,0 1-112,0-10-80,13-16-10629,0-27 3281</inkml:trace>
  <inkml:trace contextRef="#ctx0" brushRef="#br0" timeOffset="1">220 1 9172,'0'0'14855,"116"17"-14071,-77-17-544,-7-8-240,-13 8-2529,-6 0-3521</inkml:trace>
  <inkml:trace contextRef="#ctx0" brushRef="#br0" timeOffset="2">265 227 8084,'0'0'17256,"0"131"-17224,7-131-721,12 0-2640,0 0-2258,7 0-2689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8:52.2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0 1697,'0'0'13686,"-19"183"-11269,19-105-336,-7 1-512,7-1-465,0-17-207,0-17-673,0-10-224,0-16-16,7-18-2978,-1 0-735,7-26-12807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50:03.99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106 140 10613,'0'0'15532,"-17"18"-14734,-52 54-355,67-69-426,0-1 0,0 1 0,0 0 0,0 0 0,0 0 0,0 0 0,1 0 0,0 0 0,-2 5 0,3-7-20,0 0 0,0 0 0,0 0 0,0 1 0,0-1 0,0 0 0,0 1 0,0-1-1,0 0 1,0 0 0,1 0 0,-1 1 0,1-1 0,-1 0 0,1 0 0,0 2 0,2 0-21,-1-1 1,1 1-1,-1-1 1,1 0-1,0 0 1,0 0-1,0 0 1,0-1-1,0 1 1,6 1-1,-2 0 18,5 2-11,1 1-52,0 0-1,-1 0 1,14 10 0,-23-14 58,-1 0 0,0 0 0,1 0 1,-1 0-1,0 0 0,0 0 0,0 1 1,0-1-1,0 1 0,-1 0 0,1-1 1,-1 1-1,0 0 0,0 0 0,0 0 1,0 0-1,0 0 0,0 0 0,-1 0 1,1 3-1,-15 5 651,9-6-694,-1-2-1,1 1 0,-1-1 1,0 1-1,1-2 1,-2 1-1,1-1 1,0 1-1,0-2 0,-10 3 1,13-4-1859,3-6-761,1-27-5310,5-24-3355</inkml:trace>
  <inkml:trace contextRef="#ctx0" brushRef="#br0" timeOffset="1">106 140 10261</inkml:trace>
  <inkml:trace contextRef="#ctx0" brushRef="#br0" timeOffset="2">106 140 10261,'123'-122'13430,"-98"122"-13158,1 0-160,6-8-112,1 8-880,-7-9-2514,-1 9-2192,-12 0-4755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50:04.48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4 201 1857,'0'0'16722,"-1"29"-14625,-1 90-790,2-116-1261,0-1 0,0 1-1,0 0 1,0 0 0,1-1-1,-1 1 1,1 0 0,-1-1-1,1 1 1,0-1 0,0 1-1,0-1 1,3 5 0,-3-7-34,-1 1 1,1-1-1,0 1 1,0-1 0,0 0-1,-1 1 1,1-1-1,0 0 1,0 1 0,0-1-1,0 0 1,0 0-1,0 0 1,0 0-1,-1 0 1,1 0 0,0 0-1,0 0 1,0 0-1,1-1 1,6 1 36,6 0-14,-1-1 0,1 0 1,0-1-1,-1 0 0,1-1 1,-1-1-1,1 0 0,-1 0 1,-1-2-1,1 0 0,-1 0 0,14-9 1,13-12-49,-1-2 1,-1-1 0,-1-1 0,34-41-1,-65 67 55,-4 4 10,0 0 0,0 0 0,1-1 1,-1 1-1,0 0 0,0-1 0,0 1 1,-1-1-1,1 1 0,0-1 0,0 1 1,-1-1-1,1 0 0,-1 1 0,1-1 1,-1 0-1,0-3 0,0 4 1362,0 2-131,0 5-1134,-1 0 0,0 0 0,-1 0 0,1 0 0,-1 0-1,0-1 1,0 1 0,-1-1 0,-3 6 0,2-4-133,1-1-1,0 1 1,0 0 0,0 0 0,1 1-1,0-1 1,0 0 0,1 1 0,-1 10-1,3-19-72,-1-1 0,1 1 0,0-1 0,0 1-1,0-1 1,0 1 0,0-1 0,0 1 0,0 0-1,0-1 1,0 1 0,1 0 0,-1 0-1,1 0 1,2-1 0,31-20-318,-24 16 211,-1 0 16,0 0-1,1 1 1,-1 1-1,1 0 0,0 1 1,23-5-1,-29 7 132,1 0 1,-1 1-1,1-1 0,0 1 1,-1 0-1,1 1 1,0-1-1,-1 1 0,1 0 1,-1 1-1,1-1 0,-1 1 1,0 0-1,0 1 0,0-1 1,10 7-1,17 30 728,-28-33-485,0 0 0,0 0 0,1-1 0,0 0 0,0 0 0,0 0 0,0 0 0,8 5 0,-4-11 177,-4-12-277,3-17-112,1-1 0,1 1 0,27-56 0,-35 83-384,0-1 1,-1 0-1,1 0 1,-1 0 0,1 0-1,-1 0 1,-1 0-1,1 0 1,0-1 0,-1-3-1,2-13-3146,3-5-747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50:05.11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61 8708,'0'0'14503,"103"0"-13431,-51 0 609,6 0-945,-13 0-480,0 0-96,-6-9-160,-20-8-720,0 8-2561,-12 1-3859,-7-10-5105</inkml:trace>
  <inkml:trace contextRef="#ctx0" brushRef="#br0" timeOffset="1">291 18 5619,'0'0'14742,"-19"174"-11492,19-105-65,0-16-1616,0-10-881,6-17-432,20-8-176,0-10-80,6-8-32,13 0-96,7 0-1168,6-17-273,-19-9-2737,-7 9-5026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50:12.94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39 0 2721,'-12'6'24166,"11"0"-22216,1 228 1713,7-201-3446,0-8-167,4 29-50,-7-35 0,0 0 0,-1 1 0,0 19 0,-3-25 0,1 0 0,1 1 0,1-1 0,0 0 0,6 18 0,-8-24 0,-2-8-88,-1 0 0,1-1 1,-1 1-1,1-1 0,0 1 0,-1-1 1,1 1-1,0-1 0,0 0 0,-1 0 0,1 0 1,0 1-1,0-1 0,0 0 0,-1-2 1,-5-2-1646,-22-11-6258,2 6-8029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50:05.82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4386,'0'0'15383,"5"29"-13097,14 95-562,18 141 1651,-35-247-3172,1 0 0,1-1 0,1 1 0,9 23 0,-13-37-191,1-1 1,0 1-1,0 0 0,0-1 0,0 0 1,0 1-1,1-1 0,-1 0 0,1 0 1,0 0-1,0-1 0,0 1 0,0-1 1,1 1-1,-1-1 0,1 0 0,-1 0 1,1-1-1,0 1 0,-1-1 0,1 0 1,0 0-1,0 0 0,0 0 0,8 0 1,-7-1-28,7 0-9,1 0 1,-1-1-1,22-4 0,-29 4-21,-1-1 0,1 1 0,-1-1 0,0-1 0,1 1 0,-1 0-1,0-1 1,0 0 0,0 0 0,-1 0 0,1-1 0,4-5-1,26-28-1752,-7 8-2347,-5 2-4177,-14 16-3443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50:06.51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214 0 5475,'0'0'18984,"-19"2"-17052,8-1-1679,5-2-184,1 1 0,-1 0 0,1 1 0,-1 0 0,1 0 0,-1 0 0,1 0 0,-1 1 0,1 0 0,0 0 0,0 0 0,0 1 0,0 0 0,0 0 0,0 0 0,1 0 0,0 1 0,0-1 0,0 1 0,-7 9 0,10-12-62,-14 22 301,-18 34 0,29-49-269,0 1 0,1-1 0,0 1 0,1 0 0,0-1 0,0 1 0,1 0 0,0 12 0,1-20-49,0 0 0,1-1 0,-1 1 0,0 0 0,1-1 1,-1 1-1,1 0 0,-1-1 0,1 1 0,-1-1 0,1 1 1,0-1-1,-1 1 0,1-1 0,-1 0 0,1 1 0,0-1 1,0 0-1,-1 1 0,1-1 0,0 0 0,-1 0 1,1 0-1,0 1 0,0-1 0,-1 0 0,1 0 0,0 0 1,0 0-1,0-1 0,34 1-208,-25 0 175,-2-2-7,0 1 0,0-1 0,-1 0 1,1-1-1,-1 1 0,1-1 0,-1-1 0,0 0 0,-1 0 0,1 0 0,0-1 1,8-8-1,-4 4-169,1 1 0,22-12 0,-31 19 242,-1 1-1,1-1 0,-1 1 0,1 0 0,-1 0 0,0 0 0,1 0 0,-1 0 1,1 1-1,-1-1 0,1 1 0,-1-1 0,0 1 0,1 0 0,-1 0 0,0 0 0,0 0 1,0 1-1,0-1 0,3 2 0,-2-1 79,-1 0 1,1 0-1,0-1 0,0 0 1,0 0-1,0 1 0,0-2 1,0 1-1,4 1 0,10-2 290,15 0-3249,-29 0 2307,-1-1-1,1 1 0,-1-1 1,1 1-1,0-1 0,-1 0 1,1 0-1,-1 0 1,0 0-1,1 0 0,-1-1 1,0 1-1,0-1 1,0 1-1,4-4 0,13-20-5800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50:07.13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12 348 9316,'0'0'10472,"-2"31"-8020,-6 95-281,7-120-1885,1 0 0,0 1 0,0-1 0,1 0 1,-1 0-1,2 0 0,2 12 0,-3-16-221,0 1-1,0-1 1,0 0 0,1 0 0,-1 0 0,0 0-1,1 0 1,-1 0 0,1-1 0,0 1 0,0-1-1,0 1 1,-1-1 0,5 3 0,0-2-57,0 0 1,0-1 0,0 1-1,0-1 1,1-1-1,-1 1 1,0-1-1,1 0 1,-1 0-1,10-3 1,13 2 75,-23 1-106,0 0 0,-1-1 0,1 0 0,0 1 0,-1-2 0,1 1 0,-1-1 0,1 0 0,-1 0 0,0 0 0,1-1 0,-1 0 0,5-3 0,1-4-135,0 0 0,-1 0 0,17-22 0,-15 18 21,-2 0-184,0 1 1,2 1 0,0 0 0,21-18 0,-32 30 315,-1 0 0,0 0-1,1 0 1,-1-1 0,1 1 0,-1 0-1,0 0 1,1 0 0,-1 0 0,1 0 0,-1 0-1,0 0 1,1 0 0,-1 0 0,1 0-1,-1 0 1,0 0 0,1 0 0,-1 1-1,1-1 1,-1 0 0,0 0 0,1 0-1,-1 0 1,0 1 0,1-1 0,-1 0-1,0 0 1,1 1 0,-1-1 0,0 0-1,0 1 1,1-1 0,-1 0 0,0 1-1,7 12 127,-6-12-115,7 19 316,-6-14-79,0 1 0,0-1 1,1 0-1,0 0 0,0 0 0,1-1 1,0 1-1,-1-1 0,2 0 0,8 10 1,-7-14-195,-5-1-415</inkml:trace>
  <inkml:trace contextRef="#ctx0" brushRef="#br0" timeOffset="1">735 9 6675,'0'0'13273,"-5"-2"-11873,-12-4-140,17 6-1240,0 0 0,0 0 0,0 0 0,0 0 0,0 0 0,0 0 1,-1 0-1,1 0 0,0 0 0,0-1 0,0 1 0,0 0 0,0 0 0,0 0 0,-1 0 1,1 0-1,0 0 0,0 0 0,0 0 0,0 0 0,0 0 0,-1 0 0,1 0 1,0 0-1,0 0 0,0 0 0,0 0 0,0 0 0,0 1 0,-1-1 0,1 0 0,0 0 1,0 0-1,0 0 0,0 0 0,0 0 0,0 0 0,0 0 0,-1 0 0,1 0 1,0 1-1,0-1 0,0 0 0,0 0 0,0 0 0,0 0 0,0 0 0,0 0 0,0 1 1,0-1-1,0 0 0,0 0 0,0 0 0,0 0 0,0 0 0,0 0 0,0 1 1,0-1-1,0 0 0,0 0 0,-14 65 1496,4 0 1,-5 101-1,14 141 295,3-149-1301,-2-123-524,0-34-148,-1-13-7284,-6-12 2040,-11-10-2619</inkml:trace>
  <inkml:trace contextRef="#ctx0" brushRef="#br0" timeOffset="2">361 470 10101,'0'0'14022,"161"0"-12405,-103-9-1361,0-8-176,0-9-80,7 8-2993,-1 1-1185,-6 8-5219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50:07.59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26 7027,'0'0'13887,"15"-3"-13378,33-6-130,87-5 0,-133 14-367,-1 0 1,0 1 0,1-1-1,-1 0 1,0 0-1,1 1 1,-1-1 0,0 1-1,1-1 1,-1 1-1,0 0 1,0-1 0,0 1-1,1 0 1,-1 0 0,0 0-1,0 0 1,0 0-1,0 0 1,-1 0 0,1 0-1,0 0 1,0 1-1,-1-1 1,1 0 0,-1 0-1,1 1 1,-1-1-1,1 0 1,-1 1 0,1 1-1,0 7 230,0-1 0,0 1 0,-1 16 1,0-13 71,0 16 228,-1-1-1,-1 0 1,-2-1-1,-8 34 1,6-32-187,0 0-1,2 1 1,0 53 0,4-82-357,0 0 1,1 0-1,-1-1 0,0 1 1,1 0-1,-1-1 0,0 1 1,1-1-1,-1 1 0,1 0 1,-1-1-1,1 1 0,0-1 1,-1 1-1,1-1 0,-1 1 1,1-1-1,0 0 0,-1 1 1,1-1-1,0 0 0,-1 0 1,1 1-1,0-1 0,0 0 1,-1 0-1,1 0 0,0 0 1,0 0-1,-1 0 0,3 0 1,31 0-116,-24-1 98,-1 0-175,-1 0-1,0 0 1,1-1 0,-1 0 0,0 0 0,0-1 0,0 0 0,-1-1 0,1 0-1,-1 0 1,1-1 0,-2 1 0,10-9 0,-8 7-282,-1-1-1,0 0 1,0 0 0,-1-1-1,0 0 1,0 0 0,-1 0 0,0-1-1,0 0 1,-1 1 0,5-15 0,-2-12-6858</inkml:trace>
  <inkml:trace contextRef="#ctx0" brushRef="#br0" timeOffset="1">7 296 10309,'0'0'4386,"187"9"-4434,-129-18-2417,-7-8-1457,-18 8-1617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50:08.11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0 410 2481,'0'0'14545,"23"-14"-12229,-1 0-1783,-6 6-233,-1-2-1,0 1 1,-1-2-1,0 0 1,0-1-1,-2 0 1,23-28 0,-17 16-103,-2-2 0,-1 0 1,0 0-1,-2-2 1,12-36-1,-38 95 3789,-26 67-3050,34-83-785,0 0 1,1 0 0,1 0 0,0 1-1,0 15 1,3 25 520,0-56-675,1 1 0,-1 0 0,0-1-1,1 1 1,-1 0 0,1-1-1,-1 1 1,1-1 0,-1 1-1,1-1 1,0 1 0,-1-1 0,1 1-1,-1-1 1,1 0 0,0 1-1,0-1 1,-1 0 0,1 0 0,0 1-1,0-1 1,-1 0 0,1 0-1,0 0 1,0 0 0,-1 0 0,1 0-1,0 0 1,0 0 0,0 0-1,34-5-64,-11-4-150,0-2 1,0-1-1,24-16 0,6-3-597,-38 22 492,-13 7 184,1-1 0,0 1 1,1 0-1,-1 0 0,0 0 0,0 1 1,1 0-1,-1 0 0,10-2 0,-14 3 136,0 0 0,0 0-1,1 0 1,-1 0-1,0 0 1,1 0-1,-1 0 1,0 0-1,0 0 1,1 1 0,-1-1-1,0 0 1,0 0-1,1 0 1,-1 0-1,0 0 1,0 0-1,1 1 1,-1-1 0,0 0-1,0 0 1,1 0-1,-1 1 1,0-1-1,0 0 1,0 0-1,0 0 1,1 1 0,-1-1-1,0 1 1,7 18 474,0 0 0,-1 0 1,4 28-1,5 17 1053,-8-48-1722,-7-32-1492,0-1 513,-1 7 42,0 0-1,0 1 1,-1-1 0,0 1 0,-1-1 0,0 1 0,-5-11-1,-17-40-6697</inkml:trace>
  <inkml:trace contextRef="#ctx0" brushRef="#br0" timeOffset="1">323 1 8884,'0'0'15943,"39"0"-15366,-14 0-305,8 0-256,-1 0-16,0 0-1921,0 0-2577,7 0-4258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50:08.56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79 2577,'0'0'18377,"168"26"-17641,-123-26-544,7 0-192,-7 0-752,-6-8-849,-20-18-5955</inkml:trace>
  <inkml:trace contextRef="#ctx0" brushRef="#br0" timeOffset="1">258 1 6323,'0'0'13926,"-19"191"-10916,19-121-513,0-9-656,0-9-977,0-26-544,26-8-272,26-18-32,6 0-16,0-9 0,13-34-32,-7 8-880,-19-9-769,-19 1-3617,-20-10-945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8:52.8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89 4482,'0'0'11875,"1"31"-9813,5 93-528,2-82-714,4-27-380,-6-9-329,-3-4-105,-1 0 0,1 0-1,0 0 1,0 0-1,0 0 1,0 0 0,0-1-1,0 0 1,0 0-1,1 0 1,-1 0 0,0 0-1,1 0 1,-1-1 0,0 0-1,1 1 1,-1-1-1,1-1 1,-1 1 0,1 0-1,-1-1 1,0 0-1,5-1 1,-2 0-19,0 0 1,0 0-1,0 0 1,0-1-1,0 0 1,-1-1-1,0 1 1,1-1-1,-1 0 1,0 0-1,5-6 0,1-5-159,0-1 0,-1 0 0,0-1 0,-2 1 0,0-2 0,10-31 0,-9 24-48,-8 24 1354,1 7-406,0 18-87,-1 33 212,-1-46-624,0-1-1,1 1 1,0-1-1,5 20 1,-5-28-212,0 1 0,0-1 0,0 1 0,0-1 0,0 1 0,0-1 0,1 1 0,-1-1 0,1 0 0,0 0 0,-1 0 0,1 0 0,0 0 0,0 0 0,0-1 0,1 1 0,-1-1 0,0 1 1,1-1-1,-1 0 0,1 0 0,-1 0 0,1 0 0,4 1 0,1-1-4,0 0 0,0-1 0,0 0 0,0-1 0,0 1 0,0-2 0,0 1 0,-1-1 0,1 0 0,-1 0 0,1-1 0,-1 0 0,0-1 0,0 0 0,0 0 0,0 0 0,-1-1 0,10-8 0,7-9-111,-2 0 0,-1-1 0,26-37 0,-30 38-96,4-3-159,-14 19 257,-1-1 0,0 1 0,0-1 0,0 0 0,-1-1 0,0 1 0,6-16 0,-10 22 125,1 1 0,-1-1 0,0 1 0,0-1 0,1 1-1,-1-1 1,0 1 0,0-1 0,0 0 0,0 1 0,0-1-1,0 1 1,0-1 0,0 0 0,0 1 0,0-1 0,0 1-1,0-1 1,-1 1 0,1-1 0,0 1 0,0-1 0,-1 0-1,1 1 1,0-1 0,0 1 0,-1 0 0,1-1 0,-1 1-1,1-1 1,0 1 0,-1-1 0,1 1 0,-1 0 0,1-1-1,-1 1 1,1 0 0,-1 0 0,1-1 0,-1 1 0,1 0-1,-1 0 1,0 0 0,1 0 0,-1 0 0,1-1 0,-1 1-1,0 0 1,1 0 0,-2 1 0,0-1 46,0 0 0,-1 1 1,1-1-1,0 1 0,0 0 1,-1 0-1,1 0 0,0 0 1,0 0-1,0 0 0,-4 4 1,1-1-27,0 1 1,0 1-1,1-1 1,0 1-1,0-1 1,0 1-1,0 1 1,1-1-1,0 0 1,-3 11-1,3-4 20,0-1 0,1 1 0,0 0-1,1 25 1,1-34-62,1 0-1,-1 0 1,1 0 0,0 0-1,0 0 1,0-1-1,1 1 1,0 0-1,-1-1 1,1 1 0,0-1-1,1 1 1,-1-1-1,0 0 1,1 0 0,0 0-1,0 0 1,0-1-1,0 1 1,0-1 0,0 0-1,1 0 1,-1 0-1,1 0 1,-1 0 0,7 1-1,3 2 15,0-1 0,0-1-1,1 0 1,-1-1 0,1 0-1,22 0 1,-35-2-23,22 0-63,1-1 0,-1 0 0,32-7 0,-48 6-349,0 0-1,0 0 0,-1 0 0,0-1 1,1 0-1,-1 0 0,0 0 0,0-1 0,-1 0 1,1-1-1,-1 1 0,0-1 0,0 0 1,0 0-1,-1 0 0,5-7 0,7-23-8498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50:20.05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28 126 6403,'0'0'5114,"-1"24"-336,-3 81-1576,4-99-2924,0 0-1,1 0 1,-1-1 0,1 1-1,0 0 1,0 0 0,3 7-1,-2-10-104,-1-1-1,1 1 1,0 0 0,0 0-1,0-1 1,0 1-1,5 3 1,1 2 195,-2-2-114,1-1 0,-1 0 0,1 0 0,0 0 1,1-1-1,-1 0 0,1-1 0,0 1 0,0-2 0,0 1 1,0-1-1,0 0 0,1-1 0,15 2 0,-22-3-193,0-1-1,0 1 1,1 0-1,-1-1 1,0 1 0,0-1-1,0 0 1,0 0-1,0 0 1,0 0 0,0 0-1,0 0 1,0 0-1,0-1 1,-1 1-1,1-1 1,0 1 0,1-3-1,20-33 553,-20 31-507,10-17 36,-2-1-1,-1 0 1,0 0-1,-2-1 0,-1 0 1,-1-1-1,-1 0 1,-2 1-1,2-46 0,-5 70-111,0 1 0,-1-1-1,1 0 1,0 0 0,0 1-1,0-1 1,-1 0 0,1 0-1,0 1 1,-1-1 0,1 0-1,-1 1 1,1-1 0,-1 1-1,1-1 1,-1 1 0,1-1-1,-1 1 1,0-1 0,1 1-1,-1-1 1,0 1 0,1 0-1,-1-1 1,-1 0 0,-24-6 591,7 2-250,13 3-357,0 0 1,0 0-1,-1 0 1,1 1 0,0 0-1,0 0 1,-1 0-1,1 1 1,-1 0-1,1 0 1,0 1-1,-1 0 1,1 0 0,0 0-1,-1 1 1,1 0-1,-6 3 1,-9 4 26,1 2 1,1 0-1,-27 21 0,15-10-28,18-13-160,12-8-121,1 0 0,-1 1 0,1-1 0,0 1 0,-1-1 0,1 0-1,0 1 1,0-1 0,0 1 0,0-1 0,0 1 0,0-1 0,0 0 0,1 1-1,-1-1 1,0 1 0,2 1 0,21 39-12495,-16-23 421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50:20.41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72 0 2961,'0'0'18049,"-9"31"-16577,-4 11-886,0-5 312,3 2-1,-13 74 1,20-68 309,3 46 1,0-47-678,0-39-490,1 0 0,0 0-1,0 1 1,1-1-1,-1 0 1,1 0-1,0 0 1,0 0-1,1-1 1,-1 1 0,1-1-1,0 1 1,0-1-1,6 6 1,-1-2-31,1 1 1,0-1 0,1 0-1,-1-1 1,13 7-1,-15-11-288,0 1 0,0-1 0,0-1 0,1 1-1,11 2 1,-15-5-308,-1 1-1,1-1 1,-1 1-1,1-1 1,0 0-1,-1 0 1,1-1-1,0 1 1,-1-1-1,1 1 0,-1-1 1,1 0-1,4-3 1,12-18-5328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50:21.07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0 6547,'0'0'12520,"0"31"-9996,0 190 1657,0-202-3765,2 1 0,0 0 0,0 0 1,7 21-1,-7-34-387,0 0 1,0 0-1,1 0 0,0 0 1,0 0-1,1 0 0,0-1 1,0 0-1,0 0 0,1 0 1,0 0-1,0-1 0,12 10 1,-7-8-57,1 0-1,0-1 1,0-1 0,0 1 0,1-2 0,17 6 0,-12-7-494,-1-1 0,0 0 0,1-1 0,30-3 0,-26 1 478,-1 1 0,26 3 0,-9 10 205,-34-11-128,1 0 0,-1-1 0,1 1 0,0-1 1,0 0-1,-1 0 0,1 0 0,8 0 0,1-1 17,-9 1-41,0-1-1,0 0 0,0 1 1,0-2-1,0 1 1,0 0-1,0-1 0,0 0 1,0 0-1,0 0 1,0 0-1,-1-1 0,1 1 1,0-1-1,-1 0 1,4-3-1,4-8 70,-1 0 0,0 0-1,10-22 1,-6 12-50,-9 14 3,0-1 1,0 0-1,-1 1 0,-1-1 0,0-1 0,0 1 1,-1 0-1,0-1 0,-1 1 0,0-1 1,-1-16-1,0 26 45,0 0 1,-1 1 0,1-1-1,-1 0 1,0 1-1,1-1 1,-1 0-1,1 1 1,-1-1 0,0 1-1,0-1 1,1 1-1,-1-1 1,0 1-1,0-1 1,1 1-1,-1 0 1,0-1 0,0 1-1,0 0 1,0 0-1,0 0 1,0 0-1,1 0 1,-1 0 0,0 0-1,0 0 1,-1 0-1,-37 0 457,29 1-350,4-1-158,0 1 1,0 0 0,0 0-1,0 1 1,1-1 0,-1 1 0,0 1-1,1-1 1,-1 1 0,-7 5-1,-24 10 19,22-12-82,1 0-1,0 1 0,1 1 1,-1 0-1,1 0 0,1 2 1,0 0-1,0 0 0,1 1 1,0 0-1,1 1 0,1 0 1,-1 1-1,2 0 0,-13 25 0,21-38 0,-8 23-406,8-22 308,-1-1 0,1 1 1,0 0-1,0-1 1,0 1-1,-1 0 1,1-1-1,0 1 1,0-1-1,0 1 1,0 0-1,0-1 1,0 1-1,0 0 1,0-1-1,1 1 1,-1 0-1,0-1 1,0 1-1,0-1 1,1 1-1,-1 0 1,0-1-1,1 1 1,-1-1-1,0 1 1,1-1-1,-1 1 1,1-1-1,-1 1 1,1-1-1,-1 0 1,2 1-1,14 1-2329,0-1 0,1-1 0,19-3 0,21-4-4947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50:21.66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162 0 1281,'0'0'21345,"-23"32"-20307,-75 102 91,92-127-1064,-23 37 600,28-42-625,0-1-1,1 1 1,-1 1 0,0-1 0,1 0 0,0 0 0,-1 0 0,1 0-1,0 0 1,0 4 0,4-5-184,7-1 106,1 0 1,-1-1-1,0 0 0,0-1 1,0 0-1,0 0 0,0-1 0,-1-1 1,1 0-1,-1-1 0,0 1 1,0-2-1,-1 0 0,1 0 0,-1 0 1,-1-1-1,1-1 0,-1 1 1,0-2-1,-1 1 0,10-14 0,-14 15 33,0 0-1,0 1 0,0-1 1,-1 0-1,0-1 0,1-14 1,6-16 181,-8 35 2398,0 31-1867,1-1 1,2 0-1,10 46 0,32 74-97,-42-137-525,50 184 468,-50-177-481,-1-1 40,-1 0 1,-1 0 0,-1 23-1,0-30-50,0-7-56,0 0 1,-1 0-1,1 0 1,-1 1-1,1-1 1,-1 0-1,0 0 1,0 0-1,0 0 1,0 0-1,-1 0 1,1 0-1,0-1 1,-1 1-1,0 0 1,1-1-1,-1 1 1,0-1-1,1 1 1,-1-1-1,0 0 1,0 0-1,0 0 1,0 0-1,-1 0 1,1 0-1,0-1 1,0 1-1,0-1 1,0 1-1,-4-1 0,-11 3 42,0-2-1,0 0 1,-20-1-1,20 0-36,10 0-513,0 0 0,0 0 0,1-1-1,-1 0 1,1 0 0,-11-3 0,15 3 275,0 0-1,0 0 1,0 0 0,0 0-1,0-1 1,1 1 0,-1-1-1,0 1 1,1-1-1,-1 1 1,1-1 0,0 0-1,-1 0 1,1 0 0,0 0-1,0 0 1,0 0 0,1 0-1,-1 0 1,0 0 0,1 0-1,-1 0 1,1-1-1,-1-3 1,0-3-1756,1-1 1,-1 1-1,2 0 0,-1-1 1,4-14-1,12-25-7400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50:22.26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 0 4994,'0'0'16210,"0"23"-13803,0-3-1831,-1 7 301,2 0-1,0 0 0,11 48 1,15 98 2047,-27-172-2914,-1-1 1,1 1 0,1 0-1,-1 0 1,0 0 0,0 0-1,0 0 1,0 0 0,1-1-1,-1 1 1,0 0 0,1 0-1,-1 0 1,0 0 0,1-1-1,-1 1 1,1 0 0,0-1-1,-1 1 1,1 0 0,-1-1-1,1 1 1,0-1 0,0 1-1,0 0 1,0-1 29,0-2-29,0 0 0,0 0 0,0-1-1,0 1 1,1 0 0,-1 1 0,0-1 0,1 0 0,2-3-1,8-10 2,1-2 16,0-1 0,17-16 1,-3 3-20,-20 23-27,0 0 0,1 1 1,0 0-1,0 0 1,1 1-1,0 0 0,0 1 1,0 0-1,13-6 1,-19 11 40,0-1 0,0 0 1,0 1-1,0-1 0,0 1 1,1 0-1,-1 0 1,0 0-1,0 1 0,0-1 1,0 1-1,1 0 1,-1-1-1,0 1 0,0 1 1,-1-1-1,1 0 1,0 1-1,0-1 0,-1 1 1,1 0-1,0 0 0,3 4 1,2 3 193,-1 1-1,0 0 1,0 0 0,10 21 0,-2-2-75,-13-25-139,16 35 2,-17-37-5,3 5-3308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1:50:22.98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3 1 7267,'-2'0'22331,"6"2"-20787,11 5-1312,0 1 0,-1 0 1,0 2-1,0-1 0,-1 2 0,22 21 0,-28-23-232,0 1 0,0 0 0,-1 0 0,-1 0 0,1 1 0,-2 0 0,7 17 0,-3 1 0,8 51 0,-16-29 0,0-45 0,-1 0 0,1 0 0,0 1 0,0-1 0,1 0 0,-1 0 0,1 0 0,1 0 0,3 10 0,-3-11 0,-1 0 0,1 1 0,-1-1 0,0 1 0,0-1 0,0 1 0,-1 8 0,2 13 0,0-16 0,0 0 0,-1 1 0,-1-1 0,0 0 0,-1 0 0,0 0 0,0 0 0,-1 0 0,-4 13 0,-6 7 0,-13 23 0,19-43 0,2-5 0,0 0 0,1 1 0,-1-1 0,1 1 0,1 0 0,0 0 0,-3 12 0,6-51 72,-2 10-1139,1-43-3140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48:02.4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214 0 9492,'0'0'12150,"-11"25"-10485,-65 144 1280,-46 121 779,121-289-3708,1-1-1,-1 1 0,1-1 0,0 1 0,-1 0 1,1-1-1,0 1 0,-1 0 0,1-1 0,0 1 1,0 0-1,0-1 0,0 1 0,0 0 0,0 0 1,0-1-1,0 1 0,0 0 0,0-1 0,0 1 0,0 0 1,0-1-1,0 1 0,1 0 0,-1-1 0,0 1 1,1 1-1,19 0 339,-13-2-437,15 1 110,0-1 1,0-1 0,0-1-1,-1-1 1,1-1 0,-1-1-1,26-9 1,-32 8-607,28-11 88,-14 13-8086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48:02.7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0 10485,'0'0'15300,"-1"17"-14134,-4 365 3263,5-379-4483,-4-3-5042,3 0 4279,0 1 1,0-1-1,0 0 1,0 1-1,0-1 1,0 0-1,0 1 1,0 0-1,0-1 0,-1 2 1,-7-1-6459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48:03.6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406 252 1905,'0'0'11202,"-9"-16"-9406,-32-49-19,40 63-1523,-1 0 0,0 0 0,-1 0 0,1 0 0,0 0 0,0 0 0,-1 1 0,1-1 1,-1 1-1,1-1 0,-1 1 0,0 0 0,0 0 0,1 0 0,-1 1 0,0-1 0,0 1 0,0-1 1,0 1-1,0 0 0,0 0 0,0 0 0,0 1 0,0-1 0,-2 1 0,-8 0 116,5-1-212,0 0 0,-1 0 0,1 1 0,-1 0-1,1 1 1,0-1 0,0 2 0,0-1 0,0 1 0,0 0 0,0 1-1,1 0 1,0 0 0,0 0 0,0 1 0,0 0 0,-8 9-1,-3 3 129,2 0 0,-26 36-1,36-44-184,0 1 0,1-1 0,0 1-1,1 0 1,0 1 0,1-1-1,0 1 1,-3 17 0,1 33 589,3 74 0,3-84-392,-1-39-224,1 0-1,0 0 0,1 0 1,0 0-1,1-1 1,0 1-1,1-1 1,0 0-1,1 0 1,10 17-1,-4-11 14,1 0 0,1-2 0,0 1-1,1-1 1,22 17 0,-26-24-56,1 0 1,0-1 0,0 0 0,0-1-1,1 0 1,0-1 0,0 0-1,1-1 1,-1-1 0,24 4-1,-5-3 77,0-2 0,0-1-1,42-4 1,-52 0-72,-1 0 0,0-1 0,0-1 0,-1-1 0,1-1 0,-1 0 0,0-2 1,-1 0-1,0-1 0,-1-1 0,0 0 0,0-1 0,-1-1 0,20-22 0,-30 27-26,0-1-1,0 0 0,-1 0 0,0-1 1,-1 0-1,0 1 0,-1-1 0,0-1 1,4-18-1,-2-12 33,2-48 1,-6 76-42,-1-216-1,0 218 0,-2-1 0,0 1 0,0 0 0,-1 0 0,0 0 0,-1 0 0,0 0 0,-1 1 0,-9-16 0,0 2 0,-2 0 0,-33-36 0,41 52 0,-1 0 0,-1 1 0,0 0 0,0 1 0,0 0 0,-1 0 0,1 1 0,-1 1 0,-13-4 0,-36-18 0,56 24 0,1 1 0,-1 0 0,1 0 0,-1 0 0,1 0 0,-1 1 0,0 0 0,1-1 0,-1 1 0,-4 1 0,0-1 0,3-1 0,4 0-93,-1 0 1,0 0-1,0 0 0,0 0 0,0 0 1,0 1-1,1-1 0,-1 0 0,-1 1 1,1 0-1,0 0 0,0-1 0,0 1 1,0 1-1,0-1 0,0 0 0,0 0 1,-2 1-1,-5 0-2056,-20-1-6906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48:29.5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19 368,'0'0'12184,"2"-5"-8104,-2 5-3912,0-1 0,0 0 0,0 1-1,0-1 1,0 1 0,0-1 0,0 0 0,1 1 0,-1-1-1,0 0 1,1 1 0,-1-1 0,0 1 0,1-1 0,-1 1-1,1-1 1,-1 1 0,1-1 0,-1 1 0,1-1 0,-1 1-1,1 0 1,0-1 0,3 8 52,-1 1-1,0-1 1,-1 1-1,0-1 1,0 1 0,0 0-1,-1 0 1,-1 0-1,1 0 1,-1 9 0,0-7 75,0 50 878,-2-1-1,-3 1 1,-2-1 0,-24 93 0,5-33 225,25-177-3148,1-52-4467,2 81 793,9-51 1,8 5-6028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8:53.7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 2353,'0'0'14812,"15"0"-13046,8-2-1185,-10 1-203,1 1 0,-1 0 0,0 1 0,14 2 0,-17-1-146,-1 1 0,1 0 0,-1 1 1,0 0-1,0 0 0,0 1 0,0 0 1,-1 0-1,0 1 0,0 0 0,0 1 0,-1-1 1,0 2-1,8 10 0,11 14 554,-2 2-1,21 39 1,-30-46-583,-2 1 0,-1 0 0,-2 1 0,0 0 0,-2 0 0,-1 1 0,-2 0 0,3 33 0,-3 38 475,-8 108-1,2-194-620,-17 145 226,10-105-211,-3 79-1,-2-56-52,13-78-20,0 0 0,0 1 1,0-1-1,0 0 1,0 0-1,0 1 1,1-1-1,-1 0 1,0 0-1,0 1 1,0-1-1,0 0 1,0 0-1,0 1 1,0-1-1,-1 0 1,1 0-1,0 1 1,0-1-1,0 0 1,0 0-1,0 1 1,0-1-1,0 0 1,0 0-1,-1 1 1,1-1-1,0 0 1,0 0-1,0 0 1,0 0-1,-1 1 1,1-1-1,0 0 1,0 0 0,-1 0-1,1 0 1,0 0-1,0 0 1,-1 1-1,1-1 1,0 0-1,0 0 1,0 0-1,-1 0 1,1 0-1,-2 0-156,-18 1-12177,2 7 3880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48:30.1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0 11141,'0'0'10842,"22"10"-9660,-13-7-1030,27 12 401,-1 1 1,0 2 0,35 24 0,-66-39-450,0-1 0,0 1 1,-1 0-1,0 1 0,0-1 1,0 0-1,0 1 1,0 0-1,0-1 0,-1 1 1,0 0-1,0 0 0,0 1 1,0-1-1,-1 0 0,0 1 1,0-1-1,0 1 0,0-1 1,0 1-1,-1-1 1,0 1-1,0-1 0,-1 9 1,-1-5 21,0-1 0,-1 0 0,0 1 0,0-1 0,0 0 0,-1 0 0,0 0-1,0-1 1,-1 0 0,0 1 0,0-2 0,0 1 0,-9 7 0,-1-2-41,-1 0-1,0-1 0,-26 13 1,25-15-62,1 0 1,0 2 0,-27 21 0,41-30-39,0 1 0,0 0 1,0 0-1,0 0 0,0 0 1,1 0-1,-1 0 0,1 0 0,0 1 1,-1-1-1,1 0 0,0 1 1,-1 3-1,2-5-68,4 6-319,2-4 386,0-1-1,0 0 1,0-1 0,0 1 0,1-1 0,-1 0 0,1-1 0,8 0 0,14 2 129,-2 2-69,0 2 0,0 0 0,31 13 1,-51-17-47,-1 0 0,1 1 0,-1 0 0,1 1 0,-1-1 0,0 1 0,-1 0 0,1 1 0,-1-1 0,1 1 0,-1 0 0,-1 1 0,1-1 0,-1 1 0,0 0 0,0 0 0,5 12 0,-5-7 79,-1 1 0,0-1 0,-1 1 0,0 0 0,0 0 0,-2 0 1,1 0-1,-2 0 0,1 0 0,-2 0 0,0-1 0,0 1 0,-1 0 0,0-1 0,-1 1 0,0-1 0,-1 0 0,0-1 1,-1 1-1,0-1 0,-1 0 0,0 0 0,0-1 0,-1 0 0,-1 0 0,1-1 0,-17 12 0,17-16-39,1 0 0,-1 0 0,0-1 1,0-1-1,0 1 0,0-1 0,0-1 0,0 1 0,-1-1 0,1-1 0,0 0 0,-13-1 0,12 1-8,0-1 0,0 0 0,0-1 0,0 0 0,0-1 0,1 0-1,-1 0 1,1 0 0,0-1 0,0-1 0,-10-6 0,14 7-324,0 0 0,1 1 0,0-1 0,0 0 0,0-1 0,1 1 0,-1 0 0,1-1 1,0 1-1,0-1 0,1 0 0,-1 0 0,1 0 0,0 0 0,1 0 0,-1-6 0,3 3-4711,13-4-920,-13 11 5186,30-13-8175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48:30.4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10837,'0'0'12675,"22"1"-11029,5 1-1253,-3-1-2,0 0 0,48-5 0,40 3-1218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48:30.7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0 4034,'0'0'11064,"0"26"-8917,0 9-1245,-6 220 6440,0-167-5462,-9 53-342,12-133-1525,2-7-256,1-24-4532,0-67-4547,0 23 2217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48:31.3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8500,'0'0'14169,"21"17"-12787,66 58-272,-74-63-822,0 1 0,0 0 0,18 25 0,-26-29-100,1 1 0,-2-1 1,1 1-1,-1 0 0,4 16 0,0 24 636,-8-47-781,0-1-1,0 1 1,0 0-1,0-1 1,0 1-1,-1 0 1,1-1 0,-1 1-1,0 0 1,0-1-1,0 1 1,0-1-1,0 0 1,0 1-1,-1-1 1,-2 4-1,-5 2 37,0-1 0,-1 0-1,1 0 1,-1-1 0,-1-1-1,1 0 1,-16 6 0,25-11-92,-1 0 1,1 0-1,0 1 0,0-1 1,0 0-1,0 1 0,0-1 1,0 1-1,0-1 0,0 1 1,0-1-1,0 1 0,0 0 1,0-1-1,1 1 0,-1 0 1,0 0-1,0 0 0,1 0 1,-1 0-1,1 0 0,-1 0 1,0 0-1,1 0 0,0 0 1,-1 0-1,1 0 0,0 0 1,-1 0-1,1 0 0,0 0 1,0 0-1,0 0 0,0 1 1,0-1-1,0 0 0,0 0 1,1 0-1,-1 0 0,0 0 1,1 0-1,-1 0 0,0 0 1,1 0-1,0 0 0,-1 0 1,1 0-1,-1 0 0,2 1 1,4 6-43,0-1 0,0 0 0,1 0 1,11 9-1,-14-13 175,173 168 456,-173-168-540,-1 1 0,0-1-1,0 1 1,-1 0 0,1-1 0,-1 1 0,0 1-1,0-1 1,0 0 0,0 0 0,-1 1-1,0-1 1,0 1 0,0-1 0,0 1 0,-1 0-1,1-1 1,-1 1 0,-1 0 0,1-1-1,-2 7 1,1-8 19,0 0 0,0 0 0,-1-1 0,1 1-1,-1 0 1,0-1 0,0 1 0,0-1 0,0 0 0,0 0-1,0 0 1,-1 0 0,1 0 0,-1 0 0,1 0 0,-1-1-1,-5 3 1,-4 2 83,-1 0 0,-22 6 0,10-7-35,1 0 1,-1-2-1,1-1 1,-45-2-1,41 0-12,26 0-66,-1 0 0,1 0 0,0 0 0,-1 0 1,1 0-1,-1-1 0,1 1 0,-1-1 0,1 1 0,0-1 0,0 0 0,-1 0 0,1 0 0,0-1 0,-4-1 0,-2-13-1208,5-7-3923,3 23 4813,1-1 0,-1 0 0,0 0 0,0 0 1,1 0-1,-1 0 0,0 0 0,1 0 0,-1 1 0,1-1 0,-1 0 0,1 0 0,0 1 0,-1-1 1,1 0-1,0 1 0,-1-1 0,1 0 0,0 1 0,0-1 0,0 1 0,-1-1 0,1 1 0,0 0 1,0-1-1,0 1 0,1 0 0,33-7-5301,-25 6 3633,40-6-6038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48:31.8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197 30 8708,'0'0'15135,"-12"-6"-13244,-41-16-631,51 22-1212,0-1 1,0 1-1,-1 0 1,1 0-1,0 0 1,-1 0-1,1 0 1,0 0-1,0 0 1,-1 1-1,1-1 1,0 1-1,0 0 1,0-1-1,-1 1 1,1 0-1,0 0 1,0 1-1,1-1 1,-1 0-1,0 1 1,0-1-1,0 1 1,1-1-1,-1 1 1,1 0-1,-2 2 1,-3 2 105,-1 2-63,0 0-1,1 0 0,0 0 0,0 1 1,1 0-1,0 0 0,1 1 0,0-1 1,0 1-1,1 0 0,0 0 1,1 0-1,0 0 0,0 1 0,1-1 1,1 1-1,1 14 0,-1-24-93,0 0 1,0 0-1,0-1 0,1 1 1,-1 0-1,0 0 0,1 0 1,-1 0-1,1-1 0,-1 1 1,1 0-1,0-1 0,-1 1 1,1 0-1,-1-1 0,1 1 1,0-1-1,0 1 0,-1-1 1,1 1-1,0-1 0,0 1 1,0-1-1,0 0 0,-1 0 1,1 1-1,0-1 0,0 0 1,0 0-1,0 0 0,0 0 1,0 0-1,0 0 0,-1 0 0,2 0 1,37-4 10,-31 1-23,0 0-1,0-1 0,-1 0 1,1 0-1,-1 0 1,0-1-1,0 0 0,0-1 1,-1 0-1,0 0 1,6-6-1,-6 4-35,1 2 1,0-1-1,0 1 0,0 0 1,1 0-1,0 1 0,1 0 1,12-6-1,-15 10 46,-5 1 95,4 3 116,56 98 800,-15-19-905,-45-81-242,-1-13-10237,0-10 6565,0-13-3481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48:32.2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4418,'0'0'18102,"3"22"-15776,13 73-413,-14-84-1656,1 1-1,0-1 1,1 0-1,0 0 1,1 0 0,0-1-1,0 1 1,1-1 0,1 0-1,0-1 1,11 14-1,-15-20-245,1 0-1,-1-1 0,1 1 1,-1-1-1,1 1 0,0-1 0,0 0 1,0-1-1,0 1 0,0-1 1,0 1-1,1-1 0,-1 0 0,0-1 1,1 1-1,-1-1 0,0 0 1,1 0-1,-1 0 0,0-1 1,1 1-1,-1-1 0,0 0 0,1-1 1,-1 1-1,0-1 0,0 1 1,0-1-1,7-5 0,4-3-124,-1-1-1,0 0 1,0-1-1,-1 0 1,-1-1 0,0 0-1,-1-1 1,15-24-1,-24 34 80,-2 3 27,1 0 0,-1 0 0,1 0 0,-1-1 0,1 1 1,-1 0-1,1 0 0,0 0 0,0 0 0,0 0 1,-1 0-1,1 1 0,0-1 0,0 0 0,0 0 0,0 1 1,1-1-1,-1 0 0,0 1 0,1-1 0,-1 1 528,-1 2-98,0 13-152,1 0 0,0 0 0,1 0 0,0-1 1,7 20-1,-7-26-208,1 0 0,1-1 1,-1 0-1,1 1 1,1-1-1,-1 0 0,1-1 1,0 1-1,1-1 0,0 0 1,8 7-1,-14-13-135,1 0 0,-1 1 0,0-1-1,0 1 1,0-1 0,1 0 0,-1 0 0,0 1-1,1-1 1,-1 0 0,0 1 0,1-1 0,-1 0 0,0 0-1,1 0 1,-1 1 0,0-1 0,1 0 0,-1 0-1,1 0 1,-1 0 0,0 0 0,1 0 0,-1 0-1,1 0 1,-1 0 0,0 0 0,1 0 0,-1 0 0,1 0-1,-1 0 1,0 0 0,1 0 0,-1 0 0,1 0-1,-1 0 1,0-1 0,1 1 0,-1 0 0,1-1-1,1-16-7172,-3 11 6035,1-15-7345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48:32.8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9652,'0'0'14063,"7"18"-11969,12 40-105,12 59 0,-28-100-1663,-2-10-238,0 0 0,1-1 0,-1 1 0,1-1 0,0 1 0,1-1 0,-1 0 0,6 9 0,-8-15-92,1 1 1,-1-1-1,1 1 1,-1-1 0,1 1-1,-1-1 1,0 0-1,1 1 1,-1-1-1,1 0 1,0 1 0,-1-1-1,1 0 1,-1 0-1,1 0 1,-1 1-1,1-1 1,0 0 0,-1 0-1,1 0 1,-1 0-1,1 0 1,0 0-1,-1 0 1,1 0-1,-1 0 1,1 0 0,0-1-1,-1 1 1,1 0-1,-1 0 1,1 0-1,-1-1 1,1 1 0,-1 0-1,1-1 1,-1 1-1,1-1 1,-1 1-1,1 0 1,-1-1-1,1 1 1,-1-1 0,0 1-1,1-1 1,-1 1-1,0-1 1,0 1-1,1-1 1,-1 0 0,0 1-1,0-1 1,1 0-1,0-2-50,11-13-51,2-4 1,0 0-1,2 1 0,0 1 0,2 0 0,22-18 0,-39 36 102,-1-1 0,1 1 0,-1-1 0,0 1 0,1 0 0,-1-1 0,1 1 0,-1 0 1,1 0-1,-1-1 0,1 1 0,-1 0 0,1 0 0,-1 0 0,1 0 0,-1 0 0,1 0 0,0-1 0,-1 1 0,1 0 0,-1 1 0,1-1 0,-1 0 0,1 0 0,-1 0 1,1 0-1,-1 0 0,1 0 0,-1 1 0,1-1 0,-1 0 0,1 0 0,-1 1 0,1-1 0,-1 0 0,1 1 0,-1-1 0,0 0 0,1 1 0,-1-1 0,0 1 0,1-1 0,-1 1 1,0-1-1,1 1 0,-1-1 0,0 1 0,6 30 113,-5-21 4,3 9 159,-3-10-149,0 0 0,1-1 0,0 1 1,0-1-1,1 1 0,1-1 0,-1 0 0,1 0 0,0 0 0,1-1 0,0 1 0,6 6 0,-10-13-126,0-1 0,0 1 0,1 0-1,-1-1 1,0 1 0,1 0 0,-1-1 0,0 1 0,1-1 0,-1 0 0,0 0 0,1 1-1,-1-1 1,1 0 0,-1 0 0,0 0 0,1 0 0,-1-1 0,1 1 0,-1 0-1,0 0 1,1-1 0,-1 1 0,0-1 0,1 1 0,-1-1 0,0 0 0,0 0-1,2 0 1,37-33-214,-24 19 205,9-4-119,-1 0 0,2 2-1,1 1 1,0 1 0,52-21-1,-78 35 129,0 1 0,-1 0-1,1-1 1,0 1-1,0 0 1,-1-1 0,1 1-1,0 0 1,0 0-1,-1 0 1,1 0 0,0 0-1,0 0 1,0 0-1,-1 0 1,1 0 0,0 0-1,0 0 1,0 0-1,-1 1 1,1-1 0,0 0-1,0 1 1,-1-1-1,2 1 1,0 7 42,-2-8-39,5 19 71,6 21 558,2-2-1,28 61 1,-26-68-1412,-11-17-462,-4-14 1214,1 0 0,-1 0 0,0 0 0,0 0-1,0 0 1,0 0 0,0 0 0,0 0 0,0 0 0,0 0 0,0 1 0,0-1 0,0 0-1,0 0 1,0 0 0,0 0 0,0 0 0,0 0 0,0 0 0,0 0 0,0 0 0,0 0-1,1 1 1,-1-1 0,-1 0 0,1 0 0,0 0 0,0 0 0,0 0 0,0 0-1,0 0 1,0 0 0,0 0 0,0 1 0,0-1 0,0 0 0,0 0 0,0 0 0,0 0-1,0 0 1,0 0 0,0 0 0,0 0 0,0 0 0,0 0 0,0 0 0,0 0-1,-1 1 1,1-1 0,0 0 0,0 0 0,0 0 0,0 0 0,0 0 0,0 0 0,0 0-1,0 0 1,0 0 0,-1 0 0,1 0 0,0 0 0,0 0 0,0 0 0,0 0 0,0 0-1,0 0 1,0 0 0,-27-13-6701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49:49.1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70 1969,'-1'2'15761,"-4"9"-4979,6-23-10003,-2 3-259,-7 17-677,7-6 152,0 1 0,1-1 1,-1 1-1,1-1 0,0 1 1,0 0-1,-1-1 0,2 1 1,-1-1-1,1 5 0,-1 1 153,0-6 799,0-4-822,0 1-156,0 0 0,0-1 0,0 1 0,0-1-1,0 1 1,0 0 0,0-1 0,1 1 0,-1-1 0,1 1 0,-1 0 0,1-1 0,-1 1-1,1 0 1,0 0 0,-1-1 0,1 1 0,2-2 0,-3 3 17,0 0 1,1 0-1,-1 0 0,0 0 1,1 0-1,-1 0 0,0 0 1,1 0-1,-1 0 1,1 0-1,-1 0 0,0 0 1,1 0-1,-1 0 1,0 0-1,1 0 0,-1 0 1,0 1-1,1-1 0,-1 0 1,0 0-1,1 0 1,-1 1-1,0-1 0,0 0 1,1 0-1,-1 1 0,13 18 544,-33-19 625,19 0-1137,0 0 0,0-1 0,1 1-1,-1 0 1,0 0 0,0 0-1,0-1 1,0 1 0,0 0 0,0-1-1,0 1 1,1-1 0,-1 1-1,0-1 1,0 1 0,1-1 0,-1 0-1,0 1 1,1-1 0,-1 0 0,0 0-1,1 1 1,-1-1 0,1 0-1,0 0 1,-1 0 0,1 0 0,-1 0-1,1 0 1,0 0 0,0 1-1,0-1 1,0 0 0,-1 0 0,1 0-1,0 0 1,1 0 0,-1-2-1,0 2-81,2-1-346,-2 1 404,0 1 0,0 0-1,0 0 1,0-1 0,1 1 0,-1 0 0,0-1 0,0 1 0,1 0 0,-1 0-1,0-1 1,0 1 0,1 0 0,-1 0 0,0 0 0,1-1 0,-1 1-1,0 0 1,1 0 0,-1 0 0,0 0 0,1 0 0,-1 0 0,0 0 0,1 0-1,-1 0 1,0 0 0,1 0 0,-1 0 0,0 0 0,1 0 0,-1 0 0,1 0-1,28 0-235,-31 5 1490,-36-37-1288,38 32 14,0 0-1,0-1 0,0 1 1,0-1-1,0 1 0,0 0 1,0-1-1,0 1 1,0 0-1,1-1 0,-1 1 1,0 0-1,0-1 0,0 1 1,1 0-1,-1-1 1,0 1-1,0 0 0,1-1 1,-1 1-1,0 0 0,0 0 1,1-1-1,-1 1 0,0 0 1,1 0-1,-1 0 1,1 0-1,-1-1 0,0 1 1,1 0-1,-1 0 0,0 0 1,1 0-1,-1 0 1,1 0-1,-1 0 0,0 0 1,1 0-1,-1 0 0,0 0 1,1 0-1,-1 0 0,1 1 1,-1-1-1,23 1 73,-18 4-1921,-10-26-8178,5 2-3041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49:50.0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134 100 4386,'0'0'15917,"-6"24"-14258,0 5-917,-3 12 1133,-27 71 1,-15 26 1651,37-115-3053,6-16-236,8-7-234,0 0-1,0 0 1,0 0 0,0 0-1,0 0 1,-1 0 0,1 0-1,0 0 1,0 0-1,0 0 1,0 0 0,0 0-1,-1 0 1,1 0 0,0 0-1,0 0 1,0 0 0,0 0-1,0 0 1,0-1 0,-1 1-1,1 0 1,0 0-1,0 0 1,0 0 0,0 0-1,0 0 1,0 0 0,0-1-1,0 1 1,0 0 0,0 0-1,0 0 1,0 0 0,-1 0-1,1-1 1,0 1-1,0 0 1,0 0 0,0 0-1,0 0 1,0 0 0,0-1-1,1 1 1,-1 0 0,0 0-1,0 0 1,0 0 0,0 0-1,0-1 1,0 1-1,0-21-18,-1-9-46,2 1-1,1-1 1,1 1-1,8-36 1,1 24 10,20-50 0,-26 78 48,0 0 0,1 0 0,0 0 0,1 1 0,0 0 0,1 1 0,19-19 0,-27 29 10,1-1 0,0 1 0,-1 0 0,1-1 0,0 1 0,0 0 0,0 0 0,0 0 0,0 0 0,0 0 0,0 1 0,0-1 0,1 1 0,-1-1 0,0 1 0,0 0 0,1 0 0,-1 0 0,0 0 0,0 0 0,0 0 0,1 1 0,-1-1 0,0 1 0,0 0 0,4 1 0,-3 0 7,1 0 0,-1 0 0,0 1 0,0-1 0,1 1 0,-2 0-1,1 0 1,0 0 0,-1 0 0,1 0 0,-1 1 0,0-1 0,0 1 0,1 3 0,4 10 81,-2 0 0,0-1 1,-1 2-1,-1-1 0,2 22 1,-2 89 348,-3-100-390,0-19-26,-1 1 0,0-1 1,0 0-1,-1 1 0,0-1 1,-1 0-1,-3 9 0,2-16 47,3-2 93,9-44-101,10 4-113,2 1 0,2 0 1,1 2-1,2 1 0,1 0 0,57-58 1,-77 89 38,-3 1 0,-1 1 1,1 0-1,1 0 1,-1 0-1,0 1 1,1-1-1,-1 1 1,1 0-1,7-3 1,-11 5 4,1 0 0,-1 0 0,0 0 0,1 0 0,-1 0 0,1 1 0,-1-1 0,0 0 0,1 0 1,-1 0-1,0 1 0,1-1 0,-1 0 0,0 0 0,1 1 0,-1-1 0,0 0 0,0 1 0,1-1 0,-1 1 0,0-1 1,0 0-1,0 1 0,1-1 0,-1 1 0,0-1 0,0 0 0,0 1 0,0-1 0,0 1 0,0-1 0,0 0 1,0 1-1,0-1 0,0 1 0,0-1 0,0 1 0,0-1 0,0 0 0,0 1 0,-1-1 0,1 1 0,0 0 0,0 1-1,2 93 395,-3 91 29,-2-155-446,-1 0 0,-1-1 0,-2 0 0,-16 45 0,24-80-1511,0 0-1,-1-1 1,0 1 0,0 0 0,-1-8-1,-1-9-6610,2-5-3405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49:50.3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1 335 10885,'0'0'6760,"24"-6"-3846,-9 3-2474,2-1-53,0 0-1,0-1 1,0 0-1,-1-2 1,0 0-1,0-1 1,-1 0-1,15-11 1,-12 6-13,-1-1 0,-1 0-1,0-2 1,18-21 0,-29 30-204,1 0 0,-1-1 0,-1 0 0,1 0-1,-1 0 1,-1 0 0,1-1 0,-2 1 0,1-1 0,-1 0 0,0 0-1,-1 0 1,1-12 0,-2 17-80,0 1 36,0 1-1,0 0 1,0-1 0,0 1-1,-1 0 1,1-1-1,0 1 1,-1 0 0,-1-4-1,1 5-101,1 1-1,-1-1 0,0 1 0,0-1 0,1 1 0,-1-1 0,0 1 0,0-1 1,0 1-1,1 0 0,-1 0 0,0-1 0,0 1 0,0 0 0,0 0 0,0 0 1,0 0-1,1 0 0,-1 0 0,0 0 0,0 0 0,0 1 0,0-1 0,0 0 1,1 0-1,-1 1 0,0-1 0,0 0 0,0 1 0,1-1 0,-1 1 0,0-1 1,0 1-1,0 0 0,-4 2-9,0 1 0,0-1 0,0 1 0,1 0 0,-1 0 1,1 1-1,0-1 0,-4 8 0,-27 44-1,26-42 23,-1 4 46,-30 54 438,38-66-439,0 0-1,0 0 0,0 0 1,0 0-1,1 0 0,0 0 1,0 1-1,1-1 0,0 0 1,1 10-1,-1-15-77,1 1 1,0-1-1,-1 1 0,1 0 1,0-1-1,0 0 0,0 1 0,0-1 1,0 1-1,0-1 0,1 0 1,-1 0-1,0 0 0,1 0 1,-1 0-1,1 0 0,-1 0 1,1 0-1,-1 0 0,1-1 1,-1 1-1,1-1 0,0 1 1,2-1-1,44 7 8,-43-7-4,9 2-130,-1-1 0,1-1 1,0 0-1,0-1 0,-1 0 0,1-1 0,-1 0 0,1-1 0,-1-1 0,0 0 0,0-1 0,0-1 1,-1 0-1,17-10 0,-25 13 3,14-9-1745,0-1 0,21-19 1,-34 26 259,1 0 1,-1-1 0,0 1-1,0-1 1,6-12-1,6-22-9965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8:55.4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79 4514,'0'0'15687,"6"-9"-15078,20 9 239,13-9-320,0 1-256,12-1-160,-6 0-112,7 0-256,-7 1-1200,-6-1-2146,-13 0-3281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49:50.7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1 8932,'0'0'11987,"0"30"-8818,0-13-2652,-9 191 3782,-23 6-1138,27-193-3490,22-48-393,37-31 9,-47 52 627,0 0-1,0 1 1,0-1-1,1 1 1,0 1 0,14-7-1,-21 10 75,1 1 0,0-1 0,0 1 0,-1-1 0,1 1 0,0 0 0,0-1 0,0 1 0,0 0 0,-1 0-1,1 0 1,0 1 0,0-1 0,0 0 0,0 1 0,-1-1 0,1 1 0,0-1 0,0 1 0,-1 0 0,4 2 0,-2 0 73,0 0 0,0 0 0,-1 0 0,1 1 0,-1-1 0,1 1 0,1 4 0,6 9 231,5 5 203,-8-12-303,0 0 0,0 1 0,-1 0 0,0 0-1,-1 0 1,0 1 0,6 23 0,-10-24-104,-1-8-192,2-25-10845,6-5 1102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49:51.0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29 11045,'0'0'14143,"5"19"-11734,-1 5-1816,0-5-98,0 0 1,1 0-1,8 19 0,-11-35-407,-1 0 0,0 0 0,1-1 0,-1 1 0,1-1 0,0 1 0,0-1 0,0 1 0,4 3 0,-5-5-80,0 0-1,0-1 1,0 1-1,1 0 1,-1-1-1,0 1 1,0-1-1,0 1 1,0-1-1,1 0 0,-1 1 1,0-1-1,0 0 1,1 0-1,-1 0 1,0 0-1,0 0 1,1 0-1,-1 0 1,0 0-1,0-1 1,0 1-1,1 0 1,-1-1-1,0 1 1,0-1-1,0 1 1,0-1-1,2-1 1,4-4 37,1-1-1,-1 0 1,0-1 0,-1 0 0,9-13 0,-4 6 16,-6 9-95,-1 0 0,0-1-1,-1 1 1,0-1 0,0 0-1,0 1 1,3-15-1,-2-3-3057,-3-3-4434,-1 19-781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49:51.7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 4770,'0'0'15698,"0"21"-14636,0-8-915,-9 208 5597,5-185-4471,2 38 1,2-74-1271,0 1 0,0-1 0,1 1 0,-1-1 0,0 1 0,0-1 0,1 1 0,-1-1 0,0 1 0,1-1 0,-1 1 0,0-1 0,1 0 0,-1 1 0,1-1 0,-1 0 0,1 1 0,-1-1 0,1 0-1,-1 1 1,1-1 0,-1 0 0,1 0 0,-1 0 0,1 0 0,-1 1 0,1-1 0,-1 0 0,1 0 0,-1 0 0,1 0 0,0 0 0,-1 0 0,1 0 0,-1-1 0,1 1 0,-1 0 0,1 0 0,-1 0 0,1 0 0,-1-1-1,1 1 1,-1 0 0,1-1 0,0 1 0,-1 0 5,10-5-5,-1 1 0,1-1-1,-1 0 1,-1-1-1,1 0 1,-1-1 0,13-13-1,-12 12-61,0 0-1,0 0 0,1 1 1,19-11-1,-28 18 41,-1 0 1,1-1-1,0 1 1,0-1-1,-1 1 1,1 0-1,0 0 1,0-1-1,0 1 0,-1 0 1,1 0-1,0 0 1,0 0-1,0 0 1,-1 0-1,1 0 1,0 0-1,0 1 1,0-1-1,-1 0 0,1 0 1,0 1-1,0-1 1,0 0-1,-1 1 1,1-1-1,0 1 1,-1-1-1,2 1 0,7 19 7,-8-15 34,1 2 68,1 0 1,-1 0-1,1-1 0,1 1 1,-1-1-1,1 0 0,0 0 1,1 0-1,-1 0 1,7 5-1,-8-9-78,0 1-1,0-1 1,1 0 0,-1 0 0,1 0-1,0 0 1,-1-1 0,1 0 0,0 1-1,0-1 1,0-1 0,0 1 0,0 0-1,0-1 1,0 0 0,0 0 0,0 0-1,0-1 1,0 1 0,6-3 0,3-1-9,0-1 0,-1 0 1,0-1-1,0 0 1,0-1-1,14-12 1,30-15-71,-52 31 70,-1 0 0,1 1 0,0-2 0,-1 1 0,0 0 0,0-1 0,0 1 0,0-1 1,-1 0-1,1 0 0,-1 0 0,0 0 0,0-1 0,0 1 0,-1 0 0,1-6 0,4-11 16,-2 0 1,2-22-1,-5 35-28,2-17-64,-1-39 0,-2 63 41,0 15-8234,0 0-351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49:52.1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0 296 10549,'0'0'3617,"19"-27"-1151,62-86-215,-40 59-1030,-22 29 548,31-52 1,-63 92 2825,-36 44-4548,23-24 134,15-20 295,-19 33-1,26-42-354,2 0-1,-1 0 0,1 1 0,0 0 0,0-1 1,1 1-1,-1 0 0,2 0 0,-1 8 0,1-14-118,0 0-1,0 0 1,0 0-1,0 0 0,1 0 1,-1 1-1,0-1 0,1 0 1,-1 0-1,0 0 1,1 0-1,-1 0 0,1-1 1,0 1-1,-1 0 0,1 0 1,0 0-1,0 0 1,-1-1-1,1 1 0,0 0 1,0-1-1,1 2 0,1-1-5,0 0 0,0 1 0,0-1-1,0-1 1,0 1 0,0 0-1,0-1 1,4 1 0,6-1-90,-1 0 1,1-1 0,19-4 0,-14 0-573,0-1 0,0-1 0,-1 0 1,1-1-1,-2-1 0,32-23 0,3 0-2939,26-12-4294,0-3-3152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49:52.6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421 49 11813,'0'0'13385,"-28"12"-11805,-91 42-294,112-50-1151,0 1 1,0-1 0,0 1 0,1 1 0,0-1 0,0 1 0,0 0 0,1 1 0,0-1 0,0 1-1,-5 9 1,0-1 66,7-11-200,1 0-1,-1 0 0,1 0 1,0 1-1,0-1 0,0 0 1,1 1-1,0-1 0,-1 1 1,1-1-1,1 1 0,-1 0 1,1 8-1,0-13-26,1 1 0,0 0 0,-1 0 0,1-1 0,-1 1 0,1-1 0,0 1 0,0 0 0,-1-1 0,1 1 0,0-1 0,0 1 0,0-1 0,-1 0 0,1 1 0,0-1 0,0 0 0,0 0 0,0 0 0,0 0 1,0 1-1,0-1 0,0 0 0,0-1 0,-1 1 0,1 0 0,0 0 0,1 0 0,31-4-428,-23 2 372,-1 0-1,0-1 0,0-1 0,0 0 0,0 0 0,0 0 0,-1-1 0,0-1 0,0 1 0,0-1 0,-1 0 0,0-1 0,8-9 0,8-12-381,-2 0 0,24-43 0,7-9 4544,-52 82-3622,0 5-334,-1 0 0,0 0 0,-1 0 0,0-1 1,0 1-1,-3 7 0,-7 22 152,-41 172 63,-49 215 192,93-373-532,-2 1 0,-3-1 0,-28 69 0,39-112 0,-1 1 0,0-1 0,-1 0 0,0-1 0,0 1 0,0-1 0,-1 0 0,0 0 0,0 0 0,-12 7 0,13-10 0,0 0 0,0 0 0,0-1 0,0 0 0,-1 0 0,1 0 0,-1-1 0,1 1 0,-1-1 0,1-1 0,-1 1 0,0-1 0,0 0 0,1 0 0,-11-2 0,14 1 0,-1 0 0,1 0 0,-1 0 0,1 0 0,0-1 0,-1 1 0,1-1 0,0 1 0,0-1 0,0 0 0,0 0 0,0 0 0,0 0 0,1 0 0,-1 0 0,1 0 0,0-1 0,-1 1 0,0-4 0,-17-52 0,18 51 0,-2-1 0,2-1 0,-1 0 0,2 0 0,-1 0 0,1 1 0,0-1 0,1 0 0,0 0 0,0 0 0,1 1 0,0-1 0,1 1 0,5-13 0,-2 8 0,1 0 0,0 1 0,1 1 0,1-1 0,0 1 0,1 1 0,17-16 0,188-144 50,-93 78-380,-117 87-545,0 1 0,0-1 1,0 0-1,-1 0 0,1 0 0,-1-1 1,5-9-1,3-13-8927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49:55.0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0 327 3265,'0'0'20263,"4"0"-19655,5-2-487,-1 1 1,1-2-1,-1 1 0,0-1 0,0 0 0,0-1 0,0 0 0,-1 0 0,1-1 0,12-10 0,5-1 183,12-9-127,-1-2 1,-2-1 0,0-1 0,46-54-1,-77 80-138,0 0-1,0 0 1,0 0 0,-1-1-1,1 1 1,-1-1-1,0 0 1,0 0 0,0 1-1,0-1 1,-1 0-1,1-1 1,-1 1 0,0 0-1,0 0 1,0-6 0,-5 7 454,-5 3-444,1 0-1,0 0 1,-1 1 0,1 0-1,0 0 1,0 1-1,0 0 1,0 0 0,0 1-1,0 0 1,1 1-1,-1 0 1,1 0 0,0 0-1,0 1 1,1 0 0,-12 11-1,16-14-41,-17 16 121,1 1-1,-17 22 1,30-34-55,1 0 0,-1 0 0,1 1 0,1-1 0,-1 1 0,1 0 0,1 0 0,-1 0 0,1 0 0,-1 16 0,2-19-38,0 0 1,1 0 0,0 1 0,-1-1 0,2 0 0,-1 0-1,1 0 1,0 0 0,0 1 0,0-1 0,1 0-1,-1-1 1,1 1 0,1 0 0,-1 0 0,1-1-1,-1 1 1,7 7 0,-1-5-14,0 0-1,1-1 1,0 1-1,0-1 1,0-1 0,1 0-1,-1 0 1,1-1 0,0 0-1,20 4 1,-14-5-441,0 0-1,0-1 1,0-1 0,0-1-1,0 0 1,27-4 0,-41 3-153,1 1 0,0-1 1,0 0-1,0 0 0,0 0 1,-1 0-1,1-1 0,0 1 1,-1-1-1,1 1 0,-1-1 0,0 0 1,4-3-1,6-15-6879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49:55.4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 4770,'0'0'17752,"26"0"-17127,15 0 527,-5-7-223,-6 0-529,-4 7-256,-11 0-144,-4 0 0,-6 0 0,0 0-1057,0 0-2496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49:55.9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396 0 8404,'0'0'18112,"-22"3"-16973,-72 10-397,90-12-696,0 0-1,0 1 1,0-1 0,0 1-1,0 0 1,0 0 0,1 0-1,-1 0 1,1 0 0,-1 1-1,1 0 1,0 0 0,0 0 0,0 0-1,1 0 1,-1 0 0,-2 5-1,-4 4 136,4-5-124,0 0 0,0 1 0,0-1 0,1 1 0,1 0-1,-1 1 1,1-1 0,1 0 0,-1 1 0,1-1 0,1 1 0,0 0 0,0 0-1,1 15 1,1-6-47,1 0 0,1 0-1,1 0 1,0 0-1,1-1 1,8 19 0,-4-11 26,-2 0 0,0 1 1,-2 0-1,0 0 1,-2 1-1,-1-1 1,-1 1-1,-4 34 1,2-56 2,0 0 0,-1 0 0,0 1 0,0-1 0,0 0 0,0-1 0,-1 1 0,0 0 0,0-1 0,0 1 0,-1-1 0,1 0 0,-1 0 0,0-1 0,0 1 0,0-1 0,-1 1 0,1-1 0,-1-1 0,-8 5 0,-2 0 19,0 0 0,-1-1-1,0-1 1,0 0 0,-25 3 0,4-7-547,39-23-2997,-1 3 1023,1 15 1752,0 0 0,0 0 1,1 0-1,-1 1 0,1-1 0,4-3 0,30-33-6436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49:56.2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0 7059,'0'0'10141,"-11"24"-6716,-32 74-687,38-89-2293,1 0 1,0 1-1,0 0 1,1 0 0,1 0-1,-1 0 1,2 0-1,-1 0 1,1 0 0,1 17-1,0-11-379,1-16-77,-1 1-1,0-1 0,1 1 1,-1 0-1,0-1 0,1 1 1,-1-1-1,1 1 0,-1-1 1,1 1-1,-1-1 0,1 0 0,-1 1 1,1-1-1,0 0 0,-1 1 1,1-1-1,0 0 0,-1 1 1,1-1-1,-1 0 0,1 0 1,0 0-1,0 0 0,-1 0 1,1 0-1,0 0 0,-1 0 1,1 0-1,0 0 0,0 0 1,28-3-830,-22 2 713,0-2-1,0 1 1,-1-1-1,1 0 1,-1-1-1,0 1 1,0-1-1,0 0 1,-1-1-1,1 1 1,-1-1-1,0 0 0,7-10 1,-6 8 50,1 0-1,0 0 1,0 0 0,1 1-1,0 0 1,15-8 0,-17 33 4213,4 9-4034,-6-22 328,14 17-2809,-16-22 1668,0 1-1,1 0 1,-1 0-1,0-1 1,0 1-1,1-1 1,-1 1 0,1-1-1,-1 0 1,1 0-1,0 0 1,-1-1-1,6 2 1,14-1-6091,3-1-3202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49:56.4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154 1 4802,'0'0'21210,"-139"152"-19033,129-117-1121,5-7-463,5-8-257,0-6-240,5-7-96,16 0-112,4-7-16,11-7-545,11-21-511,4-13-1697,-5-8-3490,-5 1-3250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8:55.6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35 6195,'0'0'13350,"83"0"-13350,-37 0-32,5 0-1649,1-9-1969,-1-17-2176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49:56.8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176 1 1345,'0'0'22071,"-13"28"-19950,5-9-1713,-70 177 2868,74-184-3105,-16 44 359,2 0 0,-15 81 0,33-137-549,0 1 0,0-1 0,0 1-1,0-1 1,-1 0 0,1 1 0,0-1 0,0 1-1,0-1 1,0 1 0,0-1 0,0 0 0,0 1 0,0-1-1,0 1 1,0-1 0,0 1 0,0-1 0,0 1-1,1-1 1,-1 0 0,0 1 0,0-1 0,0 0-1,1 1 1,-1-1 0,0 1 0,0-1 0,1 0 0,-1 1-1,0-1 1,1 0 0,-1 0 0,0 1 0,1-1-1,-1 0 1,0 0 0,1 1 0,-1-1 0,1 0-1,-1 0 1,0 0 0,1 0 0,-1 0 0,1 0-1,-1 0 1,1 0 0,-1 0 0,0 0 0,1 0 0,-1 0-1,1 0 1,-1 0 0,1 0 0,-1 0 0,0 0-1,1 0 1,-1-1 0,1 1 0,-1 0 0,1 0-1,26-16-772,1-5 428,10-8-115,1 2 0,73-37 0,-112 63 476,1 1-1,0-1 0,0 1 1,-1-1-1,1 1 1,0 0-1,0-1 0,-1 1 1,1 0-1,0 0 1,0-1-1,0 1 1,0 0-1,0 0 0,-1 0 1,1 0-1,0 0 1,0 0-1,0 0 0,0 0 1,0 0-1,-1 1 1,1-1-1,0 0 1,0 1-1,0-1 0,-1 0 1,1 1-1,1 0 1,-1 1 29,-1-1 0,1 1 0,-1 0 0,1 0 1,-1 0-1,1-1 0,-1 1 0,0 0 0,0 0 1,0 3-1,0 8 175,4 188 3611,-4-169-4508,1-38-426,1 0 1,0 1-1,0-1 1,0 1-1,0-1 1,1 1-1,0 0 1,5-8-1,5-8-3626,16-32-7954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49:57.3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133 0 10661,'0'0'12307,"-4"24"-10864,-74 332 4645,59-288-5725,-13 57-141,45-141-600,1 1 1,0 1 0,1 0 0,21-15-1,-27 22 301,0 1-1,1-1 1,0 2-1,0-1 1,0 1-1,21-6 0,-28 10 66,-1 0 0,1 0-1,0 1 1,0-1-1,0 1 1,0 0-1,0 0 1,0 0-1,0 0 1,0 0-1,0 1 1,0-1-1,0 1 1,0 0 0,-1 0-1,1 0 1,0 0-1,-1 0 1,1 1-1,0-1 1,-1 1-1,0 0 1,1 0-1,-1 0 1,0 0-1,0 0 1,0 0-1,0 0 1,0 1 0,-1-1-1,3 6 1,0-1 153,0 1 0,-1 0 0,0 0 0,-1 0 1,0 0-1,0 1 0,0-1 0,-1 1 0,-1-1 0,1 1 1,-1-1-1,-1 1 0,-2 13 0,2-17-84,0-1-1,0 1 0,-1 0 1,0-1-1,0 1 0,0-1 1,-1 0-1,1 0 0,-1 1 1,0-2-1,0 1 0,0 0 1,-1-1-1,1 1 1,-1-1-1,0 0 0,0 0 1,0-1-1,0 1 0,0-1 1,-1 0-1,1 0 0,-1 0 1,-8 2-1,2-2 37,1 0 0,-1-1 0,1-1 0,-1 1 0,-13-3 0,18 2-80,0-1 0,0 0 1,0 0-1,0 0 0,0-1 1,0 0-1,0 0 0,1-1 1,-1 0-1,-5-4 0,8 6-68,1-1 0,1 1 0,-1-1-1,0 0 1,0 0 0,1 0-1,-1 0 1,1 0 0,-1 0-1,1 0 1,-2-5 0,3 6-220,-1-1 1,1 0-1,0 0 1,0 1-1,0-1 1,0 0 0,0 0-1,0 1 1,0-1-1,1 0 1,-1 1-1,1-1 1,-1 0-1,1 1 1,0-1-1,-1 1 1,1-1-1,0 1 1,0-1 0,0 1-1,2-2 1,3-4-1311,1 1 0,-1 1-1,1-1 1,1 1 0,-1 0 0,1 1 0,8-4 0,48-20-9905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49:57.7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253 1 8580,'0'0'9236,"-27"6"-5749,-89 29-405,109-32-2802,0 1 0,0 0 0,0 0 0,1 1 0,-1-1 0,1 1 0,0 1 1,1-1-1,-1 1 0,1 0 0,0 0 0,1 1 0,-1-1 0,1 1 0,1 0 1,-1 0-1,-3 11 0,6-16-262,0 1 0,0 0 0,0-1 0,0 1 1,0 0-1,0 0 0,1-1 0,-1 1 0,1 0 0,0 0 1,0 0-1,0 0 0,0 0 0,1 0 0,-1-1 0,1 1 1,1 4-1,-1-6-28,0 1 0,1 0 0,-1 0 0,1-1 0,-1 1 0,1-1 0,0 0 0,0 1 0,0-1 0,-1 0 0,1 0 0,0 0 0,0 0 0,1-1 0,-1 1 0,0 0 0,0-1 0,0 0 0,0 1 0,1-1 0,3 0 0,2 1-64,1-1 0,0 0 1,0-1-1,0 0 1,0 0-1,0-1 1,0 0-1,-1 0 1,1-1-1,8-4 1,4-4-381,-1 0 1,28-23-1,-8 6-583,-40 28 1068,0 0 0,0 0 1,1 0-1,-1 0 0,0 0 1,0 0-1,0 0 0,0 0 1,1 0-1,-1 0 0,0 0 1,0 0-1,0 0 0,0 1 1,1-1-1,-1 0 0,0 0 1,0 0-1,0 0 0,0 0 1,1 0-1,-1 0 0,0 0 1,0 1-1,0-1 0,0 0 1,0 0-1,0 0 0,0 0 1,1 0-1,-1 1 0,0-1 1,0 0-1,0 0 0,0 0 1,0 0-1,0 1 0,0-1 1,0 0-1,0 0 0,0 0 1,0 0-1,0 1 0,0-1 1,0 0-1,0 0 0,0 0 1,0 0-1,0 1 0,1 15 157,-1-9-32,3 10 248,0 0 0,1 0 0,7 17 0,7 29 498,-18-63-944,0 1 0,0-1 0,0 1 0,0-1 0,0 1 0,0-1 0,0 1 0,0-1 0,0 1 0,0-1 0,0 1 0,0-1 0,1 1 0,-1-1 0,0 1-1,0-1 1,0 1 0,1-1 0,-1 0 0,0 1 0,1-1 0,-1 1 0,0-1 0,1 0 0,-1 1 0,0-1 0,1 0 0,-1 0 0,1 1 0,-1-1 0,1 0 0,-1 0-1,0 0 1,1 1 0,-1-1 0,1 0 0,-1 0 0,1 0 0,-1 0 0,1 0 0,-1 0 0,1 0 0,-1 0 0,1 0 0,-1 0 0,1 0 0,-1 0 0,1-1 0,-1 1-1,1 0 1,-1 0 0,1 0 0,0-1 0,18-19-3337,1-19-1349,-4-9-1995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49:58.1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1 10261,'0'0'13593,"-3"25"-10995,-11 81-626,12-85-1241,0 0 1,2 30-1,1-20-535,-1-30-202,0-1 0,1 1 0,-1 0 0,1-1 0,-1 1 0,1-1 0,-1 1 0,1-1 0,-1 1 0,1-1 0,-1 1 0,1-1 0,0 1 0,-1-1 0,1 0 0,0 1 0,-1-1 0,1 0 0,0 1 0,-1-1 0,1 0 0,0 0 0,0 0 0,-1 0 0,1 0 0,0 0 0,0 0 0,-1 0 0,1 0 0,0 0 0,0 0 0,-1-1 0,1 1 0,0 0 0,1-1 0,31-8-354,-16-1 259,0-1 0,20-16-1,31-19-389,-63 42 412,1 1-1,1 1 0,-1-1 0,0 1 0,1 0 0,-1 0 1,1 1-1,-1 0 0,12-1 0,-17 2 65,0 0-1,0 0 1,0 1 0,0-1-1,1 0 1,-1 0-1,0 1 1,0-1 0,0 0-1,0 1 1,0-1-1,0 1 1,0 0 0,0-1-1,-1 1 1,1 0 0,0-1-1,0 1 1,0 0-1,-1 0 1,1 0 0,0 0-1,-1 0 1,2 1 0,7 29 270,-4-13 141,3 13 347,-6-22-568,0-1-1,0 1 1,1 0 0,1-1 0,-1 0-1,8 11 1,-11-17-154,1-3-371,0 0 0,-1 1-1,0-1 1,1 1-1,-1-1 1,1 0-1,-1 1 1,0-1 0,1 0-1,-1 0 1,0 1-1,0-1 1,0 0 0,1 0-1,-1 1 1,0-1-1,0 0 1,0 0-1,0 0 1,0-21-5285,5-11-2889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49:58.6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 8788,'0'0'15167,"-2"24"-12064,-11 179 1627,13-181-4346,19-32-485,-10 3 94,122-75-128,-109 70 73,0 1 1,1 2 0,0 0 0,34-8-1,-56 17 57,1-1 0,-1 1 0,1-1 0,-1 1-1,1 0 1,-1-1 0,1 1 0,-1 0-1,1 0 1,-1 0 0,0 0 0,1 0-1,-1 1 1,1-1 0,-1 0 0,1 1-1,-1-1 1,1 1 0,1 1 0,-2-1 3,0 1-1,0 0 1,0-1 0,0 1 0,-1 0 0,1 0 0,-1 0 0,1-1 0,-1 1 0,0 0 0,0 0 0,1 3 0,-1 2 16,9 177 1248,-9-183-1262,0-1 0,-1 1 0,1-1 0,0 0 0,0 1 0,0-1 0,0 1 0,0-1 0,0 1 0,0-1 0,0 0 0,0 1 0,0-1 0,0 1 0,0-1 0,1 1 0,-1-1 0,0 0 0,0 1 0,0-1 0,0 0 0,1 1 0,-1-1 0,0 1 0,0-1 0,1 0 0,-1 0 0,0 1 0,1-1 0,-1 0 0,0 1 0,1-1 0,-1 0 0,0 0 0,1 0 0,-1 1 0,1-1 0,-1 0 0,0 0 0,1 0 0,-1 0 0,1 0 0,-1 0 0,0 0 0,1 0 0,-1 0 0,1 0 0,-1 0 0,1 0 0,15-9 0,-15 8 0,54-41 0,-2 0 0,61-35 0,-110 75 0,0 0 0,0 0 0,0 0 0,1 0 0,-1 1 0,1 0 0,-1-1 0,1 2 0,-1-1 0,1 0 0,0 1 0,5 0 0,-9 1 0,0-1 0,0 1 0,0-1 0,0 1 0,0 0 0,0-1 0,0 1 0,0 0 0,0 0 0,0 0 0,0 0 0,-1-1 0,1 1 0,0 0 0,0 1 0,-1-1 0,1 0 0,-1 0 0,1 0 0,-1 0 0,0 0 0,1 0 0,-1 2 0,10 37 0,-7-28 0,4 32 0,-7-36 0,1 0 0,0-1 0,1 1 0,0-1 0,5 15 0,-1-15-1349,-9-6-2724,-2-1 2871,-18 0-3699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0:06.1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14 3730,'0'0'19064,"-10"-6"-13685,10 5-5240,12 1-337,32 0 217,-44 7 1270,0-2 586,-5-10-1221,-7-6-33,9 9-3847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0:06.8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0 7283,'0'0'12892,"-1"18"-11497,-20 255 4242,-27 105-2214,46-296-3084,2-64-14,0-55 161,-2-8-228,1 16-194,3-50 0,-1 72-89,0 0 0,0 0 0,1 0 0,-1 0-1,2 0 1,-1 1 0,1-1 0,0 0-1,0 1 1,1 0 0,-1 0 0,8-8 0,-9 12 1,0 0 1,1-1-1,-1 1 1,1 1-1,-1-1 1,1 0-1,0 0 1,0 1-1,0 0 1,0 0-1,0-1 1,0 2-1,0-1 1,0 0-1,1 1 1,-1-1-1,0 1 1,0 0-1,1 0 1,-1 0-1,0 1 1,0-1-1,0 1 1,1-1-1,-1 1 1,0 0-1,0 0 1,0 1-1,0-1 1,0 1-1,2 1 1,1 1 34,0 0 0,0 0 0,0 1 0,-1 0 0,0 0 0,0 0 0,0 0 0,0 1 0,-1 0 0,0 0 0,0 0 0,-1 0 0,3 8 0,-4-9 16,0 0 1,0 1-1,-1-1 1,1 1-1,-1-1 0,-1 1 1,1-1-1,-1 1 1,0 0-1,0-1 0,-2 8 1,1-9-2,0 0 0,-1-1 1,1 1-1,-1 0 0,0-1 1,0 0-1,0 1 0,0-1 1,-1 0-1,1 0 0,-1 0 1,0 0-1,0-1 0,0 1 1,0-1-1,-7 4 0,-2 2-166,-2 0 0,1-1 1,-1-1-1,0 0 0,0-1 0,-1 0 0,1-1 0,-28 4 0,51-12-8963,22-13 1006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0:07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261 1 10277,'0'0'11933,"-25"6"-9726,-82 28-705,98-30-1290,0 0 0,1 0 0,-1 1 1,1 0-1,0 0 0,0 1 1,0 0-1,1 1 0,0 0 0,0 0 1,-8 12-1,1-2 181,3-2 89,11-15-480,0 0 0,0 0-1,0 1 1,-1-1 0,1 0-1,0 0 1,0 0 0,0 1-1,0-1 1,0 0 0,0 0-1,0 0 1,0 1 0,0-1-1,0 0 1,0 0 0,0 1-1,0-1 1,0 0-1,0 0 1,0 0 0,0 1-1,1-1 1,-1 0 0,0 0-1,0 0 1,0 1 0,0-1-1,0 0 1,0 0 0,1 0-1,-1 0 1,0 0 0,0 1-1,0-1 1,0 0 0,1 0-1,-1 0 1,0 0 0,0 0-1,0 0 1,1 0-1,-1 0 1,0 0 0,0 1-1,1-1 1,-1 0 0,0 0-1,0 0 1,12 0-131,-10 0 114,16 0-31,0 0-1,0-1 1,-1 0-1,1-2 1,0 0 0,-1-1-1,0-1 1,0 0-1,29-15 1,-38 16 15,-7 3 28,1 0-1,1 0 0,-1 0 0,0 0 0,0 0 0,0 0 0,0 0 0,1 1 0,-1-1 0,0 1 0,5-1 147,-7 4 97,0 4-103,0 0-1,0 1 1,1-1 0,0 0-1,1 0 1,-1 0-1,1 0 1,1 0-1,-1 0 1,6 8-1,-8-14-120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0:07.4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0 10725,'0'0'8620,"0"31"-6299,1 8-1530,-7 135 2481,-26 78 450,30-235-3033,1-10-128,1-2-3254,-1-1-2603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0:07.9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260 0 7395,'0'0'11099,"-22"4"-8541,2-2-2027,12-2-341,-1 0-1,1 1 1,-1 1 0,1-1 0,-1 1 0,1 1-1,0 0 1,0 0 0,0 0 0,0 1 0,1 0-1,0 1 1,-1-1 0,-11 12 0,7-4 605,0 1 1,1 1-1,-18 26 1,27-36-720,-1 0 1,0 1-1,1-1 1,0 1-1,0 0 1,1-1 0,-1 1-1,1 0 1,0 0-1,0 0 1,0 0 0,1 0-1,0 0 1,0 0-1,0 1 1,1-1-1,0 0 1,1 5 0,-1-9-84,-1 0 0,1 0 0,0 0 0,0 0 0,0-1 0,0 1 0,0 0 0,0-1 0,0 1 0,0 0 0,0-1 0,0 0 0,0 1 0,1-1 0,-1 0 0,0 1 0,0-1 0,0 0 0,0 0 0,1 0 1,-1 0-1,0 0 0,0 0 0,0 0 0,0-1 0,2 1 0,4 0-19,7 0-16,-1 0 1,1 0-1,0-1 0,0-1 0,0-1 0,-1 0 1,1 0-1,15-7 0,10-13-235,-32 18 153,0 1 0,0-1 0,0 1-1,1 1 1,0-1 0,-1 1 0,1 1-1,0-1 1,1 1 0,16-1 0,-25 12 430,1-5-172,0 1 0,-1-1 0,2 1 0,-1-1 0,0 0 0,1 0 0,0 0-1,0 1 1,0-1 0,4 5 0,-5-8-75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7:19.9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9828,'0'0'10064,"4"27"-8050,17 88-315,-20-112-1618,-1 0-1,1 1 0,0-1 0,0 0 1,0 0-1,0 0 0,1 0 0,-1 0 0,1-1 1,-1 1-1,1 0 0,0-1 0,0 1 1,1-1-1,-1 1 0,0-1 0,1 0 0,-1 0 1,1 0-1,0 0 0,-1-1 0,1 1 0,4 0 1,4 4 133,-4-3-155,1 1 0,0-1 0,0-1 1,0 0-1,0 0 0,1 0 0,-1-1 0,12 0 0,-15-1-73,1 1 0,-1-2 0,1 1 0,0-1 0,-1 0 0,1 0 0,-1 0 0,0-1 0,1 0 0,-1 0 0,0 0 0,0-1 0,8-5 0,-5 1-77,-1 0 0,0 0 0,0-1 0,5-9-1,-5 8-108,1-1-1,-1 1 1,2 1-1,-1-1 1,1 1-1,16-11 1,-22 47 1632,0-13-968,0 0 0,1 0-1,1 0 1,12 26 0,35 58 839,-39-76-1526,-11-20-3,0-1 1,-1 1-1,1-1 0,0 1 0,1-1 0,-1 0 0,0 0 0,1 0 0,2 1 0,12 2-4230,-15-5 3915,-1 0 1,0-1-1,0 1 1,0 0-1,0-1 0,0 1 1,0-1-1,0 1 0,0-1 1,0 1-1,0-1 1,0 0-1,0 1 0,0-1 1,0 0-1,0-1 0,23-34-10797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8:56.1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169 0 5795,'0'0'11896,"-6"8"-10421,-10 12-892,1 1 0,0 0 0,2 1 0,1 1 0,0 0-1,2 1 1,1 0 0,1 0 0,1 1 0,-5 32 0,-2 35 396,-2 142-1,15-207-978,-1 287 299,3-177-232,0-99-65,2-1 0,1 0-1,12 48 1,39 103 7,-51-174-9,14 37-8,35 74 0,-52-124-60,-1 0 0,0 0 0,1 0 0,-1 0 0,1 0 1,-1 0-1,1 0 0,-1 0 0,1 0 0,0 0 0,-1-1 0,1 1 1,0 0-1,0 0 0,0-1 0,0 1 0,0 0 0,0-1 0,0 1 1,0-1-1,0 1 0,2 0 0,-2-27-17404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0:08.3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0 7459,'0'0'16699,"-5"24"-14546,4-19-2005,-39 179 2953,34-147-3007,20-41-812,39-32-238,-43 28 833,0 0 0,1 1 0,0 0 0,0 1 0,16-7 0,-21 12 77,-5 10 633,0 4-206,1 0-1,0-1 1,0 1-1,1-1 1,5 13-1,4 17 227,-8-24-1041,4-16-10100,-6-2 9467,0 0 1,1-1-1,-1 1 0,0 0 1,0-1-1,0 0 0,0 1 1,0-1-1,0 0 0,3-2 1,15-10-6906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0:08.5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155 0 9444,'0'0'16162,"-19"19"-14937,-60 62 61,74-75-1156,-1 0 1,1 0-1,0 1 1,0-1-1,1 2 0,0-1 1,0 0-1,1 1 1,0-1-1,0 1 1,1 0-1,0 0 0,0 0 1,0 0-1,2 0 1,-1 1-1,1 9 1,0-17-133,0 1 0,0-1 0,0 1 0,1-1 0,-1 0 0,0 1 0,1-1 0,-1 1 0,1-1 0,0 0 0,-1 0 0,1 1 0,0-1 0,0 0 0,0 0 0,0 0 0,0 0 0,0 0 0,0 0 0,0 0 0,2 1 0,1 0-2,-1 0 1,2 0 0,-1 0 0,0 0-1,0-1 1,0 0 0,6 1 0,8 1-52,1-1 0,28-1 0,-42-1 23,8 0-400,0-1 1,-1-1 0,1 0-1,-1 0 1,0-1-1,0-1 1,0 0-1,0-1 1,21-11-1,-24 10-923,0 0-1,0 0 0,0-1 0,-1 0 0,0 0 0,-1-1 0,9-11 0,7-21-8878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0:08.7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11541,'0'0'13911,"112"14"-13655,-96-7-256,-6 7-769,0 0-2112,-10 0-2785,0 6-3843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0:09.4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0 2497,'0'0'11349,"-4"22"-7667,-13 72-1006,13-69-1803,2 0 0,1 0 0,2 33-1,0-10-2501,0-47 1405,0 0-1,0 0 1,0-1 0,0 1-1,0 0 1,0 0 0,0-1-1,0 1 1,0-1 0,0 1-1,1-1 1,-1 1 0,0-1-1,0 0 1,0 1-1,1-1 1,-1 0 0,0 0-1,0 0 1,1 0 0,-1 0-1,0 0 1,2-1 0,36-1-4388,-20-4 5238,1-1 0,-2-1 0,1-1 1,-1 0-1,30-22 0,-16 12 147,-15 9-318,3-1 93,1-1-1,-2-1 1,1-1-1,-2-1 0,0 0 1,22-26-1,-39 40-330,1 0 0,-1 0-1,0 0 1,0-1 0,0 1 0,0 0 0,-1-1 0,1 1-1,0-1 1,-1 1 0,1-1 0,-1 1 0,1-1 0,-1 0 0,0 1-1,1-1 1,-1 0 0,0 1 0,0-1 0,0 1 0,0-1-1,-1 0 1,1 1 0,0-1 0,-1 0 0,0-1 0,0 2-65,-1-1-1,1 1 1,-1 0 0,0-1 0,0 1 0,1 0 0,-1 0 0,0 0-1,0 1 1,0-1 0,0 0 0,0 1 0,0-1 0,0 1 0,0 0 0,0 0-1,0-1 1,0 1 0,-4 1 0,3-1-132,0 1 1,0 0-1,1 0 0,-1 0 1,0 1-1,0-1 0,0 0 1,1 1-1,-1 0 0,1 0 1,-1 0-1,1 0 0,0 0 1,-1 0-1,1 0 0,1 1 1,-1-1-1,0 1 0,0-1 1,1 1-1,0 0 0,-2 4 1,-3 4 69,2 1 0,0 0 0,0-1 0,-3 19 0,4 14 115,3-43-206,0 0-1,0 0 0,0 0 1,1 0-1,-1 0 1,0 1-1,1-1 0,-1 0 1,1 0-1,-1 0 1,1 0-1,-1 0 1,1 0-1,0 0 0,-1 0 1,1-1-1,0 1 1,0 0-1,0 0 0,0 0 1,0-1-1,0 1 1,0-1-1,0 1 1,0-1-1,0 1 0,0-1 1,0 1-1,0-1 1,0 0-1,1 1 0,10 0-42,-1 0 0,0-1 0,1-1 0,-1 1 0,0-2-1,0 1 1,0-2 0,15-4 0,4-4-315,46-24 0,2-2-582,-74 35 897,17-4-189,-21 5 229,1 1-1,-1 0 1,1 0 0,-1 0 0,1 0 0,-1 0 0,1 0 0,-1 1 0,1-1-1,-1 0 1,1 0 0,-1 0 0,0 0 0,1 0 0,-1 1 0,1-1 0,-1 0 0,1 0-1,-1 1 1,0-1 0,1 0 0,-1 1 0,0-1 0,1 0 0,-1 1 0,0-1-1,1 1 1,-1-1 0,0 1 0,0-1 0,0 0 0,1 1 0,-1-1 0,0 1-1,0-1 1,0 1 0,0-1 0,0 1 0,10 85 1896,0-38-905,-10-47-985,1-1 0,-1 0 0,1 0 0,-1 1-1,1-1 1,-1 0 0,0 0 0,1 0 0,-1 0 0,1 0 0,-1 1 0,1-1 0,-1 0 0,1 0 0,-1 0 0,1 0 0,-1 0 0,1 0 0,-1-1 0,1 1 0,-1 0 0,1 0 0,-1 0 0,1 0 0,-1-1 0,1 1 0,-1 0 0,1 0 0,0-1 0,17-8-19,49-45 39,38-28-1762,-102 79 1022,0 0-1,-1 0 0,1 0 1,-1-1-1,0 1 0,0-1 1,0 1-1,2-9 0,5-6-4138,10-15-7679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0:09.6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9588,'0'0'14439,"149"27"-13158,-82-27-289,-1 0-912,6 0-80,-10 0-1120,-6 0-2066,-20 0-3041,-20-14-3169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0:09.8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103 1 2785,'0'0'12507,"-9"22"-8937,1-5-2796,-10 25 1886,-23 78-1,32-78-1464,2 1 0,2 0-1,0 81 1,5-118-1155,0-1 1,0 0 0,0 0 0,1 1-1,0-1 1,0 0 0,0 0 0,1 0-1,0 0 1,0 0 0,0-1-1,5 8 1,-5-10-23,0 1 1,0-1-1,1 0 0,-1 0 0,1 0 1,-1 0-1,1 0 0,0 0 0,0-1 0,0 1 1,0-1-1,0 0 0,0 0 0,0 0 1,1 0-1,-1-1 0,0 1 0,0-1 1,1 0-1,4 0 0,3 0-34,0-1 1,0 1-1,0-2 0,0 0 1,0 0-1,0-1 0,-1 0 1,1-1-1,-1 0 1,0-1-1,0 0 0,0-1 1,-1 0-1,10-8 0,-1 2-1626,29-28 0,-42 35 267,1-1-1,-1 0 0,-1-1 1,9-13-1,3-14-6787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0:12.9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6307,'0'0'16680,"10"0"-16008,-5 0-320,1 0-208,-1 0-144,0 0-256,5 13-1665,-5 1-2497,-5 14-6211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0:13.0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14359,'0'0'13206,"6"7"-13206,4-7-16,5 7-1697,-4-1-2369,4 1-3842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0:13.6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232 31 5539,'0'0'13190,"0"13"-12145,0 1-590,-1-1-1,0 0 0,-1 1 0,0-1 0,-1 0 1,0 0-1,-9 21 0,-126 224 5222,90-173-4842,45-81-816,1 1 0,-1 0 0,1-1 0,0 1 1,0 0-1,0 0 0,1 0 0,-1 0 0,1 0 1,0 9-1,2-23-102,0 0-1,0-1 1,1 1 0,1 0 0,0 0-1,0 1 1,0-1 0,6-8 0,1-6-36,25-63-1820,5 1 1,3 2-1,73-105 1,-99 170 1470,-10 14 1232,-4 11 3798,5 229-332,-3-114-4572,-2 0-7003,-5-130 1522,-6-10-3834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0:13.8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42 5987,'0'0'17544,"123"7"-16296,-61-7-815,-6-7-433,0 0-897,-4-7-2592,-11 0-3251,-10 8-6466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8:56.8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387 201 2113,'0'0'15874,"0"-13"-14084,-2-42-304,1 50-1259,-1 0 0,1 1-1,-1-1 1,0 1 0,0-1 0,-1 1 0,1 0-1,-1 0 1,0 0 0,0 0 0,0 1 0,-1-1 0,1 1-1,-1 0 1,0 0 0,0 0 0,0 0 0,0 1-1,-7-3 1,6 2-86,-5-4-1,0 0 0,-1 1 1,0 1-1,0 0 0,-1 0 1,1 1-1,-1 1 0,0 0 0,0 0 1,0 1-1,-13 0 0,21 2-152,0 1 0,0 0 0,0 0 0,0 0 1,1 1-1,-1-1 0,0 1 0,1 0 0,-1 0 0,1 0 0,0 1 0,0-1 0,0 1 0,0 0 0,0 0 0,1 0 0,-3 3 0,-9 11-49,-19 33-1,30-44 72,-4 4 17,0 1 0,1 0 1,1-1-1,0 2 0,0-1 0,1 1 0,0-1 0,1 1 0,1 0 0,0 0 1,-1 21-1,3-32-38,0-1-1,0 1 1,0-1 0,1 1 0,-1-1 0,0 1 0,0-1 0,1 1-1,-1-1 1,0 1 0,0-1 0,1 0 0,-1 1 0,1-1 0,-1 1 0,0-1-1,1 0 1,-1 1 0,1-1 0,-1 0 0,1 0 0,-1 1 0,1-1 0,-1 0-1,1 0 1,-1 0 0,1 1 0,-1-1 0,1 0 0,-1 0 0,1 0 0,-1 0-1,1 0 1,23 0-207,-17-1 134,6 1-59,-1-1 1,1 0-1,-1-1 0,0 0 0,0-1 0,0 0 0,0-1 0,13-6 0,-19 8 23,0 0-1,0 1 0,0-1 1,0 1-1,0 1 0,0-1 0,11 1 1,-16 1 105,-1-1 0,1 0 0,0 1 0,0-1 1,-1 1-1,1-1 0,0 1 0,-1-1 1,1 1-1,0-1 0,-1 1 0,1 0 0,-1-1 1,1 1-1,-1 0 0,0 0 0,1-1 0,-1 1 1,0 0-1,1 0 0,-1-1 0,0 1 0,0 0 1,1 1-1,4 27 52,-4-22-22,7 51 918,-3 1 0,-4 87-1,-2-78-584,-5 129-31,6-194-597,1-10-1421,0 0 661,-1 1 0,1-1 0,-1 0 1,-1-8-1,1-25-2435,11-11-2355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0:14.1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0 7523,'0'0'12430,"-1"29"-10178,1 2-1614,0-3 16,-1 1 1,-1-1 0,-1 0-1,-11 42 1,-7 4 1005,-18 85 276,37-149-4178,10-47-8610,5 4 3198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0:14.3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 11109,'0'0'10869,"-5"131"-8772,0-68-64,-11-1-512,1 0-401,0-6-512,4-8-528,6-13-80,0-1-16,0-20-736,5 0-993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0:14.6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0 382 2897,'0'0'15498,"30"-11"-12990,0-1-1929,23-7 688,95-51 0,60-52 126,-152 83-904,-53 37-392,-1 0 0,0-1-1,1 1 1,-1 0 0,0-1 0,0 1 0,0-1 0,-1 0 0,1 1 0,0-1 0,-1 0 0,0 0-1,0 0 1,0 0 0,0-1 0,0 1 0,0-3 0,-1 2 80,0 1-1,0 0 1,0-1 0,0 1 0,-1 0-1,1-1 1,-1 1 0,0 0 0,0 0-1,-2-7 1,1 9-145,1 0-1,-1-1 0,1 1 0,-1 0 1,0 0-1,0 0 0,0 0 1,1 0-1,-1 0 0,0 1 0,0-1 1,0 1-1,0-1 0,0 1 0,0 0 1,0-1-1,0 1 0,-1 0 1,1 1-1,-2-1 0,-5 1-16,1 0-1,0 1 1,-1 0-1,1 0 1,0 1 0,0 0-1,0 0 1,1 1-1,-1 0 1,1 0 0,0 1-1,0 0 1,0 0-1,1 1 1,-1 0-1,2 0 1,-1 0 0,-8 13-1,7-10 51,1 0 0,0 0 0,0 1 0,1-1 0,1 1 0,0 0 0,0 1 0,1-1 0,0 1 0,0 0 0,2-1 0,-1 1 0,1 0-1,1 16 1,1-24-59,0 0 0,0-1-1,0 1 1,0-1 0,0 1-1,1-1 1,-1 0 0,1 1-1,-1-1 1,1 0 0,0 0-1,0 0 1,0 0 0,0-1-1,0 1 1,1 0 0,-1-1-1,0 0 1,1 1 0,-1-1-1,1 0 1,-1 0 0,1 0-1,0-1 1,4 2 0,6 1-31,1-1 1,-1 0 0,26 0 0,-19-2-613,-1 0 0,0-1 1,0-1-1,0-1 0,0-1 0,23-7 0,10-9-4573,-5 5-3893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0:15.2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149 1 5234,'0'0'6032,"-6"23"-3457,-73 259 5949,22-70-3698,54-193-4879,1 1-1,1 38 1,1-46-1476,0-41-2441,1 0-1,10-49 0,7 3-2784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0:15.7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7459,'0'0'11144,"27"0"-10143,86 3 28,-108-2-931,0-1-1,0 0 0,0 1 0,0 0 0,-1 0 0,1 1 0,0-1 0,0 1 0,-1 0 0,1 1 0,-1-1 0,0 1 0,0-1 0,0 1 0,0 0 0,0 1 0,0-1 0,-1 1 1,6 7-1,-6-5 263,0 1 1,0-1-1,-1 1 1,0 0-1,0 0 1,-1 0-1,0 0 1,0 0-1,0 0 1,-1 13-1,0-16-225,-1 1 0,1 0 0,-1 0 0,0-1 0,0 1 0,-1-1 0,1 1 0,-1-1 0,0 1 0,0-1 0,-1 0 0,-3 5 0,-3 4 69,-1-2 0,-18 17 1,19-21-177,1 2 1,0-1 0,1 1 0,-1 0-1,-10 18 1,18-26-49,0-1 0,0 1 0,0-1 0,0 1 0,-1-1 0,1 0 1,0 1-1,0-1 0,0 1 0,1-1 0,-1 1 0,0-1 0,0 1 0,0-1 0,0 1 0,0-1 0,0 0 0,1 1 0,-1-1 1,0 1-1,0-1 0,0 0 0,1 1 0,-1-1 0,0 0 0,1 1 0,-1-1 0,0 0 0,1 1 0,-1-1 0,1 0 0,-1 0 1,0 1-1,1-1 0,-1 0 0,1 0 0,0 0 0,21 8-61,-15-7 44,83 22 41,-60-16 11,0 0 0,0 2 0,42 19 0,-51-12 469,-21-16-469,1 1 1,-1-1 0,0 1 0,1-1 0,-1 1 0,0-1 0,0 1 0,0-1 0,1 1 0,-1-1 0,0 1 0,0 0 0,0-1 0,0 1 0,0-1 0,0 1 0,0-1 0,0 1 0,0 0 0,0-1 0,-1 1 0,1-1 0,0 1 0,0-1 0,0 1 0,-1-1 0,1 1 0,0-1 0,-1 1 0,1-1 0,0 1 0,-1-1 0,1 1 0,-1-1 0,1 0 0,-1 1 0,1-1 0,0 0 0,-1 1 0,0-1 0,1 0 0,-1 0 0,1 1 0,-1-1 0,1 0 0,-2 0 0,-27 14 117,0-1 0,-1-1 0,-1-2 0,0-1-1,0-2 1,-1 0 0,0-3 0,0 0 0,-34-2 0,66-18-3276,1 12 2384,1-1-1,-1 1 1,1-1 0,0 1-1,0 0 1,0 0 0,1 0-1,-1 0 1,1 0-1,0 1 1,0-1 0,1 1-1,-1 0 1,7-6 0,-5 5-198,49-43-10608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0:15.9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0 9396,'0'0'7140,"-46"118"-2914,31-56-1377,5-6-448,-1 6-800,1-7-769,5-13-528,5-7-224,0-1-80,0-13-176,0-7-1136,0 0-2018,0-7-1280,21-7-3074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0:16.3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298 1 7235,'0'0'8313,"-29"5"-4783,-91 19-619,113-22-2661,1 0 1,-1 0 0,1 1 0,-1-1-1,1 2 1,0-1 0,1 1-1,-1 0 1,0 0 0,1 0 0,0 1-1,0 0 1,-6 8 0,-3 3 350,8-10-341,2-3-110,0 1 0,1-1 1,-1 1-1,1 0 0,0 0 0,0 1 0,0-1 0,1 0 0,-1 1 0,1 0 0,0 0 0,1-1 0,-2 7 0,3-11-149,0 1 0,-1-1 0,1 1 1,0-1-1,0 0 0,0 1 0,0-1 0,0 1 0,0-1 0,0 0 0,0 1 1,0-1-1,0 1 0,0-1 0,1 0 0,-1 1 0,0-1 0,0 0 1,0 1-1,0-1 0,1 0 0,-1 1 0,0-1 0,0 0 0,1 1 0,-1-1 1,0 0-1,0 1 0,1-1 0,-1 0 0,0 0 0,1 1 0,4 0-20,0 0 0,-1 0-1,1 0 1,0 0-1,0-1 1,0 0 0,0 0-1,0 0 1,0 0 0,0-1-1,7-2 1,3 0-34,-2-1-1,1-1 1,13-6 0,36-22-1244,76-53 1,-124 78 1170,-15 8 147,0 0 0,0 0 0,0 0 0,1 0-1,-1 0 1,0 0 0,0 0 0,0 0 0,0 1-1,1-1 1,-1 0 0,0 0 0,0 0 0,0 0 0,0 0-1,0 0 1,0 1 0,1-1 0,-1 0 0,0 0-1,0 0 1,0 1 0,0-1 0,0 0 0,0 0 0,0 0-1,0 0 1,0 1 0,0-1 0,0 0 0,0 0-1,0 0 1,0 1 0,0-1 0,0 0 0,0 0 0,0 0-1,0 1 1,0-1 0,0 0 0,0 0 0,0 0 0,-1 1-1,1 1 147,-7 71 1811,3-45-815,0 40 0,4-67-1539,0-15-10450,0 5 6015,0-17-7688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0:16.5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1 5843,'0'0'20969,"-25"97"-19944,14-69-833,6-1-192,5 1-224,0-14-1377,0 0-2257,26-14-12693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0:16.6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 0 7043,'0'0'19305,"-16"139"-19081,6-111-224,-5 6-192,-1 1-1681,1 7-1728,5-15-3939,4-6-4754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0:18.8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 3714,'0'0'19182,"11"-3"-17790,22-1-295,2 1-1,-1 1 0,0 2 0,67 9 1,47 1-1320,-147-11-5,-1 1-1,0 0 1,1 0 0,-1-1 0,0 1 0,1 0-1,-1 0 1,0-1 0,1 1 0,-1 0 0,0-1-1,0 1 1,1-1 0,-1 1 0,0 0 0,0-1-1,0 1 1,0-1 0,0 1 0,1 0-1,-1-1 1,0 1 0,0-1 0,0 1 0,0-1-1,0 1 1,0 0 0,0-1 0,0 1 0,-1-1-1,1 1 1,0-1 0,0 1 0,0 0 0,0-1-1,-1 1 1,1-1 0,0 1 0,-5-13-6188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8:57.1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2049,'0'0'13395,"12"5"-12023,-4-1-1116,-4-3-170,-1 0 0,1 1 0,-1-1 0,1 1 0,-1 0 1,1 0-1,-1 0 0,0 1 0,0-1 0,0 1 0,0-1 0,-1 1 0,1 0 0,-1 0 0,1 0 0,-1 1 1,0-1-1,0 0 0,-1 1 0,1-1 0,1 7 0,-1 13 613,0 1 1,-3 28-1,0-13-4,0-23-429,-1-1-1,0 1 0,-1 0 1,-10 29-1,-3 18 380,14-44-397,2-18-283,11-4-205,3-4 278,-1-1 0,0-1-1,13-10 1,19-13-106,1 1-791,7-4-2511,-18 17-2873,-20 15-1726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0:19.0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0 5763,'0'0'7891,"-10"118"-4145,10-63-705,-6 1-1008,6-1-160,0-13-576,-5-1-705,5-13-480,0-7-64,0 0-48,0-15-912,5-26-18137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0:19.2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 8420,'0'0'13686,"144"0"-11717,-88 0-768,6 0-849,-16 0-352,-5 0-96,-5 0-1361,-11-7-1184,-4 0-2882,-16 0-2480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0:19.4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0 8900,'0'0'8292,"-41"152"-4626,25-96-1025,6-1-464,0-6-817,10-15-911,0 1-449,0-14 0,0 0-353,0-1-991,0-6-1602,0 7-1568,0-7-1360,0 0-1778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0:19.9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0 237 1969,'0'0'7467,"30"-19"-5178,98-62-653,-100 62-549,0-1 1,-1-2-1,36-39 0,-49 47 4085,-18 13-2265,-11 6-1825,1 1-893,0 1-1,1 0 1,0 1 0,0 1 0,1 0 0,-13 13-1,-65 70 588,89-91-736,0 1 1,-1-1-1,1 1 1,0-1-1,0 1 1,0 0-1,0 0 1,0-1-1,0 1 1,0 0-1,1 0 1,-1 0-1,1 0 1,-1 3-1,1-4-36,0 0 0,0 0 0,0 0-1,1-1 1,-1 1 0,0 0-1,1-1 1,-1 1 0,0 0-1,1-1 1,-1 1 0,1 0 0,-1-1-1,1 1 1,0-1 0,-1 1-1,1-1 1,-1 1 0,1-1-1,0 1 1,-1-1 0,1 0-1,0 1 1,1 0 0,6 0-26,-1 1 0,1-1 1,0 0-1,-1 0 0,14-1 0,-18 0 40,26 0-151,-1 0 0,0-2 1,1-1-1,-1-2 0,0 0 1,-1-2-1,49-19 0,-71 24 39,0 0 1,0 0-1,0 0 0,0 0 1,1 1-1,-1 0 1,1 0-1,-1 0 0,6 0 1,-10 36 578,-1 41 1332,0-75-1814,0-1 1,0 0-1,0 1 0,1-1 1,-1 1-1,0-1 0,0 0 1,0 1-1,1-1 0,-1 0 0,0 1 1,0-1-1,1 0 0,-1 0 1,0 1-1,0-1 0,1 0 1,-1 0-1,0 1 0,1-1 1,-1 0-1,1 0 0,-1 0 1,0 0-1,1 1 0,-1-1 0,0 0 1,1 0-1,-1 0 0,1 0 1,-1 0-1,0 0 0,2 0 1,14-3-24,-6-3 29,0 0-1,-1-1 1,0 0-1,0 0 1,-1-1-1,10-11 1,10-9 97,82-68-48,-94 82-392,-2 0-3484,1-2-2888,5-3-4320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0:43.8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175 9 2353,'0'0'18267,"3"-9"-15323,-3 9-2869,0 0-1,0 0 1,0 0-1,0 0 1,0 1-1,0-1 1,1 0-1,-1 0 0,0 0 1,0 0-1,0 0 1,0 0-1,0 0 1,0 0-1,0 0 1,0 0-1,0 0 1,0 0-1,1 0 1,-1 0-1,0 0 1,0 0-1,0 0 1,0 0-1,0 0 1,0 0-1,0 0 1,0 0-1,0 0 1,1-1-1,-2 25 578,-2-1-1,0 0 0,-1-1 1,-10 34-1,-38 91 1203,16-48-1208,-8 37 43,38-114-577,0-1 0,2 1 0,-3 29 0,8-56-118,0-1 0,0 1-1,0 0 1,1 0 0,-1 0 0,1 0 0,1 1 0,-1-1-1,1 0 1,0 1 0,0 0 0,0 0 0,0-1 0,1 2-1,6-7 1,7-5-69,0 1-1,24-16 1,-27 21-65,-7 3 83,0 1-1,0 0 1,0 0-1,1 1 1,-1 0 0,1 1-1,0-1 1,0 1-1,1 1 1,13-3-1,-21 5 8,3 9-150,4 56 591,-2 0 0,-4 72 1,-2-136-424,1-8-5533,-1 5 4928,0 1-1,0-1 1,0 1-1,1 0 1,-1-1-1,0 1 1,1-1-1,-1 1 1,1 0-1,-1-1 1,1 1-1,0 0 1,0-2-1,13-11-9654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0:44.2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247 1 11125,'0'0'15981,"-17"8"-15170,-5 2-579,0 2 0,1 0 0,0 1 0,-24 21 0,27-19 31,10-9-141,-1 1 1,1 0-1,0 1 0,1 0 1,-1 0-1,2 0 0,-1 1 1,1 0-1,-5 11 0,10-20-129,1 1-1,0-1 0,0 1 0,0-1 0,-1 1 0,1-1 1,0 1-1,0 0 0,0-1 0,0 1 0,0-1 1,0 1-1,0 0 0,0-1 0,0 1 0,0-1 1,0 1-1,1-1 0,-1 1 0,0 0 0,0-1 0,0 1 1,1-1-1,-1 1 0,0-1 0,1 1 0,-1-1 1,0 0-1,1 1 0,-1-1 0,1 1 0,-1-1 1,1 1-1,1 0-12,0-1 0,0 1 0,0 0 1,0-1-1,0 1 0,0-1 0,0 0 1,0 0-1,1 0 0,1 0 0,4 0-45,0-1-1,0-1 0,0 1 0,0-1 0,12-5 1,5-7-84,0-1 1,0-2 0,38-33 0,19-13-68,-81 63 224,-1 0 0,0-1-1,0 1 1,1 0-1,-1 0 1,0 0 0,0 0-1,1 1 1,-1-1 0,0 0-1,0 0 1,1 0 0,-1 0-1,0 0 1,0 0 0,1 0-1,-1 0 1,0 0 0,0 1-1,0-1 1,1 0-1,-1 0 1,0 0 0,0 0-1,0 1 1,1-1 0,-1 0-1,0 0 1,0 1 0,0-1-1,0 0 1,0 0 0,0 0-1,0 1 1,1-1-1,-1 0 1,0 1 0,0-1-1,0 0 1,0 0 0,0 1-1,0-1 1,0 0 0,0 0-1,0 1 1,0-1 0,-1 0-1,1 0 1,0 1 0,0-1-1,0 21 627,0-17-513,-5 105 1399,5-108-2411,2-17-14004,-1 16 14295,11-26-5928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0:44.6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247 0 7555,'0'0'17443,"-9"30"-16333,7-22-1004,-74 212 2597,41-139-1808,4-11-457,-41 136 1,76-212-690,0 0 1,0 0 0,0 1-1,1-1 1,0 1-1,0 0 1,1 0 0,0 0-1,-1 1 1,10-5 0,4-4 302,1 1 1,35-16 0,-45 24-82,1-1-6,0 1 0,0 0 1,1 0-1,0 1 0,18-2 0,-30 6 22,1-1 0,0 1 0,-1-1 0,0 1-1,1 0 1,-1-1 0,1 1 0,-1 0 0,0-1-1,1 1 1,-1 0 0,0 0 0,0-1 0,1 1-1,-1 0 1,0 0 0,0 0 0,0-1 0,0 2-1,0-1-4,1 10 124,-1 0 0,0 0 0,0 0 0,-1 0 1,-1 0-1,0 0 0,0 0 0,-1 0 0,0-1 0,-1 1 1,0-1-1,-1 0 0,0 0 0,-1-1 0,0 0 1,0 1-1,-1-2 0,0 1 0,0-1 0,-1 0 0,0-1 1,-1 0-1,0 0 0,-10 6 0,14-10-86,0 0 1,-1 0-1,1 0 0,0-1 0,-1 0 1,1 0-1,-1 0 0,0-1 0,0 0 1,0 0-1,1 0 0,-1-1 0,0 0 1,0 0-1,0 0 0,-7-2 0,10 1-178,0 0-1,0 0 1,0 0-1,0 0 1,0-1-1,0 1 1,1-1 0,-1 1-1,0-1 1,1 0-1,0 0 1,-1 0-1,-1-4 1,2 4-405,0-1 0,0 0 1,0 0-1,1-1 1,-1 1-1,1 0 0,0 0 1,0-1-1,0 1 0,1 0 1,-1-1-1,1 1 1,0-7-1,2-8-5955,11 9-1901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0:44.9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1 271 3394,'0'0'10023,"23"2"-6448,-4 1-2838,-9-1-465,0 0 0,0-1 0,0 0 0,0-1 1,0 0-1,0 0 0,0-1 0,0 0 0,0-1 0,0 0 0,0-1 0,-1 0 0,15-7 0,0-3 276,-2-1 0,0-1 0,30-27 0,-41 32-370,-1 1 0,0-1 0,-1-1 0,0 0 0,-1 0 0,0-1 0,-1 0 0,9-20 0,-8-4 1395,-8 36-1514,0-1-1,1 0 0,-1 0 0,0 1 1,0-1-1,0 0 0,0 1 1,0-1-1,0 0 0,0 0 0,0 1 1,0-1-1,0 0 0,-1 1 1,1-1-1,0 0 0,0 1 0,-1-1 1,1 0-1,0 1 0,-1-1 0,1 1 1,-1-1-1,1 0 0,-1 1 1,1-1-1,-1 1 0,1 0 0,-1-1 1,0 1-1,1-1 0,-1 1 1,1 0-1,-1-1 0,0 1 0,1 0 1,-2-1-1,-6 1 22,1 1-1,0-1 1,-1 1 0,1 0-1,0 1 1,-1-1 0,1 1-1,0 1 1,-9 4 0,5-1-70,1 1 0,-1 1 1,1 0-1,-14 15 0,11-11 76,0 2 0,1-1 0,1 2-1,-11 17 1,19-27-63,0 0 0,0 0-1,0 1 1,1-1-1,0 0 1,0 1 0,1 0-1,-1 0 1,1-1 0,1 1-1,-1 0 1,1 0 0,0 0-1,0 0 1,0 0-1,3 11 1,-2-15-38,0 0 0,0 0-1,1 0 1,-1 0 0,0 0 0,1 0 0,-1-1-1,1 1 1,-1 0 0,1-1 0,0 1-1,0-1 1,0 0 0,0 1 0,0-1 0,0 0-1,0 0 1,0 0 0,0 0 0,1-1-1,-1 1 1,0-1 0,5 1 0,7 1-258,-1-1-1,28-1 1,-23-1-28,-7 1 37,10 1-1427,1-1-1,-1-2 1,0 0-1,42-10 1,-2-7-5390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0:45.4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144 1 10853,'0'0'7657,"-9"24"-5205,6-16-2172,-70 159 4204,57-135-3477,3-7 36,-15 42 0,27-65-1113,9-12-229,17-17 181,1 1-1,2 1 0,0 1 0,1 2 1,62-35-1,-87 55 180,1 0 1,0 1-1,-1-1 1,1 1-1,0 0 1,0 1-1,0-1 0,-1 1 1,9 0-1,-6 0 197,-6 1-203,0-1 0,0 0 0,0 0 0,0 1 0,0-1 0,0 1 0,0-1 0,0 1 0,0-1 0,0 1 0,0-1 0,0 1 0,0 0 0,-1 0 0,1 0 0,0-1 0,0 1 0,-1 0 0,1 0 0,0 0 0,-1 0 0,1 0 0,-1 0 0,0 0 0,1 0 0,-1 0 0,0 0 0,1 0 0,-1 2 0,4 39 695,-3-33-538,3 116 992,-4-124-1650,0-15-15991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0:53.7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301 362 3474,'0'0'15041,"-27"-1"-13259,-85 1-504,105 1-1125,0 0 0,0 1-1,1 0 1,0 0-1,-1 0 1,1 1 0,0 0-1,0 1 1,0-1 0,0 1-1,1 0 1,0 1 0,0-1-1,0 1 1,0 0 0,1 0-1,-1 0 1,1 1 0,1 0-1,-5 8 1,1-3 187,2-4-124,0 1 0,1 1 0,0-1 0,0 1-1,1-1 1,1 1 0,-1 0 0,1 0 0,1 0 0,-1 0 0,2 1 0,-1-1 0,1 0 0,1 0 0,2 19 0,-2-27-204,0 1-1,0-1 1,0 1 0,0-1 0,0 0 0,0 1 0,0-1 0,0 0 0,0 0-1,1 0 1,-1 0 0,1 0 0,-1 0 0,0 0 0,1 0 0,0-1 0,-1 1-1,1 0 1,-1-1 0,1 0 0,0 1 0,-1-1 0,1 0 0,2 0-1,0 1 12,0-1-1,0 0 1,0 1 0,0-2-1,0 1 1,0 0-1,0-1 1,0 0-1,0 0 1,4-2-1,4-4 30,-1 0 0,0-1 0,-1 0 0,1-1 0,-1 0 0,10-14 0,3-4 42,25-38 0,6-19-103,-3-2 0,-5-3-1,44-112 1,-87 191 1042,-6 13-566,-12 26-495,-6 11 23,15-30 28,-97 185 399,94-173-406,0 0 1,2 1-1,0 0 0,2 0 0,0 1 0,2 0 0,-1 29 0,4-51-21,0 1 0,0-1 1,1 0-1,-1 0 0,1 0 1,-1 1-1,1-1 0,0 0 0,0 0 1,0 0-1,0 0 0,0 0 1,0-1-1,1 1 0,-1 0 0,1 0 1,-1-1-1,1 1 0,-1-1 1,1 1-1,0-1 0,0 0 0,0 0 1,0 0-1,0 0 0,0 0 0,0 0 1,0 0-1,0-1 0,0 1 1,1-1-1,-1 1 0,3-1 0,5 1-11,-1 0 1,1-1-1,0 0 0,-1-1 0,1 0 0,16-4 0,-15 1 8,0 0 0,0-1 1,0 0-1,-1-1 0,0 0 1,0 0-1,0-1 1,-1-1-1,10-10 0,10-11-112,33-41-1,-57 64 129,1 0 0,-1 0 0,-1-1 0,1 1 0,-1-1 0,0 0 0,0-1 0,-1 1 0,0 0 0,0-1 0,-1 0 0,3-13 0,-5 20 174,-4 0-173,1 1 1,0 0 0,-1 0 0,1 0-1,0 1 1,0-1 0,-1 1 0,1 0-1,0 0 1,0 0 0,0 0 0,0 0 0,0 1-1,0 0 1,0-1 0,0 1 0,-4 4-1,-3 2-23,0 1 0,-15 17 0,15-14 25,0 0 0,1 0 0,1 1 0,0 0 0,1 1 0,0 0 0,1 0 0,1 0 0,0 1 0,1 0 0,0-1 0,2 2 0,-1-1 0,2 0 0,0 0 0,2 17 0,-1-31-14,0 0 0,0 0 0,0 0 1,0 0-1,0-1 0,0 1 0,0 0 0,1 0 0,-1 0 1,0 0-1,1-1 0,-1 1 0,1 0 0,-1 0 1,1-1-1,-1 1 0,1 0 0,-1 0 0,1-1 0,0 1 1,-1-1-1,1 1 0,0-1 0,0 1 0,-1-1 1,1 1-1,0-1 0,0 0 0,0 1 0,-1-1 0,1 0 1,1 0-1,35 2-264,-22-3 131,-8 1 5,1-1-1,0 0 1,-1 0 0,1-1 0,-1 0 0,0 0 0,0 0 0,0-1 0,13-7 0,1-4-1741,34-27 0,-15 10-2568,-31 25 2477,-1 0 0,0-1 1,0 0-1,0 0 0,6-9 1,3-12-7403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8:57.7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111 306 7652,'0'0'10129,"-7"30"-8592,-1 11-989,-2 12 567,-25 75-1,-9 17 725,39-127-1757,4-15-146,1-6-42,2-62-557,3 0 1,23-108 0,52-116-2351,-74 272 2827,0 0 0,1 0 0,1 1 1,0 0-1,20-26 0,-25 39 535,4 35 2017,0-8-1832,106 528 5803,-103-513-6157,-5-22-137,-1 1 0,-1-1 1,0 1-1,-2 0 0,0 19 1,-1-34-215,-46-99-12696,21 53 6184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0:54.0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 1 8292,'0'0'3834,"-9"20"191,-54 133 2245,12-35-1116,51-113-5018,0-4-112,18-22-424,-3 4 260,2 2 1,0 0-1,1 1 0,1 1 1,0 0-1,0 1 0,28-11 0,-32 21 91,-15 2 54,1 0 1,0 0-1,-1 0 0,1 0 1,-1 0-1,1 0 0,0 0 1,-1 0-1,1 1 1,-1-1-1,1 0 0,-1 0 1,1 0-1,0 1 1,-1-1-1,1 0 0,-1 0 1,1 1-1,-1-1 0,1 1 1,-1-1-1,0 0 1,1 1-1,-1-1 0,1 1 1,-1-1-1,0 1 1,1-1-1,-1 1 0,0 0 1,3 20 946,-2 0 0,-2 39 0,-1-12 292,2-46-1310,0-1-1,0 0 1,-1 1-1,1-1 1,-1 0-1,1 0 0,-1 1 1,1-1-1,-1 0 1,0 0-1,0 0 1,1 0-1,-1 0 1,0 0-1,0 0 0,0 0 1,0 0-1,0 0 1,0 0-1,-1 0 1,1-1-1,0 1 1,0-1-1,-2 2 0,-1-1-1352,0 1 0,0-1 0,0 0 0,0 0 0,0 0 0,0-1 0,-6 1 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0:56.3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345 52 5346,'0'0'18657,"-15"-8"-17371,-46-25-251,58 32-941,0-1-1,0 1 1,0-1 0,-1 1-1,1 0 1,0 0 0,-1 1-1,1-1 1,-1 1 0,1-1-1,-1 1 1,1 0 0,0 1-1,-1-1 1,1 0 0,-5 2-1,2-1 60,1 2-118,1-1 1,0 0 0,0 1-1,0 0 1,0 0-1,0 0 1,1 0-1,-1 1 1,1-1 0,0 1-1,0 0 1,0 0-1,-3 6 1,-3 3 18,-2 2-26,1 0 0,1 1 0,0 0 0,1 0 0,0 1 0,2 0-1,0 1 1,0-1 0,2 1 0,1 0 0,0 0 0,-1 35 0,4 98 233,0-147-240,1-3-17,-1 0 0,0 0 0,0 0 0,0 0 0,0-1-1,0 1 1,0 0 0,0 0 0,0 0 0,0 0 0,-1 0 0,1 0 0,0-1 0,0 1 0,-1 0 0,1 0 0,-1 0 0,1 0 0,-1-1 0,1 1 0,-1 0 0,1-1 0,-1 1-1,0 0 1,1-1 0,-1 1 0,0-1 0,1 1 0,-2 0 0,1 0-155,0-1 1,-1 1-1,1-1 0,0 1 1,0-1-1,0 0 0,-1 1 1,1-1-1,0 0 0,0 0 1,-1 0-1,1 0 1,0 0-1,0 0 0,-1 0 1,1 0-1,0-1 0,0 1 1,-1 0-1,1-1 0,0 1 1,0-1-1,0 1 0,0-1 1,-1 0-1,1 0 0,0 1 1,0-1-1,1 0 0,-1 0 1,0 0-1,0 0 0,0 0 1,0 0-1,0-2 0,1 2-812,18-7 1496,-8 2-415,44-17 204,-1-3-1,0-2 1,-3-2-1,0-3 1,80-69-1,-86 58-281,-42 41 70,1-1 1,-1 1-1,1 0 0,-1 0 0,0-1 0,0 0 1,0 1-1,-1-1 0,1 0 0,-1 0 0,0 0 1,1-5-1,-2 8 671,-2 1-260,-2 0-480,0 1 0,0 0 0,1 0-1,-1 0 1,1 0 0,-1 1 0,1-1 0,-1 1 0,1 0 0,0 0 0,0 0 0,-5 5 0,-37 36-109,35-33 116,3-3-12,0 1 0,1 0 0,0 0 0,0 1 0,1 0 0,-6 11 0,9-15 8,0 0-1,0 1 0,1-1 1,0 0-1,0 1 0,0 0 1,0-1-1,1 1 0,0-1 1,0 1-1,1 0 0,-1-1 1,3 7-1,-2-9-34,0 0-1,0-1 1,1 1-1,0-1 1,-1 1-1,1-1 1,0 0-1,0 1 1,0-1 0,0 0-1,0 0 1,1-1-1,-1 1 1,1 0-1,-1-1 1,1 0 0,-1 1-1,1-1 1,0 0-1,0 0 1,0-1-1,-1 1 1,7 0-1,8 2-124,1-1 0,29-1-1,-40-1 42,5 0-300,0-1 1,0-1-1,0 0 0,-1 0 1,1-1-1,-1-1 0,22-9 1,-15 4-1465,1-2 1,-2 1-1,28-23 1,2-9-5886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0:56.6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134 0 10229,'0'0'9092,"-31"139"-6451,21-84-544,-5 7-336,4-13-337,1-1-831,-5-6-385,4-7-176,1-8-32,0-6-224,5-7-913,0-7-1104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0:57.1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223 1 7235,'0'0'10472,"-3"20"-8226,2-10-1933,-6 41 1551,-13 50 1,-7-10 538,-42 95 1,-13 38-1830,69-179-582,13-39-49,8-27 18,0 5-61,1 1 0,0-1 1,1 1-1,1 1 0,0 0 0,1 1 0,0 0 0,1 1 1,0 0-1,1 1 0,16-10 0,-27 19 96,-1 0 0,0 0-1,1 1 1,0-1 0,-1 1 0,1-1-1,0 1 1,0 0 0,0 0-1,-1 0 1,1 1 0,0-1 0,0 1-1,0-1 1,1 1 0,-1 0 0,0 0-1,0 1 1,0-1 0,0 0 0,0 1-1,0 0 1,0 0 0,-1 0-1,1 0 1,0 0 0,0 0 0,-1 1-1,1-1 1,-1 1 0,1 0 0,-1 0-1,1 0 1,-1 0 0,0 0-1,0 1 1,0-1 0,-1 0 0,1 1-1,0 0 1,-1-1 0,0 1 0,1 0-1,-1 0 1,0 0 0,-1 0 0,1 0-1,0-1 1,0 5 0,0 2 124,1 0 0,-1 0 0,-1 0 1,0 0-1,0 0 0,0 0 0,-1 0 1,-4 16-1,3-19-44,-1 1 0,1-1 0,-1 0 0,0 0 0,-1-1 0,1 1 0,-1-1 0,0 1 0,-1-1 0,1-1 0,-1 1 0,-6 5 0,5-6-26,-1 1 1,0-1-1,0 0 0,0 0 0,0-1 1,0 0-1,-1 0 0,1-1 0,-1 0 1,-9 1-1,-7 0-170,0-1 0,-25-2 0,18-1-559,25-7-2922,6 8 3319,0-1-1,0 0 0,0 1 0,0-1 1,0 1-1,0-1 0,0 0 1,0 1-1,0-1 0,1 1 0,-1-1 1,0 1-1,0-1 0,0 1 1,1-1-1,-1 1 0,0-1 0,1 1 1,-1-1-1,0 1 0,1-1 1,-1 1-1,1-1 0,-1 1 1,1-1-1,7-3-1308,0 0 1,1 1-1,-1 0 1,1 0 0,-1 0-1,15-1 1,27 2-4250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0:57.4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1 292 2017,'0'0'6838,"25"-8"-3864,81-30-783,-94 32-1866,-1 0 1,1 0-1,-1-1 1,0-1-1,0 0 1,-1 0-1,-1-1 1,1 0-1,-1-1 1,-1 0-1,11-15 1,-12 16 72,-1 1 0,1-1 1,-2 1-1,1-2 1,-1 1-1,-1-1 0,0 1 1,0-1-1,-1 0 1,0-1-1,2-17 0,-5 26 1136,-2 2-1353,0 0 1,-1 1-1,1-1 0,0 1 0,0-1 0,-1 1 0,1 0 0,0 0 0,0 0 0,0 0 0,0 0 0,0 0 0,0 1 0,0-1 0,-2 3 0,-22 29-362,15-20 387,-5 8 111,0 1 0,-17 32 0,28-45-151,1 0 0,-1 1-1,2 0 1,-1-1 0,1 1 0,1 1 0,0-1 0,-1 21 0,3-29-159,0 0 0,1 0 0,-1 0 0,1 0-1,-1 0 1,1 0 0,0 0 0,-1 0 0,1-1 0,0 1 0,0 0 0,1 0 0,-1-1 0,0 1 0,1 0 0,-1-1 0,1 0 0,-1 1 0,1-1 0,-1 0 0,1 0 0,0 0 0,0 0 0,0 0 0,0 0 0,0 0 0,0 0 0,0-1 0,0 1 0,0-1 0,0 0 0,0 0 0,4 1 0,5-1-78,1 1 0,0-1 0,0-1 0,19-3 0,-23 2-257,0 0 1,0 0-1,-1-1 0,1 0 0,-1-1 0,0 1 1,0-1-1,0-1 0,0 0 0,-1 0 1,10-9-1,-6 4-1975,0-1 0,-1 0 0,9-13 0,3-11-6180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0:57.8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1 7523,'0'0'11961,"0"25"-8797,0-5-2504,1 1-70,-1 0-1,-1-1 0,-1 1 1,-1 0-1,-1-1 1,-7 23-1,-35 84 2009,45-121-2608,18-20-337,1-1 265,5-5-69,42-28 0,-58 44 115,0-1 0,1 1 0,0 0 1,0 1-1,0 0 0,0 0 0,0 1 0,0 0 0,1 1 0,14-2 0,-21 5 65,-1-1 0,1 1 0,-1-1 0,1 1 0,-1-1 0,1 1 0,-1 0 0,0 0 0,0 0 0,0-1 0,0 1 0,0 0 0,0 0 0,-1 1 0,1-1 0,0 3 0,-1-3 33,3 10 249,-1 0 1,0 0-1,-1 0 1,0 0 0,-3 24-1,1 4 192,1-38-511,-1-3-1454,-1-1 1017,1 1-1,-1 0 1,1 0 0,-1-1-1,1 1 1,0 0 0,-1-1-1,1 0 1,0 1 0,-1-3 0,0 1-796,-15-24-7030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00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303 104 5955,'0'0'15852,"-6"5"-14054,-3 4-1413,0 1 0,0-1 0,1 2 0,1-1 0,0 1 0,0 1 0,-8 18 0,-7 12 196,-139 244 2420,153-273-2859,1 0 0,0 0 0,1 1 0,-8 23 0,13-30-142,1-5-67,0-14-536,2-1 505,0 1 1,0-1-1,2 1 0,-1-1 0,1 1 1,1 0-1,0 0 0,1 1 1,9-14-1,5-12-141,19-42-273,57-108-1552,-73 147 1198,3 0 0,43-52 1,-68 91 908,-1 0 1,1 0 0,0 0-1,-1 0 1,1 0-1,0 0 1,0 0 0,0 0-1,0 1 1,0-1 0,0 0-1,0 0 1,0 1-1,0-1 1,0 1 0,0-1-1,0 1 1,3-1 0,-1 19 1714,-1 0-1803,6 86 2051,-7 116 0,-2-112-1285,-9 24-334,10-130-539,-2-4-405,0 0-1,0 0 1,0 0 0,0-1 0,0 1 0,0 0-1,1-1 1,-1 1 0,1-1 0,0 0-1,0 1 1,-1-4 0,-2-4-1636,-16-29-6448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00.3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63 7940,'0'0'15399,"113"0"-14871,-72-14-528,-5 7 0,-5-7-2097,0 0-2113,0 0-3473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00.8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 0 13270,'0'0'4175,"-5"22"-1072,-58 337 5947,50-302-8224,3-19-498,2 1-1,2 0 1,-2 50 0,8-88-497,0-3-161,0-11 239,0 1-1,1-1 1,1 1 0,0 0 0,0-1 0,1 1 0,1 0 0,0 0 0,1 1 0,0-1 0,1 1 0,0 0 0,1 0 0,0 1 0,0 0-1,1 0 1,0 1 0,1 0 0,0 0 0,1 1 0,17-12 0,-22 18 75,1-1 1,-1 0-1,0 1 0,1 0 0,0 1 1,-1-1-1,1 1 0,6-1 0,-9 2 14,-1 0 0,1-1 0,-1 1 0,1 0 0,-1 1-1,1-1 1,-1 0 0,1 1 0,-1-1 0,0 1 0,1 0-1,-1 0 1,0 0 0,1 0 0,-1 0 0,0 0-1,0 0 1,0 1 0,0-1 0,0 1 0,2 2 0,3 8 131,-1 0 1,0 1-1,0-1 1,-2 1-1,1 0 1,-2 1-1,0-1 1,0 1-1,-1-1 1,-1 1-1,0 0 1,-3 26-1,2-37-97,-1 0 1,0 1-1,0-1 0,0 0 0,0 1 1,0-1-1,-1 0 0,1 0 0,-1 0 0,0 0 1,0 0-1,0-1 0,0 1 0,-1 0 1,1-1-1,-1 0 0,1 0 0,-1 1 1,0-2-1,0 1 0,0 0 0,0 0 1,0-1-1,0 0 0,-1 0 0,1 0 1,-6 1-1,-7 2 34,0-2 1,0 1-1,-1-2 1,-19-1-1,36 0-66,-4 0-102,1 0-1,0 0 0,-1-1 1,1 0-1,0 1 0,-1-1 1,1 0-1,0-1 0,0 1 1,0 0-1,0-1 0,0 0 1,0 0-1,0 0 0,1 0 0,-1 0 1,1 0-1,-5-6 0,6 6-218,-1 0-1,1 0 0,0 0 1,0 0-1,0 0 0,0 0 0,1-1 1,-1 1-1,1 0 0,-1-1 0,1 1 1,0 0-1,0-1 0,0 1 1,0-1-1,0 1 0,0 0 0,1-1 1,-1 1-1,1 0 0,0-1 0,0 1 1,-1 0-1,1 0 0,1 0 1,-1 0-1,0 0 0,1 0 0,1-2 1,32-31-6234,18-5-2479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01.2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260 2 10485,'0'0'16663,"-21"0"-15465,4 0-1034,7-1-122,0 0 1,0 1-1,0 1 1,0 0 0,0 0-1,0 1 1,0 0 0,0 1-1,1 0 1,-1 0 0,-16 10-1,20-10-17,-8 5 26,0 1 0,1 0 0,-20 17 1,32-25-59,1 0-1,-1-1 1,0 1 0,1 0 0,0 0 0,-1-1 0,1 1 0,-1 0 0,1 0 0,0 0-1,-1 0 1,1 0 0,0 0 0,0 0 0,0 0 0,0 0 0,0 0 0,0-1 0,0 1-1,0 0 1,0 0 0,1 0 0,-1 0 0,0 0 0,0 0 0,1 0 0,-1 0 0,1-1-1,-1 1 1,1 0 0,0 1 0,19 19-240,36 19 128,-41-30 123,0 0 1,-1 0-1,0 2 0,-1 0 0,21 24 0,-32-34 53,-1 0 0,0 0-1,1 0 1,-1 0 0,0 1-1,0-1 1,-1 0 0,1 0-1,0 1 1,-1-1 0,1 1-1,-1-1 1,0 0-1,0 1 1,0-1 0,0 1-1,0-1 1,0 1 0,-1-1-1,1 0 1,-1 1 0,0-1-1,0 0 1,0 0-1,0 1 1,0-1 0,0 0-1,0 0 1,-1 0 0,1 0-1,-1 0 1,1-1 0,-1 1-1,0 0 1,0-1 0,0 1-1,0-1 1,-4 2-1,-13 12 55,-42 27 317,55-39-614,1 0-1,-1-1 0,1 1 0,-1-1 1,0 0-1,0-1 0,0 0 0,0 0 1,-10 1-1,15-3 25,0 1-1,1 0 1,-1 0 0,0 0 0,1-1 0,-1 1 0,1 0-1,-1-1 1,1 1 0,-1-1 0,0 1 0,1-1-1,0 1 1,-1-1 0,1 1 0,-1-1 0,1 1-1,0-1 1,-1 1 0,1-1 0,0 0 0,-1 1 0,1-1-1,0 0 1,0 1 0,0-1 0,0 0 0,0 1-1,-1-1 1,1 0 0,0 1 0,1-2 0,0-30-4872,-1 25 3449,5-33-6963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8:57.9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61 3410,'0'0'18264,"174"0"-17112,-116 0-415,0-8-737,-13-10-64,1 10-1553,-14-1-2257,-13-9-4129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01.4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42 912,'0'0'24075,"149"7"-22602,-82-21-657,-6 0-655,-9 1-161,-11 6-369,-16 7-1792,-9 0-2705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01.6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129 0 7251,'0'0'11398,"-46"132"-7685,31-70-735,4 8-897,1 6-481,0-14-511,0 0-529,4-13-384,-4-15-176,5-13 0,0-7-48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02.0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345 6 2209,'0'0'18134,"-25"-2"-16029,11 1-1838,6 0-179,1 0-1,-1 1 1,0-1-1,0 2 1,0-1-1,0 1 1,1 0-1,-1 0 1,0 1-1,1 0 1,-1 1-1,1 0 1,0 0-1,-1 0 1,1 1-1,1 0 1,-1 0-1,1 1 1,0 0-1,-9 8 1,4-1 93,-68 81 1384,72-83-1294,0 0 1,1 0 0,0 0-1,1 1 1,0 0-1,0 0 1,-5 22 0,10-31-259,-1-1 0,1 0 1,-1 1-1,1-1 0,0 0 0,0 1 1,-1-1-1,1 1 0,0-1 1,0 0-1,0 1 0,1-1 0,-1 1 1,0-1-1,1 0 0,-1 1 1,0-1-1,1 0 0,-1 0 0,1 1 1,0-1-1,0 0 0,-1 0 1,1 0-1,0 0 0,0 1 0,0-2 1,0 1-1,0 0 0,0 0 1,0 0-1,0 0 0,1-1 0,-1 1 1,0 0-1,3 0 0,2 0-28,0 0-1,-1-1 1,1 0 0,0 0-1,0 0 1,0-1-1,9-2 1,-6 1-28,-1-1 1,1 1-1,-1-2 0,0 1 1,0-1-1,-1 0 0,1-1 1,-1 0-1,11-9 1,8-9-465,25-30 1,-4 5-536,5 0-271,-51 48 1358,-1 0 0,0 1 1,1-1-1,-1 0 0,1 1 0,-1-1 0,0 1 0,0-1 1,1 0-1,-1 1 0,0-1 0,0 1 0,1-1 1,-1 1-1,0-1 0,0 1 0,0-1 0,0 1 0,0-1 1,1 1-1,-1-1 0,0 1 0,0-1 0,0 1 0,-1-1 1,1 1-1,0-1 0,0 2 0,0 21 590,0-21-478,0 25 1004,0-25-1145,0-11-10274,0-10 2964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02.4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 13254,'0'0'7518,"-11"26"-4629,-36 89-367,42-102-2051,1 1 1,-1 0 0,2 0 0,0 0 0,1 0 0,0 1 0,1-1-1,2 16 1,-1-16-250,0-13-120,0-4-166,1 0 19,-1 0 1,1 1-1,0-1 0,0 0 0,0 1 0,1-1 0,-1 1 0,0-1 1,1 1-1,0 0 0,0-1 0,-1 1 0,1 0 0,1 0 1,-1 0-1,3-1 0,-2-1-28,16-15-93,-8 8-93,0-1 0,19-13 0,-25 22 195,-1 0 0,0 1 0,0 0-1,1-1 1,-1 1 0,1 1 0,0-1 0,0 1 0,-1 0-1,1 0 1,0 0 0,7 0 0,-11 3 90,0-1 0,0 1 0,0-1 1,-1 1-1,1 0 0,0-1 0,-1 1 0,1 0 0,-1 0 1,0-1-1,1 1 0,-1 0 0,0 2 0,3 12 432,0-6-8,9 23 227,-12-32-652,0 1-1,1-1 1,-1 0 0,0 0 0,1 0 0,-1 0 0,1 0-1,0 0 1,-1 0 0,1 0 0,0 0 0,0 0-1,0-1 1,-1 1 0,1 0 0,0 0 0,0-1-1,2 2 1,-2-2-1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03.1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289 379 8452,'0'0'15674,"-29"21"-14250,-91 70 118,106-80-1246,0 0 0,0 1 0,1 1 0,1 0 0,0 0-1,1 1 1,0 1 0,-14 26 0,23-36-281,0 0 0,0-1 0,0 1 0,1 0 0,0 0 0,0 0 0,0 0 0,0 0 0,1 0 0,0 0 0,0 6 0,0-6-22,1-5-2,-1 1-1,0-1 0,0 1 0,1-1 0,-1 1 0,0-1 0,1 1 0,-1-1 1,0 1-1,1-1 0,-1 1 0,1-1 0,-1 0 0,0 1 0,1-1 0,-1 0 1,1 1-1,0-1 0,-1 0 0,1 0 0,-1 1 0,1-1 0,-1 0 0,1 0 1,-1 0-1,1 0 0,0 0 0,-1 0 0,1 0 0,-1 0 0,1 0 1,0 0-1,-1 0 0,2 0 0,21-5-253,-15 2 231,-1-2-1,-1 1 1,1-1 0,-1 0 0,0 0-1,0-1 1,0 1 0,7-11-1,-1 2-1,29-34-133,47-73 0,-48 64-196,148-212-2329,-185 263 2789,0-1-1,0 1 1,0-1-1,-1 0 1,0 1-1,0-1 1,-1 0-1,0 0 1,0 0-1,-1-1 1,0-12-1,3-25-122,-2 41 2381,0 7-964,-1 20-590,-3 31-744,-43 218 1179,29-147-1142,-2 155 1,19-275-95,0-1 0,1 1 0,0-1 0,0 1 0,0-1 0,0 1 0,3 6 0,3 9 0,-7-19 1,0 0-2,0-1 1,0 0-1,0 1 0,1-1 1,-1 0-1,0 0 1,0 1-1,0-1 1,0 0-1,0 1 0,0-1 1,1 0-1,-1 0 1,0 1-1,0-1 0,0 0 1,1 0-1,-1 1 1,0-1-1,0 0 1,1 0-1,-1 0 0,0 1 1,0-1-1,1 0 1,-1 0-1,0 0 0,1 0 1,-1 0-1,0 0 1,0 1-1,1-1 1,-1 0-1,0 0 0,1 0 1,-1 0-1,1 0 1,0 0-296,-1-14-16411,0 0 3861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05.0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 5 10277,'0'0'16775,"0"0"-16760,0 0-1,0 0 0,0 0 0,-1 0 1,1-1-1,0 1 0,0 0 0,0 0 1,0 0-1,0 0 0,0 0 0,0 0 1,0-1-1,0 1 0,0 0 1,0 0-1,0 0 0,0 0 0,0 0 1,0 0-1,0-1 0,0 1 0,0 0 1,0 0-1,0 0 0,0 0 0,0 0 1,0 0-1,0 0 0,0-1 0,1 1 1,-1 0-1,0 0 0,0 0 0,0 0 1,0 0-1,0 0 0,0 0 0,0 0 1,0 0-1,0-1 0,1 1 0,-1 0 1,0 0-1,0 0 0,0 0 0,0 0 1,0 0-1,0 0 0,0 0 1,1 0-1,-1 0 0,0 0 0,0 0 1,0 0-1,0 0 0,0 0 0,0 0 1,1 0-1,-1 0 0,0 0 0,0 0 1,0 0-1,11 2 124,1 0 0,-1 1 0,-1 0 0,1 0 0,0 1 1,14 8-1,18 6 229,-42-18-349,1 1-1,0-1 1,-1 1 0,1-1 0,-1 1 0,1 0 0,-1 0 0,0 0 0,1 0 0,-1 0-1,0 0 1,1 0 0,-1 0 0,0 1 0,0-1 0,0 0 0,0 1 0,0-1-1,-1 1 1,1-1 0,0 1 0,-1-1 0,1 1 0,-1 0 0,1-1 0,-1 1-1,0 0 1,0-1 0,1 1 0,-1 0 0,-1-1 0,1 1 0,0 0 0,0-1-1,0 1 1,-1 0 0,1-1 0,-2 4 0,-3 6 127,1 0-1,-2-1 1,0 1 0,-10 14-1,7-12 36,-50 75 518,-53 88-248,107-167-417,0-1 1,1 2 0,0-1-1,1 0 1,0 1-1,0-1 1,1 1 0,0 0-1,0 19 1,2-28-39,0-1 0,1 1 0,-1-1 0,0 1 0,1-1 0,-1 1 0,0-1 0,1 0 0,-1 1 0,1-1 0,-1 0 0,1 1 0,-1-1 0,1 0 0,-1 1 0,1-1 0,-1 0 0,1 0 0,0 0 0,-1 0 0,1 1 0,-1-1 0,1 0 0,0 0 0,-1 0 0,1 0 0,-1 0 0,2-1 1,26 1-41,-18 0 31,14 0 4,-5 1 34,-1-2 1,24-2 0,-35 2-28,0-1 1,0 0-1,-1 0 0,1 0 1,-1-1-1,1 0 0,-1 0 1,0-1-1,10-7 0,-3 1-549,0-2-1,0 0 1,18-22 0,-6-8-3560,-23 36 2679,1 0 0,-2 0 0,1 0 0,-1 0 0,1-12 1,-1-23-9976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05.2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1 104 12550,'0'0'12325,"153"7"-11284,-96-14-673,-6-7-368,1-7-128,-6 1-1697,5-8-2065,-15 7-3441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05.5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 7940,'0'0'11461,"-1"25"-8281,-8 184 2409,9-120-4711,1-89-896,-1 1-1,1-1 1,0 0-1,-1 0 1,1 1-1,0-1 1,0 0-1,-1 0 1,1 0 0,0 0-1,0 0 1,-1 0-1,1 0 1,0 0-1,0 0 1,-1 0-1,1 0 1,0 0 0,-1-1-1,1 1 1,0 0-1,1-1 1,5-3-71,-1 0 1,1 0-1,-1 0 1,0-1 0,-1 0-1,1 0 1,-1-1-1,0 0 1,6-8-1,16-16 8,-3 5-49,-7 8-82,-1 0-1,32-22 0,-42 33 178,-1 14 435,1 39 676,-2 0 1,-3 59-1,-1-74-1389,0-32-95,1 0 0,-1 0 0,1 0 1,-1 0-1,1 0 0,-1 0 0,1 0 0,-1 0 0,0 0 0,1 0 0,-1-1 0,1 1 1,-1 0-1,0 0 0,1-1 0,-1 1 0,1 0 0,-1 0 0,0-1 0,1 1 0,-1-1 1,0 1-1,0 0 0,1-1 0,-1 1 0,0 0 0,0-1 0,0 1 0,1-1 0,-1 1 1,0-1-1,0 1 0,0-1 0,0 1 0,0-1 0,9-29-7812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05.8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97 12166,'0'0'7771,"0"23"-4655,0 161 2674,0-182-5733,0 0 1,0 0-1,0 0 1,0 0 0,1 0-1,-1 0 1,1 0-1,-1 0 1,1 0 0,-1 0-1,1 0 1,0-1-1,0 1 1,0 0 0,0 0-1,0-1 1,1 1-1,-1-1 1,0 1 0,1-1-1,-1 1 1,1-1-1,-1 0 1,1 0 0,0 0-1,3 2 1,-3-2-48,1-1 0,-1 1 1,1-1-1,-1 0 0,1 0 1,0 0-1,-1 0 0,1 0 1,-1 0-1,1-1 0,-1 1 1,1-1-1,-1 0 0,0 0 1,1 0-1,-1 0 0,0 0 0,1 0 1,-1-1-1,0 1 0,3-3 1,16-15 69,-1 0 1,-1-1 0,28-39-1,42-74-3983,-79 116 2567,11-24-7439,-13 11-5533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08.0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109 0 1249,'0'0'17261,"-1"31"-15220,0-13-1666,0 28 793,-1 0 0,-19 89 0,-13-8 1128,-12 63 213,44-161-2146,3-29-364,0 1 0,0-1 0,0 0 0,0 0 1,0 0-1,0 0 0,0 0 0,0 0 0,0 0 1,0-1-1,0 1 0,-1 0 0,1 0 1,0-1-1,0 1 0,1-1 0,10-7-31,0 0 0,-1-1 0,0-1 0,-1 1 0,0-2 0,14-18-1,-3 4-6,6-7-42,-17 20-33,0-1-1,0 1 1,1 0 0,1 1 0,0 1-1,0 0 1,21-13 0,-33 23 107,1 0-1,-1-1 1,1 1-1,0 0 1,-1 0 0,1 0-1,-1-1 1,1 1 0,-1 0-1,1 0 1,0 0 0,-1 0-1,1 0 1,-1 0-1,1 0 1,-1 0 0,1 0-1,0 0 1,-1 1 0,1-1-1,-1 0 1,1 0-1,-1 0 1,1 1 0,-1-1-1,1 0 1,-1 1 0,1-1-1,-1 0 1,1 1 0,-1-1-1,0 1 1,1-1-1,-1 0 1,1 1 0,-1 0-1,6 22-62,-5-17 55,8 43 165,-7-32 85,0-1 0,1 0-1,1 0 1,1 0 0,7 17 0,-11-32-216,-1 0 0,0 0 0,1 1 0,-1-1 0,1 0 1,0 0-1,-1 0 0,1 0 0,0 0 0,0 0 1,-1 0-1,1 0 0,0 0 0,0 0 0,0 0 0,0 0 1,0-1-1,0 1 0,1 0 0,-1-1 0,0 1 1,0-1-1,0 1 0,1-1 0,-1 0 0,0 1 0,0-1 1,1 0-1,-1 0 0,0 0 0,1 0 0,-1 0 1,0 0-1,1 0 0,-1-1 0,0 1 0,0 0 0,1-1 1,-1 1-1,0-1 0,1 0 0,5-3 20,-1-1 0,0 0 0,-1 0 0,1 0 0,8-11 0,-3 4 53,19-21-24,0-1-1,-3-2 1,-1-1 0,-1-1 0,-2-1 0,34-81 0,-52 89 887,-4 22-2412,0 20-9073,-1 9 1923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9:10.2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247 64 7203,'0'0'16170,"-12"-10"-14211,-36-31-359,47 40-1514,0 0 0,0 0 0,0 0-1,0 0 1,0 0 0,-1 0 0,1 0-1,0 0 1,-1 1 0,1-1 0,0 0 0,-1 1-1,1 0 1,-1-1 0,1 1 0,-1 0-1,1-1 1,-1 1 0,1 0 0,-1 0-1,1 0 1,-1 0 0,1 1 0,-2-1-1,-6 2 244,7-2-314,0 0 0,-1 1-1,1 0 1,0-1-1,0 1 1,0 0-1,0 0 1,0 0-1,0 0 1,0 0-1,0 1 1,0-1-1,0 0 1,1 1-1,-1 0 1,1-1-1,-1 1 1,1 0-1,-2 2 1,-24 45-55,23-42 51,0 2-20,-41 90-27,40-87 57,1 2-1,1-1 1,0 0-1,0 1 1,1-1-1,0 15 1,2-12 2,-1-10-21,1 0-1,0 0 0,0 0 1,0-1-1,0 1 1,1 0-1,0 0 1,1 0-1,-1 0 1,1-1-1,0 1 1,0-1-1,1 1 1,6 9-1,-1-7-11,0 1 0,1-1 0,1 0 0,-1-1 0,1 0 0,0-1 0,1 0 0,0-1 0,0 0 0,0 0 0,15 3 0,-9-3 12,0-1 1,0-1 0,0-1-1,1-1 1,-1 0 0,1-1 0,20-3-1,-25 0-242,0-1 1,0 0-1,0-1 0,-1-1 0,0 0 0,0-1 0,0 0 1,13-11-1,-15 12-929,-10 5 686,0 0 0,1 0 0,-1 1-1,0-1 1,1 0 0,-1 0-1,0 0 1,0 1 0,1-1 0,-1 0-1,0 0 1,0 0 0,0 0-1,0 0 1,0 1 0,0-1 0,-1 0-1,1-1 1,0 0-2364,0-7-6195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08.4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1 9220,'0'0'6963,"-5"20"-3468,-31 133 1716,30-127-4189,1-7-387,2 0 0,0 0 0,1 1-1,0 21 1,2-41-638,0 1 0,0-1 0,0 1 0,1-1-1,-1 1 1,0-1 0,0 0 0,0 1 0,0-1 0,1 1-1,-1-1 1,0 0 0,0 1 0,1-1 0,-1 0 0,0 1-1,0-1 1,1 0 0,-1 0 0,0 1 0,1-1 0,-1 0-1,1 0 1,-1 1 0,0-1 0,1 0 0,-1 0 0,1 0-1,-1 0 1,0 0 0,1 0 0,-1 0 0,1 1 0,-1-1-1,1 0 1,-1-1 0,0 1 0,1 0 0,-1 0 0,1 0-1,-1 0 1,0 0 0,2-1 0,22-9-271,-2-9 172,39-42 0,-46 44-48,2 0-1,-1 1 1,2 1 0,33-23 0,-38 31-2,-13 7 150,0 0 0,1 0 1,-1 0-1,1 0 0,-1 0 1,0 0-1,1 0 0,-1 0 1,0 0-1,1 0 0,-1 0 1,1 1-1,-1-1 0,0 0 1,1 0-1,-1 0 0,0 0 0,1 0 1,-1 1-1,0-1 0,1 0 1,-1 0-1,0 1 0,1-1 1,-1 0-1,0 1 0,0-1 1,0 0-1,1 1 0,-1-1 1,0 0-1,0 1 0,0-1 1,0 0-1,1 1 0,-1-1 1,0 0-1,0 1 0,0-1 1,0 1-1,0-1 0,0 0 1,0 1-1,0-1 0,0 1 1,0-1-1,0 0 0,-1 1 1,1-1-1,0 1 0,-1 15 447,1-13-311,-1 0 0,1 1 1,0-1-1,0 0 0,0 0 0,0 1 1,0-1-1,1 0 0,0 0 1,0 0-1,-1 0 0,3 4 1,-2-6-85,0 19-2486,-1-19 1904,1 0 0,-1 0-1,1 0 1,0 0 0,0 0-1,-1 0 1,1 0 0,0 0-1,0-1 1,0 1-1,0 0 1,-1-1 0,1 1-1,0 0 1,0-1 0,1 1-1,-1-1 1,0 1-1,0-1 1,0 0 0,0 0-1,0 1 1,0-1 0,1 0-1,-1 0 1,0 0-1,0 0 1,0 0 0,0 0-1,2-1 1,16 1-10249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08.6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11 139 9652,'0'0'13657,"-2"21"-11672,-1 7-1392,0-1 434,0 42 0,4-68-1011,-1 0 0,0 0 0,1 0 1,-1 0-1,0 0 0,1 0 0,-1 0 0,1 0 0,0 0 1,-1-1-1,1 1 0,0 0 0,-1 0 0,1 0 1,0-1-1,0 1 0,0 0 0,0-1 0,0 1 1,0-1-1,0 1 0,0-1 0,0 1 0,0-1 0,1 1 1,0-1-13,0 1 1,0-1 0,0 1-1,-1-1 1,1 0 0,0 0 0,0 1-1,0-1 1,0-1 0,0 1-1,0 0 1,-1 0 0,1-1 0,0 1-1,3-2 1,2-3-10,1 0 0,-1 0 0,0-1 1,0 0-1,-1-1 0,0 0 0,9-12 0,33-58-527,-5-12-2900,-30 58-665,-3 1-3469,-9 15-1315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09.0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13062,'0'0'11691,"2"2"-11048,5 3-473,-1-1 1,1 0 0,0-1 0,0 0 0,1 0-1,-1-1 1,1 1 0,-1-2 0,1 1 0,10 0-1,43 13 315,-60-15-485,0 1 1,0-1-1,0 1 0,0-1 0,0 1 0,0 0 0,0 0 0,0 0 0,0-1 1,0 1-1,0 0 0,0 0 0,-1 0 0,1 0 0,0 1 0,-1-1 0,1 0 0,-1 0 1,1 0-1,-1 0 0,1 1 0,-1-1 0,0 0 0,0 0 0,0 1 0,1-1 0,-1 0 1,-1 0-1,1 1 0,0-1 0,0 0 0,0 0 0,-1 1 0,1-1 0,-1 1 1,-1 6 60,-1-1 1,0 0-1,-1 0 1,-5 10 0,-23 33 554,10-16-272,2 0 0,1 1 0,-20 52 0,36-75-230,0 0-1,1 0 1,0 0 0,1 0-1,1 23 1,0-33-113,0-1-4,1-1-1,-1 1 0,1 0 1,-1-1-1,1 1 0,-1 0 1,1-1-1,0 1 1,-1-1-1,1 1 0,0-1 1,-1 1-1,1-1 0,0 0 1,0 1-1,0-1 0,-1 0 1,1 0-1,0 0 0,0 1 1,0-1-1,-1 0 0,1 0 1,0 0-1,0 0 0,0 0 1,0 0-1,1-1 0,26-2-602,-23 0 355,0 0 0,0 0-1,0 0 1,0 0 0,-1-1-1,0 0 1,1 0 0,-1 0 0,6-9-1,-2 3-1424,-1-1 0,-1 0 0,8-15 0,-2-8-5472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09.2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35 11077,'0'0'5282,"138"0"-5282,-87-14-656,-4 7-2705,-11-7-5828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09.5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1 236 4130,'0'0'11549,"31"-14"-9516,106-48-456,-116 52-1311,0-2 0,-1 0 0,0-1 0,-1 0 0,0-2 1,-1 0-1,27-31 0,-44 45-129,0 1-1,-1-1 1,1 0 0,-1 1 0,1-1-1,0 1 1,-1-1 0,1 0 0,-1 0-1,0 1 1,1-1 0,-1 0 0,0 0-1,1 1 1,-1-1 0,0 0 0,0 0-1,1 0 1,-1 1 0,0-1 0,0 0-1,0-1 1,-1 1-69,1 1 0,-1 0 0,1-1 0,-1 1 0,1-1 0,-1 1 0,1 0 0,-1-1 0,1 1 0,-1 0 0,1 0-1,-1-1 1,0 1 0,1 0 0,-1 0 0,1 0 0,-1 0 0,0 0 0,1 0 0,-1 0 0,1 0 0,-2 0 0,-2 0 30,0 1 0,0-1-1,-1 1 1,1 0 0,0 0 0,0 0 0,-6 4-1,-3 5 73,0 0-1,1 1 0,1 1 0,0 0 1,0 0-1,1 1 0,1 0 0,-12 22 1,20-32-85,-1 0 0,1 0 1,-1 1-1,1-1 0,0 0 0,0 1 1,0-1-1,1 1 0,-1-1 1,1 1-1,0-1 0,0 1 0,0 3 1,1-5-72,-1 0 0,1-1 0,-1 1 0,1-1 0,-1 1 0,1-1 0,0 1 0,0-1 1,0 0-1,0 1 0,0-1 0,0 0 0,0 0 0,0 0 0,1 1 0,-1-1 0,0-1 0,1 1 0,-1 0 1,1 0-1,-1 0 0,1-1 0,-1 1 0,1-1 0,-1 1 0,1-1 0,-1 0 0,1 1 0,3-1 0,17 2-100,0-1 0,0-2-1,0 0 1,0-1 0,0-1-1,0-1 1,-1-1 0,0 0-1,0-2 1,36-17 0,-40 17-182,45-24-2452,-58 28 2095,0 1-1,-1-1 0,1 0 0,-1 0 0,0-1 1,1 1-1,-1 0 0,-1-1 0,1 0 1,-1 0-1,1 0 0,2-6 0,2-18-5633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09.8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0 10917,'0'0'6656,"-3"24"-3622,-50 360 6311,46-325-8358,-2 117 1,9-175-962,0-1-421,-1 0 74,0 0 1,1 0-1,-1-1 1,1 1-1,-1 0 1,1-1-1,-1 1 0,1 0 1,-1-1-1,1 1 1,-1 0-1,1-1 1,-1 1-1,1-1 1,0 1-1,-1-1 0,1 1 1,0-1-1,-1 1 1,1-1-1,0 0 1,0 1-1,-1-1 0,1 1 1,0-1-1,0 0 1,0 1-1,0-1 1,0 1-1,0-1 0,0 0 1,0 1-1,0-1 1,0 0-1,0 1 1,0-1-1,1 0 0,-1-2-1543,0-16-12479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13.3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62 180 26711,'47'-30'0,"-70"-119"0,-63 196 0,148 85 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14.6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201 44 1457,'0'0'19011,"-9"2"-16802,4 0-1994,0 0 0,0 0 0,1 0 0,-1 1 0,0-1 0,1 1 0,-1 0 0,1 0 0,0 1-1,-7 7 1,0 2 398,1 1-1,-17 26 1,14-16-287,1 0 1,0 0-1,2 1 0,1 1 1,1 0-1,2 0 1,0 0-1,2 1 0,0 0 1,2 0-1,2 27 0,0-48-314,0-1-1,1 1 1,0-1-1,0 1 0,0-1 1,1 0-1,0 1 0,0-1 1,0 0-1,0 0 1,1-1-1,0 1 0,0 0 1,0-1-1,1 0 0,0 1 1,-1-1-1,1-1 1,1 1-1,-1-1 0,0 1 1,1-1-1,0 0 1,0-1-1,0 1 0,0-1 1,0 0-1,0-1 0,0 1 1,1-1-1,-1 0 1,1 0-1,6 0 0,-10-1-9,0-1-1,0 1 0,1-1 0,-1 1 1,0-1-1,0 0 0,0 0 0,0 0 1,0 0-1,0 0 0,0 0 1,-1-1-1,1 1 0,0-1 0,-1 1 1,1-1-1,-1 0 0,3-2 1,24-42 54,-16 24-38,18-26-107,34-74 0,-56 103 56,-1-1 0,0 1 1,-1-1-1,-1-1 0,-1 1 0,-1-1 1,0-29-1,-2 40 57,-1 0 0,0-1 0,-1 1 1,0 0-1,-1 1 0,0-1 0,0 0 0,-1 0 1,0 1-1,-1-1 0,0 1 0,-1 0 0,-9-14 1,13 21 7,-1 1 1,1 0 0,0 0 0,-1 0-1,1 1 1,-1-1 0,0 0 0,1 1-1,-1-1 1,0 1 0,1-1 0,-1 1-1,0 0 1,0-1 0,1 1 0,-3 0-1,-37 2 277,22-1-323,-47 5-779,66 7-5832,0-5-2408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15.1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 1 7123,'0'0'11245,"-9"24"-9198,0 2-1444,-9 23 903,-13 61 0,-11 67 2090,38-247-1568,3 40-2006,0-42-72,1 68 47,1-1-1,0 1 0,-1-1 0,1 1 0,1-1 0,-1 1 0,1 0 1,0-1-1,0 1 0,0 0 0,0 0 0,5-6 0,-1 4-119,1 0-1,-1 0 1,1 1 0,0 0-1,0 0 1,1 0-1,-1 1 1,1 0 0,0 1-1,0-1 1,1 2-1,-1-1 1,11-1 0,25 1-3580,1 8-3379,-14 7-266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15.7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298 444 8788,'0'0'11797,"-27"12"-11274,-90 47 123,108-53-493,1 0 0,-1 0 1,1 1-1,1 0 0,-1 0 0,1 1 0,0-1 1,1 2-1,0-1 0,0 1 0,1 0 0,0 0 1,-4 11-1,-8 12 495,12-23-483,1-2 22,0 0-1,0 0 0,0 1 0,1-1 1,0 1-1,0 0 0,1 0 0,0 0 1,-1 12-1,4-19-178,0 0-1,-1 0 1,1 0 0,0 0-1,-1 0 1,1 0 0,0 0 0,0-1-1,0 1 1,0 0 0,0-1-1,0 1 1,0-1 0,0 1 0,0-1-1,0 1 1,0-1 0,0 0-1,0 1 1,0-1 0,1 0 0,-1 0-1,0 0 1,0 0 0,0 0-1,0 0 1,2 0 0,35-1 101,-31-1-94,0 0 0,0-1 0,0 0 0,-1 0 0,1 0-1,-1-1 1,0 0 0,0 0 0,0-1 0,0 1 0,-1-1 0,7-8-1,4-2 31,13-13-38,-2-1 0,-1-1 0,-1-1 0,-2-2 0,-1 0 0,-1-1 0,21-52 0,-14 20-120,-4-1-1,-2-2 1,15-85-1,-31 112 104,-6 39 2008,-1 17-1494,-4 6-363,0 0 1,-2 0-1,-13 28 1,0-2 68,-40 132 553,52-147-737,2 1 0,1 0 0,-1 60 0,5-63-20,1 28-25,10 85 0,-10-141-11,0 0-1,0-1 0,0 1 0,0 0 0,0-1 0,0 1 0,1 0 0,-1-1 0,0 1 0,0 0 0,1-1 0,-1 1 0,0-1 0,1 1 0,-1 0 0,1-1 0,-1 1 0,1-1 0,-1 1 0,1-1 0,-1 1 0,1-1 0,-1 0 0,1 1 0,-1-1 0,1 0 0,0 1 0,-1-1 0,1 0 0,0 0 0,-1 0 0,1 1 1,1-1-1,1 0-141,-1-1 0,0 1 0,1-1 1,-1 0-1,1 1 0,-1-1 0,0 0 1,0 0-1,1-1 0,1 0 0,7-6-1918,0 0 0,17-17 0,3-9-5246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9:07.6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6051,'0'0'8388,"135"8"-9173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18.6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 55 2081,'0'0'12918,"-8"23"-9893,5-13-2695,-62 163 5340,60-163-4981,-7 16 714,10-23-479,6-14 289,7-10-1177,0 1 0,1 1 0,1 0 0,1 1 0,26-27 0,-33 38-28,8-11-13,49-50 16,-56 60-23,1 0 0,0 1 0,1 0 0,-1 0-1,18-8 1,-27 15 7,0 0 0,1 0 0,-1-1 0,1 1 0,-1 0-1,1 0 1,-1 0 0,1 0 0,-1-1 0,1 1 0,-1 0-1,1 0 1,-1 0 0,1 0 0,-1 0 0,1 0-1,-1 1 1,1-1 0,-1 0 0,1 0 0,-1 0 0,1 0-1,-1 1 1,1-1 0,-1 0 0,0 0 0,1 1 0,-1-1-1,1 0 1,-1 1 0,0-1 0,1 0 0,-1 1 0,0-1-1,1 1 1,-1-1 0,0 0 0,0 1 0,1-1 0,-1 1-1,0-1 1,0 1 0,0-1 0,0 1 0,0-1 0,1 1-1,-1-1 1,0 1 0,0 0 0,-1 32 139,1-22-34,0 14 302,-1 0 0,-1 0 0,-2-1-1,-10 43 1,-8 38 58,19-64-2777,2-57 912,4-42-4688,-2 53 4883,0-1 1,0 1-1,1 0 1,0 0-1,4-8 0,9-14-6153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19.0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14 6963,'0'0'7761,"-2"23"-4706,-4 82-234,4-14 1796,2-90-4585,0 0 1,-1 0-1,1 0 1,0 0-1,0-1 0,1 1 1,-1 0-1,0 0 1,0 0-1,0 0 1,1 0-1,-1 0 0,0 0 1,1 0-1,-1-1 1,1 1-1,-1 0 1,1 0-1,-1-1 0,1 1 1,-1 0-1,1 0 1,0-1-1,-1 1 1,1-1-1,1 1 1,-1 0-24,0-1 0,1 0 0,-1 0 0,0 0 0,1 0 0,-1 0 0,0 0 0,1 0 0,-1 0 0,0-1 0,1 1 0,-1 0 0,0-1 0,0 1 0,3-2 1,3-2-21,-1 0 1,1 0-1,-1-1 1,0 1-1,7-8 1,13-18-76,-1-2 1,26-43 0,4-6-310,-54 90 603,0 36 517,1-28-304,-1 0 0,-1 0 0,-1 0 0,0 0-1,-2 0 1,-6 27 0,8-37-1079,-1-2-3268,-5-4-3795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19.3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1 6963,'0'0'12377,"-1"24"-9651,-3 80-573,2-88-1506,1 1 0,-2-1 0,-6 23 0,6-29-721,0 0 0,1 1 0,1-1-1,-1 20 1,3-34-36,-1 0 0,1-1 0,0 1 0,1 0 0,-1 0 0,1 0 0,0 0-1,0 1 1,0-1 0,0 0 0,1 1 0,3-5 0,45-46-212,-25 28 15,-26 25 299,14-14-265,0 0-1,26-21 1,-35 33 237,0-1 0,0 1 0,1 0 1,-1 0-1,1 0 0,-1 1 0,1 0 1,0 0-1,0 1 0,0-1 0,0 1 0,13 0 1,-18 1 61,1 1 1,-1-1 0,1 1-1,-1 0 1,1-1 0,-1 1-1,0 0 1,1 0 0,-1 0-1,0 0 1,0 0-1,0 0 1,0 0 0,0 0-1,0 1 1,0-1 0,0 0-1,0 1 1,0-1 0,-1 1-1,1-1 1,0 3 0,14 40 1177,-14-38-943,12 57 1379,-11-37-7906,-2-18-999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20.0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176 181 9620,'0'0'9570,"-21"26"-7804,-68 82-301,77-93-881,0 1 1,-17 32-1,25-40-438,-3 11 271,7-18-418,0-1 1,0 0-1,0 0 1,-1 0-1,1 1 1,0-1 0,0 0-1,0 0 1,0 0-1,0 1 1,0-1-1,0 0 1,-1 0 0,1 1-1,0-1 1,0 0-1,0 0 1,0 1-1,0-1 1,0 0 0,0 0-1,0 1 1,0-1-1,0 0 1,0 0-1,1 1 1,-1-1 0,0 0-1,0 0 1,0 1-1,0-1 1,0 0-1,0 0 1,0 0-1,1 1 1,-1-1 0,0 0-1,0 0 1,0 0-1,1 0 1,-1 1-1,0-1 1,0 0 0,0 0-1,1 0 1,-1 0-1,0 0 1,0 0-1,1 0 1,-1 0 0,0 1-1,0-1 1,1 0-1,-1 0 1,0 0-1,0 0 1,1 0 0,-1 0-1,0 0 1,0-1-1,1 1 1,-1 0-1,0 0 1,1 0-1,1 0-26,6-1-22,0 0 0,0-1 0,-1 0 0,1 0 0,0-1 1,-1 0-1,0 0 0,0 0 0,0-1 0,0 0 0,0-1 1,-1 0-1,1 0 0,-1 0 0,9-11 0,9-11-273,0-1 0,21-35 0,108-178-441,-145 234 6683,-8 19-4278,-8 25-1173,-13 58 229,4 0 0,-4 106 0,4-38-226,10-104-472,-19 123 0,21-161 0,0 0 0,-1 0 0,-2-1 0,0 1 0,-1-2 0,-13 23 0,21-40 0,-1 0 0,1 1 0,0 0 0,-1 0 0,0-1 0,0 1 0,1-1 0,-1 0 0,-1 0 0,1 1 0,0-1 0,0-1 0,-1 1 0,1 0 0,-1 0 0,0-1 0,1 0 0,-1 1 0,0-1 0,0 0 0,0 0 0,0-1 0,0 1 0,0-1 0,0 1 0,0-1 0,0 0 0,0 0 0,-5-1 0,6 1 0,0-1 0,0 0 0,0 1 0,0-1 0,0 0 0,0 0 0,0 0 0,0 0 0,1 0 0,-1-1 0,0 1 0,1-1 0,-1 1 0,1-1 0,0 1 0,-1-1 0,1 0 0,0 1 0,0-1 0,0 0 0,-1-2 0,0-1 0,-1-1 0,1 0 0,-1 1 0,2-1 0,-1 0 0,-1-8 0,3 1 2,0 0 0,0 0 0,1 1 0,1-1 0,0 1 0,0-1 0,1 1 1,1 0-1,0 0 0,1 0 0,1 1 0,6-13 0,12-13-9,1 1-1,36-40 1,22-29-129,-63 77-533,6-11-1930,-7 2-4007,-16 8-2726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20.7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134 63 2881,'0'0'18721,"4"10"-15392,-3 5-2818,0-1 0,-1 0 0,-1 1 0,0-1 0,-1 0 0,0 1-1,-6 17 1,-39 101 1205,21-64-1225,-26 82 171,51-148-604,2-7-32,-1 1 0,1 0 0,-1-1 1,1 1-1,0 0 0,0 0 0,1 0 0,-1 0 0,1 0 0,-1 0 0,1 0 0,0 0 0,2-2 0,3-6 47,16-27-23,1 0 0,1 2-1,38-40 1,99-91 113,-91 97-141,-34 38-22,-27 25 0,-1-1 0,-1 0 0,14-15 0,-21 22-1071,-3 4-1667,-8 10-4884,7-9 5188,-21 24-6159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20.9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9492,'0'0'13911,"9"26"-12062,33 81-462,-36-94-1111,0 0 1,1 0-1,1-1 0,16 21 1,-17-25-111,-1 1 1,0-1 0,6 13 0,-11-22-284,-1-1-1,1 0 1,-1 1 0,0-1-1,0 0 1,1 0 0,-1 1 0,0-1-1,-1 0 1,1 0 0,0 1-1,-1-3 1,0-8-757,0-29-3186,-3-6-4179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23.3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 7043,'0'0'13513,"8"0"-12526,273 0 6015,9 0-10760,-285-7-4708,-5 0 1653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23.7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0 6963,'0'0'10640,"25"4"-9221,80 12-573,-99-15-757,1-1 0,-1 1 0,0 1 0,0-1 0,0 1 0,0 0 0,0 1 0,-1 0 0,1-1 0,-1 2 0,1-1 0,-1 1 0,0-1 0,7 9 1,-4-5 255,-6-4-147,0 0 0,0 0 0,0 0 0,0 0 1,0 1-1,-1-1 0,0 0 0,0 1 1,0 0-1,0-1 0,0 1 0,-1 0 1,1-1-1,-1 1 0,0 0 0,-1 3 1,1 4 188,-1-1 1,0 0 0,-1 1 0,-5 17 0,-2-6-52,-1 0 0,0-1 0,-2-1 0,-21 29 0,-62 70 33,74-96-359,-1-1 0,-27 22 0,5-13-3922,36-24 576,6-1-2298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24.3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104 1 7139,'0'0'10637,"-7"25"-8329,3-11-1934,-42 175 3454,27-105-2090,-7 37-5,25-112-1651,2-9-88,-1 0 0,1 0-1,-1 0 1,1 1 0,-1-1-1,1 0 1,0 0 0,-1 0-1,1-1 1,-1 1 0,1 0-1,-1 0 1,1 0 0,0 0-1,-1 0 1,1-1 0,-1 1-1,1 0 1,-1-1 0,1 1-1,-1 0 1,1-1 0,0 0-1,22-17-229,39-39-1,1 0-157,-53 48 296,-7 6 59,-1 1 0,1-1 0,0 1 1,-1 0-1,1 0 0,0 0 0,1 0 0,-1 1 1,0-1-1,0 1 0,1 0 0,-1-1 1,0 2-1,7-2 0,-9 2 29,0 0-1,0 1 1,-1-1-1,1 0 1,0 1-1,0-1 1,-1 1 0,1-1-1,0 1 1,0-1-1,-1 1 1,1-1 0,-1 1-1,1 0 1,0-1-1,-1 1 1,1 0-1,-1-1 1,0 1 0,1 0-1,-1 0 1,0 0-1,1-1 1,-1 1 0,0 0-1,0 0 1,1 0-1,-1 1 1,1 3-24,41 150 1675,-42-154-1621,1 1 0,-1-1 1,0 0-1,1 1 0,-1-1 1,1 0-1,0 1 1,-1-1-1,1 0 0,0 0 1,0 0-1,-1 0 0,1 0 1,0 0-1,0 0 1,0 0-1,1 0 0,-1 0 1,0 0-1,0-1 0,0 1 1,1 0-1,-1-1 1,0 1-1,1-1 0,1 1 1,0-1 1,-1 0 1,0-1 0,0 1-1,0-1 1,0 0 0,0 1-1,0-1 1,0 0-1,0 0 1,0 0 0,-1 0-1,1-1 1,0 1 0,-1 0-1,1-1 1,-1 1 0,3-4-1,14-13 26,-2-1 0,0-1-1,-2 0 1,0-1 0,-1-1-1,16-37 1,-15 25 25,-9 23-42,0 0 0,-1 0-1,0 0 1,-1 0 0,0 0-1,2-20 1,-5 30 81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24.7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1 9700,'0'0'9938,"-4"21"-7371,-22 138 2035,25-152-4365,-4 19 741,0 43 0,7-53-886,1-16-125,-1-1 27,3 1-35,1-1-1,-1 0 0,1 0 1,-1 0-1,0-1 0,1 0 0,-1 0 1,0 0-1,0 0 0,0-1 1,0 0-1,5-5 0,8-6-136,28-29 0,-22 19-55,-9 9-10,-13 11 189,1 0 1,0 1 0,0 0-1,0-1 1,1 1 0,-1 0 0,1 1-1,0-1 1,0 1 0,0-1-1,0 1 1,0 0 0,8-2-1,-11 20 169,-1 126 2798,0-141-2897,-3-24-15380,-9-9 4466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9:08.1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17 8628,'7'-16'7521,"-7"16"-7437,0 31 6783,-1-10-6906,1 10 1489,1 24-164,-2 0-1,-18 109 1,-5-87-1241,24-77-47,0 0 0,0 0 0,0 0 1,0 0-1,0 0 0,0 1 0,-1-1 0,1 0 0,0 0 0,0 0 0,0 0 1,0 0-1,0 1 0,0-1 0,0 0 0,0 0 0,0 0 0,0 1 0,0-1 1,0 0-1,0 0 0,0 0 0,0 0 0,0 1 0,0-1 0,0 0 0,0 0 1,0 0-1,0 0 0,1 1 0,-1-1 0,0 0 0,0 0 0,0 0 0,0 0 1,0 0-1,0 0 0,0 1 0,1-1 0,-1 0 0,0 0 0,0 0 0,0 0 1,0 0-1,0 0 0,1 0 0,-1 0 0,0 0 0,0 0 0,0 0 0,0 1 1,1-1-1,-1 0 0,0 0 0,0 0 0,1 0 0,15-7-256,32-21-341,-27 15 437,-10 7 115,1 0 1,0 1-1,0 1 0,0 0 1,1 0-1,-1 1 0,1 1 1,0 0-1,25 0 0,-38 20 79,-1-9 71,-1-1 0,0 1-1,0 0 1,-1-1 0,0 1 0,0-1-1,-1 0 1,0 0 0,-1 0-1,-5 8 1,-8 14 51,-13 25-262,-67 89-1,97-142-803,2-23-7174,12-19 1905,-11 37 5388,27-55-8689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34.7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0 5587,'0'0'20227,"-6"9"-16438,1 31-3172,-1 68 1,-2 25 142,4-112-476,6-43 258,0-11-199,-2 20-343,1 1 0,1-1 0,0 0 0,1 0 0,0 1 0,1 0 0,6-15 0,-9 25 0,1-1-93,1 0-1,-1 1 1,0 0-1,1 0 1,0 0-1,-1 0 1,6-3-1,3-2-409,-3 1-134,0 0 0,1 0 1,0 1-1,11-5 1,0 4-4099,1 3-5046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35.1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9812,'0'0'12884,"21"4"-11532,163 47 815,-125-31-1816,40 16 77,-98-36-398,0 1 1,1 0-1,-1 0 1,0-1-1,0 1 1,0 0-1,0 0 1,0 0-1,0 0 1,-1 1-1,1-1 0,0 0 1,0 0-1,-1 0 1,1 1-1,-1-1 1,1 0-1,-1 1 1,1-1-1,-1 0 1,0 1-1,0-1 1,0 1-1,0-1 1,0 0-1,0 1 1,0-1-1,0 1 1,0-1-1,-1 0 1,1 1-1,-1-1 1,1 0-1,-1 1 1,1-1-1,-1 0 1,-1 3-1,-4 7 232,0 0 0,-1 0 0,-10 12 0,8-11-137,-17 25 306,11-17-120,-20 37 0,32-50-267,-1 1 0,1-1 0,0 1 0,1 0 0,0 0 0,0 1 0,1-1 0,-1 16 0,2-23-51,0 0 0,1 1-1,-1-1 1,0 0 0,1 0-1,-1 0 1,0 1 0,1-1-1,-1 0 1,1 0 0,0 0 0,-1 0-1,1 0 1,0 0 0,0 0-1,-1 0 1,1-1 0,0 1 0,0 0-1,0 0 1,0-1 0,0 1-1,0 0 1,0-1 0,1 1-1,-1-1 1,0 1 0,0-1 0,0 0-1,0 0 1,3 1 0,45 1-329,-37-2-95,-10 0 224,1 0 0,-1-1 1,0 1-1,0-1 0,0 1 0,0-1 1,0 0-1,0 1 0,0-1 1,0 0-1,0 0 0,-1-1 1,1 1-1,0 0 0,-1 0 0,1-1 1,-1 1-1,1-1 0,-1 0 1,1 1-1,1-5 0,0 1-1068,-1 0 0,1 0 0,-1-1 0,0 1 0,0-1 0,-1 1 0,1-8 0,0-22-10902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35.3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7828,'0'0'12485,"159"14"-12485,-113-14-1488,0-7-2658,-5 0-3826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35.6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1 222 7139,'0'0'2970,"27"-14"-484,13-6-1676,122-64 2054,-145 75-2539,0-1 1,-1-1-1,-1-1 1,0 0-1,17-17 1,-32 29-247,1-1 0,-1 1 0,0 0 1,1 0-1,-1-1 0,0 1 0,1-1 1,-1 1-1,0 0 0,0-1 0,1 1 1,-1-1-1,0 1 0,0 0 0,0-1 0,0 1 1,0-1-1,0 1 0,0-1 0,0 1 1,0 0-1,0-1 0,0 1 0,0-1 1,0 1-1,0-1 0,0 1 0,0-1 1,0 1-1,0 0 0,0-1 0,-1 1 1,1-1-1,0 1 0,0 0 0,-1-1 0,1 1 1,0-1-1,-1 1 0,1 0 0,0 0 1,-1-1-1,1 1 0,0 0 0,-1 0 1,1-1-1,0 1 0,-1 0 0,1 0 1,-1 0-1,1-1 0,-1 1 0,1 0 1,-1 0-1,1 0 0,0 0 0,-1 0 0,1 0 1,-1 0-1,1 0 0,-1 0 0,0 1 1,-37-4 764,35 3-507,-8 0-146,0 1 1,1 0-1,-1 0 0,1 1 1,0 0-1,-14 6 0,19-6-96,-1 0-1,1 1 0,0 0 1,0 0-1,0 0 0,0 0 1,0 1-1,1 0 0,0 0 1,0 0-1,0 1 0,0-1 1,-3 6-1,4-3 61,1 0 1,1 0-1,-1 0 1,1 0-1,0 1 0,1-1 1,0 0-1,0 0 1,0 0-1,3 11 0,-3-18-148,0 3 8,1-1 1,0 0 0,-1 0-1,1 0 1,0 0 0,0 0-1,0 0 1,0 0 0,0 0-1,1 0 1,-1-1 0,1 1-1,-1 0 1,1-1 0,-1 1 0,1-1-1,0 1 1,0-1 0,0 0-1,0 0 1,0 0 0,3 1-1,4 2 20,1-1 1,0 0-1,16 3 0,15 1-175,1-2-1,0-2 1,0-2 0,58-5-1,-90 3-304,0-1 0,0 0 0,0 0 0,0-1 0,-1-1 0,1 0 0,-1 0 0,10-7 0,-8 4-1252,-1 0 0,1-1-1,9-10 1,13-17-7867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35.9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1 9957,'0'0'7448,"0"29"-4209,0-11-2702,-5 191 4112,-7 36-367,8 1-3417,4-254-1965,-1 0 0,-1 0-1,0 0 1,0 1 0,0-1 0,-7-13 0,5 10-321,-20-47-4667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44.2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5507,'0'0'22282,"57"14"-21626,-47-14-352,-5 0-256,5 0-48,-10 21-20617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44.3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11461,'0'0'15671,"57"6"-15671,-32-6-560,1-6-2561,0 6-4115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44.7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0 5170,'0'0'15162,"0"26"-12964,0 83-394,-1-58-68,-9 54 0,1 9-438,9-106 385,0 1-5444,0-29-13517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44.9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35 10421,'0'0'10693,"164"-21"-8500,-103 14-881,-9 7-751,-16-6-417,-11 6-128,-14 0-16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45.3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7652,'0'0'10431,"23"0"-8099,-14 0-2119,32 0 1151,0 1 0,71 13 1,-11 14 415,-88-24-1571,-1 1 0,0 0 0,-1 1 0,1 0 1,-1 1-1,10 8 0,-18-12-177,-1 0 0,0 0 1,0 0-1,0 0 0,0 0 0,-1 0 1,1 1-1,-1-1 0,0 1 0,0-1 0,0 1 1,-1-1-1,1 1 0,-1 0 0,0-1 1,0 1-1,0 0 0,0-1 0,-2 6 1,1 3 108,-1 0 1,-1 0-1,0 0 1,-8 19-1,-8 8 258,-28 41 0,-10 21 41,56-101-437,1 0 0,0 0 0,0 0-1,0 1 1,0-1 0,0 0 0,0 0-1,0 1 1,-1-1 0,1 0 0,0 0-1,0 0 1,0 1 0,0-1 0,0 0-1,0 0 1,0 1 0,0-1 0,0 0-1,0 0 1,1 0 0,-1 1 0,0-1-1,0 0 1,0 0 0,0 1 0,0-1-1,0 0 1,0 0 0,0 0 0,1 0-1,-1 1 1,0-1 0,0 0 0,0 0-1,0 0 1,1 0 0,-1 1 0,0-1-1,0 0 1,0 0 0,1 0 0,-1 0-1,0 0 1,0 0 0,1 0 0,-1 0 0,0 0-1,0 0 1,0 0 0,1 0-1,14 0-9,-10 0 45,4-1 22,0 0 1,0-1-1,-1 0 1,1 0-1,-1-1 1,1 0-1,8-5 1,-5 3-472,1 0-1,23-6 1,29-9-6915,-48 14 4586,23-8-6096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9:08.4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104 1 16,'0'0'18942,"-9"29"-16968,-34 94-266,30-90-1012,6-19-391,1 1 1,1 0-1,0 0 0,1 0 1,0 0-1,1 1 0,1-1 1,0 28-1,2-41-311,1-1 0,-1 0 0,0 0 0,1 1 0,-1-1 0,1 0 0,0 0 0,-1 0 0,1 1 0,0-1 1,0 0-1,0 0 0,0 0 0,0 0 0,0-1 0,0 1 0,0 0 0,0 0 0,0 0 0,0-1 0,0 1 0,1-1 0,-1 1 0,0-1 0,0 1 0,1-1 0,-1 0 0,2 1 0,47 6-173,-47-6 171,22 1-50,0-1-1,0-1 1,0-1 0,0-2 0,47-9 0,-56 7-768,1 0 1,-1-1 0,27-15-1,-30 13-1158,1 0 0,-2-2 0,1 1-1,17-18 1,-5 1-6598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45.7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1 4898,'0'0'12435,"-3"29"-9359,-1 2-2204,-2 29 1289,-18 69 1,7-59-336,-15 72 747,38-144-2168,11-12-276,16-17-4,16-17-20,103-100 474,-47 56-2986,-104 91 2215,8-5-1744,-3 5-3492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45.9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9284,'0'0'14359,"118"125"-13063,-93-118-1071,-9 7-225,-11-14-1185,-5 7-1360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46.6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305 1 8868,'0'0'14046,"-24"9"-12970,-77 34-193,96-41-787,0 1 1,1-1 0,-1 1-1,0 0 1,1 1 0,0-1-1,0 1 1,0 0 0,0 0-1,0 0 1,1 0 0,0 1-1,-1-1 1,2 1 0,-1 0-1,1 0 1,-1 0 0,1 0-1,1 0 1,-3 10 0,4-11-82,0 1 0,0 0 0,0 0 1,0-1-1,1 1 0,0 0 0,0-1 1,0 1-1,1 0 0,-1-1 0,1 0 1,0 1-1,0-1 0,1 0 1,-1 0-1,1 0 0,0 0 0,0-1 1,0 1-1,5 3 0,27 21 27,-22-19-51,-1 1 0,0 0 0,-1 1 0,13 14 0,-22-21 52,1-1 1,-1 1-1,0-1 0,0 1 0,0 0 1,0 0-1,-1 0 0,1 0 0,-1 0 0,0 0 1,0 0-1,-1 0 0,1 0 0,-1 1 0,0-1 1,0 0-1,-1 0 0,1 1 0,-1-1 0,-1 7 1,0-9-1,1 1 0,-1 0 1,1 0-1,-1-1 1,0 1-1,0-1 1,0 1-1,-1-1 1,1 0-1,-1 0 0,1 0 1,-1 0-1,1 0 1,-1 0-1,0-1 1,0 0-1,-5 3 1,-62 16 120,45-13-166,-87 22-1308,112-29 1016,-1 0 0,1 0 0,-1 1 0,0-1 0,1 0 0,-1 0 0,0 0-1,1 0 1,-1 0 0,0 0 0,1 0 0,-1 0 0,0 0 0,1 0 0,-1 0 0,0 0 0,1 0 0,-1 0 0,0-1 0,1 1-1,-2-1 1,14-15-6751,20-10-2928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46.8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1 10629,'0'0'11173,"-56"145"-9956,56-124-241,0 0-480,20-14-432,11-7-64,15 0-272,21-14-608,10-28-1153,10-6-1729,1-7-2529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47.2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179 0 7331,'0'0'5504,"-11"23"-475,-3 5-3649,-5 11 1297,-24 66 0,17-32-171,5-20-1348,-23 102-1,44-155-1184,0 0 1,0 0-1,0 1 1,0-1-1,0 0 0,0 0 1,0 0-1,0 1 1,0-1-1,0 0 1,0 0-1,0 0 1,1 0-1,-1 1 0,0-1 1,0 0-1,0 0 1,0 0-1,1 0 1,-1 1-1,0-1 1,0 0-1,0 0 0,0 0 1,1 0-1,-1 0 1,0 0-1,0 0 1,0 0-1,1 0 1,-1 0-1,0 0 0,0 0 1,1 0-1,-1 0 1,0 0-1,0 0 1,0 0-1,1 0 1,-1 0-1,0 0 0,0 0 1,0 0-1,1 0 1,-1 0-1,0 0 1,0 0-1,0 0 1,1-1-1,-1 1 0,0 0 1,0 0-1,0 0 1,0 0-1,0 0 1,1-1-1,-1 1 1,0 0-1,0 0 0,0 0 1,0-1-1,19-11-378,-16 10 170,27-19-457,-1 1-205,1 1 0,58-28 1,-85 45 888,0 1 0,0 0 0,-1 0 0,1 0 0,0 0 0,0 0 0,0 1 0,0 0 0,0-1 0,1 1 0,-1 0 0,0 0 0,0 1 0,5 0 0,-6 0 80,-1 0 1,1 0 0,-1 0-1,1 0 1,-1 0 0,0 0-1,0 1 1,1-1 0,-1 0-1,0 1 1,0-1 0,0 1-1,0 0 1,-1-1 0,1 1-1,0-1 1,-1 1 0,1 0-1,-1 0 1,1-1 0,-1 1-1,0 0 1,0 0 0,0 2-1,1 81 3156,-1-58-10804,2-57-156,6-10-3553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47.4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 0 12038,'0'0'8788,"-57"146"-5539,42-91-768,-6-6-784,6-8-1073,5-6-512,5-14-112,5-8-944,0-6-2130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47.7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0 6979,'0'0'10778,"-7"23"-7136,-20 73-528,25-91-2738,0 0 0,1 1-1,0-1 1,0 0 0,1 0 0,-1 1 0,1 8 0,1-6 119,-1-8-473,0 1 0,0-1 1,0 1-1,0-1 0,1 1 0,-1-1 0,0 1 0,0-1 0,0 1 0,1-1 0,-1 0 0,0 1 0,1-1 0,-1 0 0,0 1 0,1-1 0,-1 0 0,0 1 0,1-1 0,-1 0 0,1 0 0,-1 1 0,0-1 0,1 0 0,-1 0 0,1 0 0,-1 0 0,1 1 0,-1-1 0,1 0 0,-1 0 0,1 0 0,0 0 0,21 0-107,-13-1 107,3 0-226,0-1 0,0 0 1,0-1-1,0 0 0,-1-1 0,1-1 0,-1 0 0,13-7 0,-13 6-299,1 0 1,-1 1-1,1 0 0,0 1 0,0 0 0,1 1 1,-1 1-1,17-2 0,-27 4 512,-1 1-1,1-1 1,-1 1-1,0-1 1,1 1 0,-1 0-1,0-1 1,0 1 0,1 0-1,-1 0 1,0 0 0,0 0-1,0 0 1,0 0-1,0 0 1,0 0 0,0 1-1,-1-1 1,1 0 0,0 0-1,-1 1 1,1-1-1,-1 0 1,1 1 0,-1 1-1,11 41 1889,-10-39-1521,4 43 2329,-5-47-2577,0-12-4380,0-14-689,0-9-3148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47.9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5523,'0'0'18264,"-5"132"-17096,5-111-975,0-8-193,0 1-657,5 0-2000,5-7-3570,6-7-5890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48.0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0 11925,'0'0'15512,"-10"139"-15512,10-118-1425,0-7-2417,0-7-3457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48.3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261 0 9588,'0'0'18966,"-28"14"-18269,-90 47-321,111-57-366,1 0 1,0 0-1,-1 0 0,1 1 1,1-1-1,-1 1 0,1 1 1,0-1-1,0 1 0,0 0 0,-4 8 1,6-8-101,1 1-1,0-1 1,0 1 0,1-1-1,0 1 1,0 0 0,0-1-1,1 1 1,0 7 0,0-12 32,1 0-1,-1 0 1,0-1 0,0 1-1,1 0 1,-1 0 0,1 0-1,0-1 1,-1 1 0,1 0 0,0-1-1,0 1 1,0 0 0,0-1-1,0 1 1,0-1 0,1 0-1,-1 1 1,0-1 0,1 0 0,-1 0-1,1 0 1,-1 0 0,1 0-1,0 0 1,-1 0 0,1 0 0,2 0-1,-1 0-40,0 0 0,0 1-1,-1 0 1,1-1 0,0 1-1,-1 0 1,1 0 0,-1 0-1,2 3 1,-3-4 78,0 0 1,-1-1-1,1 1 1,-1 0-1,0 0 1,1-1-1,-1 1 1,1 0-1,-1 0 0,0 0 1,0 0-1,1 0 1,-1-1-1,0 1 1,0 0-1,0 0 0,0 0 1,0 0-1,0 0 1,0 0-1,-1 0 1,1-1-1,0 1 1,0 0-1,-1 1 0,0 0 21,0-1 0,-1 1 0,1-1 0,0 1 0,-1-1-1,1 0 1,-1 1 0,1-1 0,-1 0 0,1 0-1,-4 1 1,-2 1-369,0 0-1,0-1 0,-1 1 1,-11 1-1,0-3-3461,13-1-1561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9:08.6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194 0 7684,'0'0'14438,"-64"209"-12773,44-122-705,1-17-688,6-9-272,0-9-512,-6-8-2401,-1-10-2930,-5-7-4834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48.6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286 0 8676,'0'0'14601,"-24"13"-13147,-76 43-419,96-54-974,0 1 0,0-1 0,0 1 0,0 1 0,0-1 0,1 0 0,-1 1 0,1 0 0,0 0 0,0 0 0,0 0 0,1 0 0,-1 0 0,1 1 0,0-1 0,-2 9 0,2-4-74,1 0 1,1 0-1,-1 1 0,2-1 1,-1 0-1,3 12 0,-1-6-9,9 30 4,-8-38 34,0 1-1,-1-1 0,0 1 1,-1 0-1,1 11 1,-2-18-3,0 1 0,-1-1 0,1 0 0,-1 0 0,0 1 0,1-1 0,-1 0 0,0 0 0,0 0 0,0 1 0,0-1 0,0 0-1,0 0 1,0-1 0,0 1 0,0 0 0,0 0 0,0 0 0,-1-1 0,1 1 0,0 0 0,0-1 0,-1 0 0,1 1 0,-1-1 0,1 0 0,0 1 0,-3-1 0,-41 4-154,29-4-250,-23 0-4850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48.9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1 250 3762,'0'0'4258,"23"-7"-473,2 0-2747,-1 1-99,0-2 0,0 0 1,-1-1-1,31-18 0,10-11-14,82-66 1,-144 103-912,-1 0 0,1 0 0,0 0 0,-1 0 0,1-1-1,-1 1 1,1-1 0,-1 1 0,0-1 0,0 1 0,0-1 0,0 0 0,0 0-1,0 1 1,0-1 0,0 0 0,-1 0 0,1 0 0,0-2 0,-1 4 22,0-1 0,0 1 1,0 0-1,-1 0 0,1 0 0,0 0 1,0 0-1,0-1 0,0 1 1,0 0-1,0 0 0,-1 0 1,1 0-1,0 0 0,0 0 0,0 0 1,0 0-1,-1-1 0,1 1 1,0 0-1,0 0 0,0 0 1,0 0-1,-1 0 0,1 0 0,0 0 1,0 0-1,0 0 0,-1 0 1,1 0-1,0 0 0,0 0 0,0 0 1,0 1-1,-1-1 0,1 0 1,0 0-1,0 0 0,0 0 1,0 0-1,-1 0 0,1 0 0,0 0 1,0 0-1,0 1 0,0-1 1,0 0-1,-1 0 0,0 1 163,-9 5 139,0 0 1,0 1 0,1 0-1,0 1 1,0 0 0,1 0-1,0 1 1,0 0-1,1 1 1,0-1 0,1 1-1,0 1 1,1-1 0,0 1-1,-5 15 1,9-25-277,1 0 1,-1 0-1,0 1 1,1-1-1,-1 1 1,1-1-1,0 1 1,0-1-1,-1 1 0,1-1 1,0 0-1,0 1 1,0-1-1,1 1 1,-1-1-1,0 1 0,0-1 1,1 1-1,-1-1 1,1 0-1,-1 1 1,1-1-1,0 0 1,0 1-1,-1-1 0,1 0 1,0 0-1,0 0 1,0 1-1,0-1 1,2 1-1,2 0-40,-1-1 0,1 0 0,-1 0 0,1 0 0,0-1 0,0 1 0,-1-1 0,7-1 0,-8 1-20,14 0 11,22 1-740,-1-2-1,1-2 1,38-8-1,-16 0-1720,-29 5-427,-1 0 1,58-21-1,-26-6-3197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49.1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1 5907,'0'0'16071,"-31"159"-11829,26-97-1905,-10 1-608,15-8-625,0-13-527,0-15-481,0-6-96,0-14 0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53.3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4 4866,'0'0'19326,"-3"-4"-17357,3 4-1938,0 0-1,0 0 1,0 0-1,0 0 0,0 1 1,0-1-1,0 0 1,0 0-1,0 0 0,0 0 1,0 0-1,0 0 1,0 0-1,0 0 0,0 0 1,0 0-1,-1 0 1,1 0-1,0 0 0,0 0 1,0 0-1,0 0 1,0 0-1,0 0 0,0 0 1,0 0-1,0 0 1,0 0-1,0 0 0,0 1 1,0-1-1,0 0 1,0 0-1,-1 0 0,1 0 1,0 0-1,0 0 1,0-1-1,0 1 1,0 0-1,0 0 0,0 0 1,0 0-1,0 0 1,0 0-1,0 0 0,0 0 1,0 0-1,0 0 1,0 0-1,0 0 0,-1 0 1,3 14 204,1-1 1,0 0 0,1 1 0,0-1-1,1 0 1,12 22 0,-2-1 131,40 104 190,-15-33-426,78 143 0,-66-163-187,-52-93-8272,-7-12 3391,-11 5-2907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53.7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7876,'0'0'8913,"10"21"-6640,2 3-1614,59 111 2753,8-14-77,-66-102-2978,2-1 1,0-1 0,1 0-1,20 16 1,-32-30-306,-1-1-1,1 0 1,0 0 0,-1 0 0,1-1 0,0 1 0,1-1 0,-1 0 0,0 0 0,0 0 0,0-1 0,0 1-1,6-1 1,-7 0-2,0 0 0,0-1 0,0 1 0,0 0 0,0-1 0,0 0 0,0 0 0,0 0 0,0 0 0,0 0 0,-1 0 0,1-1-1,0 0 1,-1 1 0,1-1 0,-1 0 0,0 0 0,3-3 0,9-18 299,-1 0 0,-1-1 0,-1 0 0,-1 0 0,9-40 0,22-49-285,-33 94-209,-2 6-386,0 0-1,0 1 1,9-13 0,-12 23 1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55.5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299 4 4930,'0'0'14316,"-24"-1"-12371,12 0-1743,1 0-69,0 1 0,1 0 0,-1 0 0,0 1 0,-11 3 1,16-3-60,1 1 1,0 0 0,0 0-1,0 0 1,0 0 0,0 1-1,1 0 1,-1 0 0,1 0 0,0 1-1,0 0 1,0-1 0,0 1-1,1 1 1,-6 7 0,-8 15 509,2 0 0,1 1 0,0 1-1,3 0 1,0 0 0,2 2 0,-6 34 0,12-11 379,3-35-683,1-18-278,-1-1-1,0 1 0,1-1 0,-1 1 1,1-1-1,-1 1 0,1-1 1,-1 1-1,1-1 0,-1 1 0,1-1 1,0 0-1,-1 1 0,1-1 0,0 0 1,-1 1-1,1-1 0,0 0 0,-1 0 1,1 0-1,0 0 0,-1 0 1,1 0-1,0 0 0,0 0 0,-1 0 1,1 0-1,0 0 0,0 0 0,29-4 9,-20-1 6,0 1 0,-1-1-1,0 0 1,1-1-1,-2 0 1,1-1-1,-1 0 1,0 0 0,10-12-1,8-11 109,25-39-1,61-102 83,-112 171-203,0 0-1,0-1 1,0 1 0,1 0 0,-1 0 0,0-1-1,0 1 1,0 0 0,0 0 0,0 0 0,0-1-1,1 1 1,-1 0 0,0 0 0,0 0 0,0 0-1,0 0 1,1-1 0,-1 1 0,0 0 0,0 0 0,0 0-1,1 0 1,-1 0 0,0 0 0,0 0 0,1 0-1,-1 0 1,0 0 0,0 0 0,1 0 0,-1 0-1,0 0 1,0 0 0,0 0 0,1 0 0,-1 0 0,0 0-1,0 0 1,1 0 0,-1 0 0,4 13 15,-4 25-84,0-31 65,0 214 889,0-221-950,0 1-1,0 0 1,0 0-1,0-1 0,0 1 1,1 0-1,-1 0 1,0-1-1,0 1 0,1 0 1,-1-1-1,0 1 1,1 0-1,-1-1 0,0 1 1,1 0-1,-1-1 1,1 1-1,-1-1 0,1 1 1,0 0-1,0-1-269,-1 0 0,1 0 0,0 1 1,-1-1-1,1 0 0,-1 0 0,1 0 0,-1 0 0,1 0 0,0 0 0,-1 0 0,1-1 0,-1 1 1,1 0-1,-1 0 0,1 0 0,-1 0 0,1-1 0,-1 1 0,1 0 0,-1 0 0,1-1 0,0 0 1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55.9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1 9444,'0'0'4357,"-4"25"-264,-1 1-3173,-21 157 5443,25-101-3767,2-82-2619,-1 1 0,0-1 0,1 0 0,-1 0 0,0 0 0,1 0 0,-1 1 0,0-1 0,1 0 0,-1 0 0,0 0 0,1 0 0,-1 0 0,1 0 0,-1 0 0,0 0 0,1 0 0,-1 0 0,1 0 0,-1 0 0,0 0 0,1-1 0,-1 1 0,0 0 0,1 0 0,-1 0 0,0 0 0,1-1 0,-1 1 0,0 0 0,1 0 0,-1-1 0,0 1 0,0 0 0,1 0 0,-1-1 0,18-15-646,0-1 0,15-20 0,8-6 331,-20 21 198,70-64-265,-91 86 418,1-1-1,0 0 1,0 0-1,0 1 0,0-1 1,0 0-1,0 1 0,0-1 1,0 1-1,0-1 1,0 1-1,0 0 0,0 0 1,2-1-1,-2 1 6,-1 0 0,1 0-1,-1 0 1,0 1 0,1-1 0,-1 0-1,1 0 1,-1 0 0,0 1 0,1-1-1,-1 0 1,0 0 0,1 1 0,-1-1-1,0 0 1,1 1 0,-1-1-1,0 0 1,0 1 0,1-1 0,-1 0-1,0 1 1,0-1 0,0 1 0,1-1-1,2 35 1151,-3-24-806,4 38 922,-1-23-1150,0-1 1,-3 0-1,0 1 1,-5 38-1,4-56-1164,1-5-2148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56.7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206 236 4114,'0'0'17976,"-26"25"-15588,-80 80-817,100-99-1386,-1 1 0,1 0 0,1 1-1,0 0 1,0-1 0,0 1 0,1 1 0,0-1-1,-5 17 1,3-7 118,4-11-190,-1 1 1,1-1 0,1 1-1,-1 0 1,1 0 0,1 0 0,-1 8-1,2-15-123,-1-1 0,0 1 0,0-1 0,1 1 0,-1-1-1,0 1 1,1-1 0,-1 1 0,0-1 0,1 1 0,-1-1-1,1 0 1,-1 1 0,1-1 0,-1 0 0,0 1 0,1-1 0,0 0-1,-1 0 1,1 1 0,-1-1 0,1 0 0,-1 0 0,1 0-1,-1 0 1,1 0 0,0 1 0,-1-1 0,1 0 0,-1 0-1,1-1 1,0 1 0,-1 0 0,1 0 0,25-4-160,-18 0 134,0 1 0,-1-1 0,0 0-1,0 0 1,0-1 0,0 0 0,11-12 0,39-47-249,-51 57 253,23-33-258,-1-2-1,-2-1 1,-2-1-1,-2-1 1,-2-1 0,26-91-1,-44 128 285,-1 6 12,0 0 0,0 0 1,0 1-1,0-1 0,0 1 1,0-1-1,1 1 1,1-4-1,-2 5 399,-1 11 476,-2 11-723,-1 0 0,-1-1 0,-1 0 1,-12 29-1,3-3 179,3-5-11,1 0 0,2 1 0,2 0 0,-1 60 0,7-101-333,0 1 0,-1-1-1,1 1 1,0 0-1,0-1 1,1 1-1,-1-1 1,0 1 0,0-1-1,1 1 1,-1-1-1,1 1 1,-1-1 0,1 1-1,0-1 1,0 0-1,0 1 1,-1-1-1,1 0 1,3 3 0,-2-3-35,1-1 0,-1 1 0,1 0 1,-1-1-1,1 1 0,0-1 1,0 0-1,-1 0 0,1 0 0,3 0 1,4 0-46,-4-1 43,-1 0 0,1 0 0,-1-1 0,1 0 0,-1 1 0,0-2 0,0 1 0,0-1 0,0 0 0,0 0 0,0 0 0,-1 0 0,1-1 0,-1 0 0,4-4 0,11-13-211,27-37 1,-44 56 234,12-19-258,20-34 0,-30 48 284,-1 0 0,1-1 0,-1 0 0,0 0 0,-1 0 0,0 0 1,0 0-1,0-11 0,-2 17 669,-1 24-152,-13 57-295,9-57-71,1 1 1,-3 44 0,7-51-138,-1-11-19,1 1 1,0-1-1,0 0 1,1 0-1,1 11 1,-2-15-15,1 0 1,-1 0-1,1 0 0,0 0 0,-1 0 1,1 0-1,0 0 0,-1 0 1,1 0-1,0 0 0,0 0 0,0 0 1,0 0-1,0-1 0,0 1 0,0 0 1,0-1-1,0 1 0,0 0 1,0-1-1,0 0 0,1 1 0,-1-1 1,0 0-1,0 1 0,0-1 1,1 0-1,-1 0 0,0 0 0,2 0 1,2 0-68,0 0 1,0 0-1,0 0 1,0-1 0,0 0-1,0 0 1,0 0-1,0 0 1,-1-1 0,1 0-1,0 0 1,-1 0-1,1-1 1,-1 1 0,0-1-1,6-5 1,107-105-1311,-117 112 1399,0 1 0,0 0 0,1 0 0,-1-1 0,0 1 0,1 0 0,-1 0 0,0-1 1,1 1-1,-1 0 0,1 0 0,-1 0 0,0 0 0,1 0 0,-1 0 0,1-1 0,-1 1 0,0 0 0,1 0 1,-1 0-1,1 0 0,-1 1 0,0-1 0,1 0 0,-1 0 0,1 0 0,-1 0 0,0 0 0,1 0 0,-1 1 1,1-1-1,-1 0 0,0 0 0,1 0 0,-1 1 0,0-1 0,0 0 0,1 1 0,-1-1 0,0 0 0,0 1 1,1-1-1,-1 0 0,0 1 0,0-1 0,0 0 0,1 1 0,-1-1 0,0 1 0,0-1 0,0 0 0,0 1 1,0-1-1,0 1 0,0 0 0,4 31 713,-3-21-470,-1-7-174,1-1-1,0 0 1,0 1 0,0-1-1,0 0 1,1 0 0,-1 0-1,1 0 1,0 0 0,-1 0-1,1-1 1,4 5 0,-5-6-96,1 0 1,0 0 0,-1 0-1,1-1 1,0 1 0,-1 0-1,1-1 1,0 1 0,0-1-1,0 1 1,0-1 0,-1 0-1,1 0 1,0 0 0,0 0-1,0 0 1,0 0 0,0 0-1,0-1 1,-1 1 0,1-1-1,0 1 1,0-1 0,2-1-1,6-3 26,-1 0 0,0-1 0,0 0 0,-1 0 0,0-1 0,0 0 0,13-15 0,-1-1-76,24-38 0,-40 54-146,-1 0 0,1 0 0,4-16 0,-1 2-1717,3 3-3515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57.0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0 300 1745,'0'0'12848,"24"-28"-11471,77-92-515,-93 111-567,0-1 0,-1 0-1,0 0 1,0 0 0,-1-1 0,-1 0 0,0-1 0,-1 1 0,0-1 0,4-16 0,-8 28-176,0-1 0,0 1 0,1-1 0,-1 1-1,0-1 1,0 1 0,0-1 0,0 1 0,0-1 0,0 1 0,0-1 0,0 1 0,0-1 0,0 1 0,0-1 0,0 1 0,0-1-1,0 1 1,-1-1 0,1 1 0,0-1 0,0 1 0,-1-1 0,1 1 0,0-1 0,0 1 0,-1 0 0,1-1 0,0 1-1,-1 0 1,1-1 0,-1 1 0,1 0 0,-1-1 0,1 1 0,0 0 0,-1 0 0,1 0 0,-1-1 0,0 1 0,0 0 41,-1 0 0,1 0 1,-1 0-1,1 0 0,-1 0 1,1 1-1,-1-1 0,1 0 1,0 1-1,-1-1 0,1 1 1,-1-1-1,-1 2 0,-4 4-84,0-1-1,1 1 0,0 0 1,0 1-1,1-1 0,0 1 0,0 0 1,0 0-1,1 1 0,-4 8 1,0 1 183,1 1 1,0-1 0,-6 32 0,11-43-188,1 1-1,0 0 1,1 0-1,0 0 1,0-1-1,0 1 1,1 0 0,0 0-1,0 0 1,1-1-1,0 1 1,0-1 0,1 1-1,-1-1 1,1 0-1,1 0 1,-1 0 0,1 0-1,0-1 1,6 8-1,-2-6-40,1 1 0,-1-1 0,1 0 0,0-1 0,1 0 0,0 0 0,0-1 0,0 0 0,0-1 0,1-1 0,19 5 0,-21-5-187,0-1 0,0-1 0,1 1 0,-1-2 0,1 1 0,-1-1 0,1-1 0,10-1 0,-16 1-250,0 0 0,-1-1 1,1 1-1,0-1 0,-1 1 0,0-1 1,1 0-1,-1-1 0,3-1 1,-2 0-561,-1 1 0,0-1 0,1 0 0,-2 1 0,1-1 0,0-1 0,-1 1 0,3-6 0,7-24-15370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58.1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1 9444,'0'0'8017,"-3"33"-5167,-46 370 4225,31-301-5965,-10 204 0,28-305-1161,1-27 155,2 8-78,0 0-1,1 0 1,1 0-1,0 1 1,16-33 0,51-83-201,-47 90-498,2 1 1,1 2 0,3 0-1,66-65 1,-58 67-2108,15-12-6827,-38 41 1865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7:20.1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0 9764,'0'0'11030,"-65"157"-8677,59-105 48,6 1-833,0-19-783,0-8-401,6-8-304,20-1-48,7-8-64,5-9 0,14-9-320,-1-34-353,7-18-751,-6-9-1490,-7-8-3280,-19 8-4083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9:11.3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79 7139,'0'0'15805,"-4"-3"-13996,-14-8-171,14 8-326,4 1-482,5-5-531,3 4-352,0 0 0,0 1 0,0 0 0,14-2 1,6-1-20,39-7-242,1 2 0,121-1 0,-187 11 314,-2 30 227,-3 26 312,-3-1 0,-2 0 0,-27 95 0,25-107-398,4-2-45,-2 5-94,7-43-116,-10-4-12652,8 2 10600,-16-1-6337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58.3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8308,'0'0'10677,"31"132"-8340,-6-98-672,1-6-673,5 0-688,-6-8-304,6 1-80,-5 0-1168,-6-7-1682,6-14-2256,-5 0-2530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58.9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0 9716,'0'0'4264,"-3"25"-150,0-4-3267,-6 36 2216,-1 75 0,10-64-1230,0-66-2081,3-4-611,26-20-745,44-43 1,-47 40 1043,51-39 0,-76 64 568,0-1 1,-1 0 0,1 0-1,0 1 1,0-1 0,0 0-1,0 1 1,-1-1-1,1 1 1,0-1 0,0 1-1,0 0 1,0-1 0,0 1-1,0 0 1,0 0-1,0 0 1,0-1 0,1 1-1,-1 0 1,0 0-1,0 1 1,0-1 0,0 0-1,0 0 1,0 0 0,0 1-1,0-1 1,0 0-1,0 1 1,0-1 0,0 1-1,-1-1 1,1 1 0,0 0-1,1 1 1,1 2 155,-2 0 1,1 0-1,0 0 0,-1 0 1,1 0-1,-1 0 0,1 7 1,1 6 410,6 20 639,-4-15-651,1 0 0,11 26 0,-16-47-590,0 1 0,0-1 1,0 0-1,0 1 1,1-1-1,-1 0 1,0 0-1,1 0 0,-1 0 1,1 0-1,-1 0 1,1-1-1,-1 1 1,1 0-1,0-1 1,-1 1-1,1-1 0,0 1 1,-1-1-1,1 0 1,0 0-1,-1 0 1,1 0-1,0 0 0,0 0 1,-1 0-1,4-2 1,4 1-270,-1-1-1,0 0 1,0-1 0,11-4-1,4-4-414,0-1 0,37-26-1,-60 38 875,0-1-1,1 1 1,-1 0-1,0-1 1,1 1 0,-1-1-1,0 1 1,0 0-1,0-1 1,1 1-1,-1-1 1,0 1-1,0-1 1,0 1 0,0-1-1,0 1 1,0 0-1,0-1 1,0 1-1,0-1 1,0 1-1,0-1 1,0 1 0,0-1-1,0 1 1,-1-1-1,-6-16 1204,3 13-1280,1 1 1,-1-1 0,1 1-1,-1 0 1,0 0-1,0 0 1,-1 0-1,1 1 1,-1-1 0,1 1-1,-1 1 1,0-1-1,1 0 1,-1 1-1,0 0 1,0 0 0,0 1-1,0-1 1,-7 1-1,11 22-3455,1-21 3507,0 0-332,0-1 0,0 0 0,0 0 0,0 0 0,0 0 0,0 1 0,0-1 0,0 0 0,0 0 0,0 0 0,0 0 0,0 1 0,0-1 0,0 0 0,0 0 0,0 0 0,0 0 0,20-5-15119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59.2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42 8148,'0'0'13990,"174"0"-13286,-107-7-319,-11-7-385,1 7-337,-11 0-1647,-5 0-2306,-21 7-2337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1:59.8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1 5282,'0'0'5016,"-8"31"-526,-3 7-3127,1-2 5,1 0 0,2 0 0,-3 49 0,8-62-557,0-5-151,1 0 0,0 0 1,2 1-1,0-1 1,4 20-1,-4-35-649,0-1 0,0 0 0,0 1 0,1-1 0,-1 0 0,1 0 0,-1 0 0,1 0-1,0-1 1,0 1 0,0 0 0,0-1 0,0 1 0,0-1 0,0 1 0,0-1 0,1 0 0,-1 0 0,0 0 0,1-1 0,-1 1 0,1 0 0,-1-1-1,1 0 1,4 1 0,1 0-35,-1-1-1,1 0 1,0 0-1,-1-1 1,1 0 0,0 0-1,-1 0 1,8-4-1,-4 1-71,-1-1 0,-1 0-1,1-1 1,-1 0 0,0-1 0,0 0-1,-1 0 1,1-1 0,8-10-1,-2-1-516,0 0 0,-1-1 0,15-30 0,-23 38 445,-1-1-1,-1 1 1,0-1-1,0 0 0,-1-1 1,-1 1-1,0 0 1,-1-1-1,0 1 1,-2-16 1965,1 32-1068,-1 19 336,-7 36 0,4-45-743,2 1-1,0 0 1,1 0 0,0 0-1,1 0 1,1 0-1,4 27 1,-4-37-315,1-1 1,-1 0-1,1 0 0,-1 0 0,1 0 1,0 0-1,1-1 0,-1 1 1,0-1-1,1 1 0,-1-1 0,1 0 1,0 0-1,0 0 0,-1 0 0,1 0 1,1-1-1,-1 1 0,0-1 1,0 0-1,0 0 0,1 0 0,-1 0 1,7 0-1,7 1-146,1-1 0,0 0 0,25-3 0,-41 2 118,9-2-144,1 0 0,0 0 0,-1-1 0,1-1 0,-1 0 0,0 0 0,-1-1 0,1-1 0,-1 0 0,0 0 0,13-10 0,4-7-997,-1 0 1,36-42 0,-62 64 1168,1 0 1,-1 0-1,1 1 0,-1-1 0,1 0 0,-1 1 0,1-1 0,0 0 0,-1 1 0,1-1 0,0 1 0,0-1 0,-1 1 0,1-1 0,0 1 0,0-1 0,0 1 0,0 0 0,1-1 1,0 16 1181,-1 1-1007,2 10 1032,1-1 0,13 41 0,-16-65-1216,-1 0 1,1 0-1,-1 0 0,1 0 1,-1 0-1,1 0 1,-1 0-1,1 0 1,0-1-1,0 1 0,-1 0 1,1 0-1,0-1 1,0 1-1,0-1 0,0 1 1,0 0-1,0-1 1,0 0-1,-1 1 1,2-1-1,-1 0 0,0 1 1,0-1-1,0 0 1,0 0-1,0 0 0,0 0 1,0 0-1,0 0 1,0 0-1,0 0 0,0 0 1,0-1-1,0 1 1,0 0-1,0-1 1,2 0-1,4-1-65,0-1 1,0 0-1,-1-1 1,10-6-1,21-16-141,-20 13 25,0 1 0,1 0 1,0 2-1,1 0 0,35-13 0,-54 23 177,1-1-1,0 1 1,0 0-1,-1 0 1,1 0-1,0 0 1,0 0-1,-1 0 1,1 0-1,0 0 1,0 1-1,-1-1 0,1 0 1,0 0-1,0 1 1,-1-1-1,1 0 1,0 1-1,-1-1 1,1 1-1,-1-1 1,1 0-1,0 1 1,-1 0-1,1-1 1,-1 1-1,0-1 1,1 1-1,-1 0 0,1-1 1,-1 1-1,0 0 1,1-1-1,-1 2 1,8 32 1117,-3-13-172,-4-17-907,1 0 0,-1 1-1,1-1 1,0 0 0,0 0-1,1-1 1,-1 1-1,1 0 1,0-1 0,0 1-1,0-1 1,6 5-1,-7-6-122,6 4-1791,-3-9-3431,0-15 1181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2:00.2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28 4034,'0'0'18552,"30"-28"-20024,-14 28-3186,-6 0-4227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2:00.4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9893,'46'138'13958,"-46"-151"-19593,5-8-4161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8:58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66 175 6515,'0'0'15274,"0"-10"-13815,0-83 3871,-5 85-3992,0 1 1022,5 6-2337,-1-1-1,1 1 1,0-1-1,0 1 1,0-1-1,1 1 1,-1-1-1,0 1 1,0 0-1,1-1 1,-1 1-1,1 0 1,-1-1-1,1 1 1,1-3-1,-1 4-30,1-1 0,-1 1 0,0-1 0,1 1 0,-1-1-1,1 1 1,-1 0 0,1 0 0,-1 0 0,1 0 0,-1 0 0,0 0 0,2 0-1,6 0 3,-8 0 2,0 1 1,0-1-1,0 0 0,0 0 0,-1 1 0,1-1 0,0 0 0,0 1 1,0-1-1,0 1 0,-1-1 0,1 1 0,0 0 0,0-1 1,-1 1-1,1 0 0,-1-1 0,1 1 0,0 0 0,-1 0 1,1 0-1,-1-1 0,0 1 0,1 0 0,-1 0 0,0 0 0,1 0 1,-1 0-1,0 0 0,0 0 0,0 1 0,2 33 18,-2-29-1,-2 7 46,-4-12 60,4-3-104,0 1 0,0-1 1,1 1-1,-1-1 1,1 0-1,0 0 0,-1 1 1,1-1-1,0 0 1,-1-4-1,-1-1-16,1 0 1,0 0-1,0-1 0,1 1 0,0-1 1,1 1-1,0-1 0,0-10 0,0 15 0,0 3-1,0-1-1,0 1 1,0 0-1,0 0 1,1 0-1,-1 0 1,0 0 0,0 0-1,0 0 1,0-1-1,0 1 1,0 0-1,0 0 1,0 0 0,0 0-1,0 0 1,0 0-1,0 0 1,1 0 0,-1 0-1,0 0 1,0 0-1,0 0 1,0 0-1,0-1 1,0 1 0,0 0-1,1 0 1,-1 0-1,0 0 1,0 0-1,0 0 1,0 0 0,0 0-1,0 0 1,1 0-1,-1 0 1,0 0-1,0 0 1,0 1 0,0-1-1,0 0 1,0 0-1,0 0 1,0 0 0,1 0-1,-1 0 1,0 0-1,0 0 1,0 0-1,0 0 1,0 0 0,0 0-1,0 1 1,0-1-1,0 0 1,0 0-1,0 0 1,1 0 0,-1 0-1,0 0 1,5 6-125,15 50 348,-56-56-157,35 0-64,-1 0 0,0 1 0,0-1 0,1 0 0,-1 0 0,0-1 0,1 1 0,-1 0 0,0-1 0,1 1 0,-1-1 0,1 1 0,-1-1 0,0 1 0,1-1 0,-1 0 0,1 0 0,0 0 0,-1 0 0,1 0 0,0 0 0,0 0 0,-1-1 0,1 1 0,0 0 0,0-1 0,0 1 0,1-1 0,-1 1 0,0-1 0,0 1 0,1-1 0,-1 0 0,1 1 0,0-1 0,-1 1 0,1-1 0,0 0 0,0 0 0,0-2 0,0 4-2,1-1 0,-1 1 0,0-1 1,1 1-1,-1-1 0,1 1 0,-1-1 0,1 1 0,-1-1 0,1 1 0,-1-1 1,1 1-1,0 0 0,-1-1 0,1 1 0,-1 0 0,1 0 0,0-1 1,-1 1-1,1 0 0,0 0 0,-1 0 0,1 0 0,0 0 0,-1 0 0,1 0 1,0 0-1,-1 0 0,1 0 0,0 0 0,-1 1 0,1-1 0,0 0 0,0 0-3,1 0 3,0 0 0,0 0 1,0 1-1,0-1 1,0 0-1,0 1 0,0-1 1,0 1-1,0 0 1,0 0-1,0-1 1,0 1-1,-1 0 0,1 1 1,0-1-1,0 0 1,-1 0-1,1 1 0,-1-1 1,1 1-1,-1 0 1,0-1-1,0 1 0,0 0 1,2 2-1,-1 1 6,0 0 0,-1 0-1,1 1 1,-1-1 0,0 0-1,-1 1 1,1-1 0,-1 9 0,1 3 22,-1 24 12,0-40-38,-1 1 1,1 0 0,0 0 0,-1 0-1,1-1 1,-1 1 0,0 0 0,1-1-1,-1 1 1,0 0 0,0-1 0,0 1-1,0-1 1,0 1 0,-1-1 0,1 0-1,-2 2 1,2-2-1,0-1 0,0 0 0,1 0 0,-1 1 0,0-1 0,0 0 0,1 0 0,-1 0 0,0 0 0,0 0 0,0 0 0,1 0 0,-1 0 0,0 0 0,0-1 0,1 1 0,-1 0 0,0 0 0,0-1 0,1 1 0,-1 0 0,0-1 0,1 1 0,-1-1 0,1 1 0,-1-1 0,0 1 0,1-1 0,-1 0 0,1 1 0,-1-1 0,1 1 0,0-1 0,-1 0 0,1 0 0,0 1 0,-1-1 0,1-1 0,-1 1 0,-5-9 0,1 0 0,0 1 0,0-2 0,1 1 0,0 0 0,1-1 0,0 0 0,1 0 0,0 0 0,0-22 0,2 32 0,0 0 0,0 0 0,1 0 0,-1 0 0,0 0 0,1 0 0,-1 1 0,1-1 0,-1 0 0,1 0 0,-1 0 0,1 0 0,-1 0 0,1 1 0,0-1 0,-1 0 0,1 1 0,0-1 0,0 0 0,0 1 0,0-1 0,-1 1 0,1-1 0,0 1 0,0 0 0,0-1 0,0 1 0,0 0 0,0 0 0,0 0 0,0-1 0,0 1 0,2 0 0,-2 0 0,1 0 0,-1 0 0,1 0 0,-1 0 0,1 0 0,-1 0 0,1 1 0,-1-1 0,0 0 0,1 1 0,-1-1 0,1 1 0,-1-1 0,0 1 0,1 0 0,-1 0 0,0 0 0,0-1 0,1 1 0,-1 0 0,0 0 0,1 2 0,5 8-2,-4-5 1,0 0-1,0 0 1,0 0 0,4 13 0,-5-16 10,0 10-10,-2-13 1,0 0 0,0 1 0,0-1 0,0 0 0,0 1 0,-1-1 0,1 1 0,0-1 0,0 0 0,0 1 0,-1-1 0,1 0 0,0 0 0,0 1 0,-1-1 0,1 0 0,0 1 0,-1-1 0,1 0 0,0 0 0,-1 0 0,1 1 0,0-1 0,-1 0 0,1 0 0,-1 0 0,1 0 0,0 0 0,-1 0 0,1 0 0,-1 0 0,1 0 0,0 0 0,-1 0 0,1 0 0,-1 0 0,-14-2 0,15 2 0,-6-1 0,1-1 0,0 0 0,0 0 0,0-1 0,0 0 0,1 0 0,-1 0 0,1 0 0,-1-1 0,1 1 0,0-1 0,1 0 0,-1 0 0,1-1 0,-1 1 0,1-1 0,-4-8 0,7 13 0,0 0 0,0-1 0,0 1 0,0 0 0,0 0 0,0-1 0,0 1 0,0 0 0,0-1 0,0 1 0,1 0 0,-1 0 0,0-1 0,0 1 0,0 0 0,0 0 0,0-1 0,1 1 0,-1 0 0,0 0 0,0 0 0,0-1 0,0 1 0,1 0 0,-1 0 0,0 0 0,0 0 0,1 0 0,-1-1 0,0 1 0,0 0 0,1 0 0,-1 0 0,0 0 0,0 0 0,1 0 0,-1 0 0,0 0 0,1 0 0,-1 0 0,0 0 0,0 0 0,1 0 0,-1 0 0,0 0 0,1 0 0,13 1 0,-13-1 0,3 2 0,0 1 0,0-1 0,0 0 0,-1 1 0,1 0 0,-1 0 0,0 0 0,0 0 0,0 1 0,0-1 0,0 1 0,-1 0 0,1 0 0,2 8 0,-4-5 0,-5-22 0,4 14-12,-1 0 0,1 0 0,0 0 0,-1 1 0,1-1 0,0 0 0,0 0 0,-1 0-1,1 0 1,0 1 0,0-1 0,0 0 0,0 0 0,0 0 0,0 0 0,0 0 0,1 1 0,-1-1 0,1-1 0,-1-1-470,2-12-2357,6-11-3379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9:06.3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135 204 2257,'0'0'10992,"-5"-17"-7836,-17-53-85,12 53 1308,10 17-4288,-1 0 0,1 0 1,0 0-1,0 0 0,-1-1 0,1 1 0,0 0 1,-1 0-1,1 0 0,0 0 0,-1 0 0,1 0 0,0 0 1,-1 0-1,1 0 0,0 0 0,0 0 0,-1 1 0,1-1 1,0 0-1,-1 0 0,1 0 0,0 0 0,0 0 1,-1 1-1,1-1 0,0 0 0,0 0 0,-1 0 0,1 1 1,-11 19 1664,10-19-1874,-9 25 599,0 0 1,-7 39-1,4-17-61,5-11-154,1 0-1,2 0 0,1 0 0,2 47 0,2-82-263,0 0 0,0-1 0,0 1 0,0 0 0,0-1 0,0 1 0,1 0 0,-1-1 0,0 1 0,1-1 0,-1 1 0,1 0 0,0-1 0,0 1 0,-1-1 0,1 0 0,0 1 0,0-1 0,0 0 0,1 1 0,-1-1 0,0 0 0,0 0 0,1 0 0,-1 0 0,0 0 0,3 1 0,0-1 8,0 0-1,1 0 0,-1-1 1,0 1-1,1-1 0,-1 0 1,1 0-1,-1 0 0,7-2 1,-6 1 2,1-1 1,-1 0 0,0 0-1,0 0 1,-1-1 0,1 0-1,0 0 1,-1 0 0,1 0-1,-1-1 1,0 1-1,0-1 1,-1 0 0,1-1-1,-1 1 1,5-7 0,0-3 21,0 1 0,0-1 1,-2-1-1,8-21 1,-6 2-9,-2 0 0,-1 0 1,-2 0-1,-1 0 0,-4-49 1,1 21-84,1 45 42,0-25-24,0 39 45,0 1-1,0 0 1,-1 0 0,1 0 0,0 0-1,-1 0 1,0 0 0,1-1 0,-1 1-1,0 1 1,0-1 0,0 0 0,-1 0-1,0-2 1,-1 3 37,0 0-1,0 1 1,0-1-1,0 0 1,-1 1-1,1 0 0,0 0 1,0 0-1,0 0 1,0 0-1,-4 1 1,-4 0 34,2 0-77,0 0 0,0 1 0,0 0 0,1 1 0,-1 0 0,1 0 0,-1 1 0,1 0 0,0 0 0,-13 9 0,17-11-21,3-2-305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9:06.6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1 9220,'0'0'7198,"0"27"-4156,0-14-2790,-10 404 8078,-9-138-6644,16-168-1205,4-74-273,-2-35-171,-2-2-16,-3-10-850,2-8-812,1-1 0,1 1 0,0 0 0,2-24 1,0 41 1602,0-60-7792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9:06.9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0 3650,'0'0'17853,"25"8"-16442,79 28-429,-99-35-875,0 1 0,0 0 0,0 0 0,-1 1-1,1-1 1,-1 1 0,1 0 0,-1 0 0,0 0 0,0 1-1,-1 0 1,1-1 0,-1 1 0,0 0 0,0 1 0,0-1 0,0 1-1,-1-1 1,0 1 0,3 5 0,-3 1 230,-1-1-1,0 1 1,0 0-1,-1 0 1,0-1 0,-1 1-1,-2 12 1,1-4 33,0-4-157,-1-1 1,-1 1 0,0-1-1,0 0 1,-11 22-1,-40 65 127,45-85-310,2-3-33,0-1-1,-2 0 0,1 0 1,-1 0-1,-21 16 1,-8 2-3554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9:11.5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6259,'0'0'16776,"129"61"-15688,-78-61-624,1 0-464,-1 0-384,1 0-1745,-7 0-2433,-6 0-4322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9:07.4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0 292 3121,'0'0'8351,"22"-25"-5574,67-78-691,-80 93-1473,-1 0 0,0-1 0,-1 0 0,0 0-1,0 0 1,-2-1 0,8-19 0,-11 26-278,-1 3 67,0 0 0,-1 0 1,1 0-1,-1 0 0,1 0 1,-1 0-1,0 0 0,0 0 1,0 0-1,0 0 0,0-3 1,0 4-281,-1 1 0,1-1 0,0 1 1,0-1-1,-1 0 0,1 1 0,-1-1 1,1 1-1,0-1 0,-1 1 0,1-1 1,-1 1-1,1 0 0,-1-1 0,1 1 0,-1 0 1,1-1-1,-1 1 0,0 0 0,1-1 1,-1 1-1,1 0 0,-1 0 0,0 0 0,1 0 1,-1 0-1,0-1 0,1 1 0,-1 0 1,-1 1-1,1-1-104,0 1 0,0 0 1,0-1-1,0 1 0,0 0 1,0 0-1,0 0 0,0 0 1,0 0-1,0 0 0,0 0 0,1 0 1,-1 0-1,0 0 0,1 1 1,-1-1-1,0 2 0,-11 28 50,10-26-46,-3 13 59,0-1 1,1 1-1,1 0 1,1 0-1,0 1 1,2 24 0,0-42-95,0 0-1,0 0 1,1-1 0,-1 1 0,0 0 0,0 0 0,1-1 0,-1 1 0,0 0 0,1 0-1,-1-1 1,1 1 0,-1 0 0,1-1 0,-1 1 0,1-1 0,-1 1 0,1-1 0,0 1-1,-1-1 1,1 1 0,0-1 0,-1 0 0,1 1 0,0-1 0,0 0 0,-1 1 0,1-1-1,0 0 1,0 0 0,-1 0 0,1 0 0,0 0 0,0 0 0,0 0 0,1 0 0,0 0-99,1 0 1,0 0 0,0-1-1,-1 1 1,1-1 0,0 0 0,-1 0-1,1 0 1,0 0 0,-1 0 0,1-1-1,2-1 1,10-10-653,-1-1 0,0 0-1,18-25 1,-17 20-494,29-29 0,-43 48 1283,-1-1 1,1 0-1,0 1 0,-1-1 1,1 0-1,0 1 0,0-1 1,-1 1-1,1-1 1,0 1-1,0 0 0,0-1 1,-1 1-1,1 0 0,0 0 1,0-1-1,0 1 1,0 0-1,0 0 0,0 0 1,0 0-1,-1 0 0,1 0 1,0 0-1,0 0 0,0 1 1,0-1-1,0 0 1,0 0-1,-1 1 0,1-1 1,0 1-1,0-1 0,-1 1 1,1-1-1,0 1 1,0-1-1,0 2 0,3 2 374,-1 0-1,0 1 1,-1-1-1,1 1 0,2 7 1,1 1 95,1 0 119,15 25 833,-20-37-1419,-1 1-1,0-1 0,0 1 0,1-1 1,-1 0-1,1 0 0,-1 1 0,1-1 1,-1 0-1,1 0 0,0-1 0,-1 1 1,1 0-1,0 0 0,0-1 0,0 1 1,-1-1-1,5 1 0,-4-2-28,0 0 0,1 0 1,-1 0-1,0 0 0,0 0 0,0 0 0,0 0 0,0-1 0,0 1 1,-1-1-1,1 1 0,0-1 0,1-3 0,13-9 23,-6 7-1,0-1 0,-1 0 0,0 0 0,0-1 0,10-14 0,-17 19-129,0 0 0,0 0-1,0 0 1,-1 0 0,0 0 0,2-7 0,5-16-2844,3 8-3212,-1 4-4907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9:07.8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 1 12038,'0'0'12443,"-18"22"-10125,-55 69-728,49-58-941,21-17-237,3-13-358,0-3-55,0 1 0,0-1 0,0 0 0,0 1 0,0-1 1,0 0-1,0 1 0,0-1 0,0 0 0,0 1 0,0-1 0,0 0 0,0 1 0,1-1 0,-1 0 0,0 0 0,0 1 0,0-1 0,0 0 0,1 1 0,-1-1 0,0 0 0,0 0 0,1 0 1,-1 1-1,0-1 0,0 0 0,1 0 0,-1 0 0,0 1 0,0-1 0,1 0 0,-1 0 0,0 0 0,1 0 0,-1 0 0,0 0 0,1 0 0,-1 0 0,0 0 0,1 0 0,-1 0 1,0 0-1,1 0 0,-1 0 0,0 0 0,1 0 0,-1 0 0,0 0 0,1-1 0,1 1-28,3 1-39,1-1 0,-1 0 0,1 0 0,-1-1 0,0 0 0,1 0 0,-1 0 0,0 0 0,0-1 0,1 0-1,-1 0 1,-1 0 0,1-1 0,0 0 0,8-5 0,-6 1-82,1 1 0,0 0 0,1 1-1,0 0 1,0 0 0,0 1 0,0 0 0,0 0-1,1 1 1,0 1 0,-1 0 0,16-2-1,-22 4 198,0 1-1,0 0 0,0-1 0,0 1 0,0 0 0,0 0 0,0 1 0,0-1 0,-1 1 0,1-1 0,-1 1 1,1 0-1,3 3 0,18 11 1000,-12-8-502,-10-7-455,0 0 0,0 1 1,-1-1-1,1 0 0,0 0 0,0 0 1,0 0-1,0 0 0,0-1 1,3 1-1,-4-1-84,-17-13-15932,1-1 4247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9: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28 9845,'0'0'13926,"169"14"-13142,-123-14-592,1 0-144,-6 0-48,-6 0-1184,-4-7-2066,-10-6-2961,-6-8-5538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9:08.2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0 4818,'0'0'17144,"-16"132"-12950,16-84-1729,0 1-1008,0-8-913,0 8-288,0-22-240,0 8-16,0-14-208,5-7-832,1 0-769,-1-14-1841,5 0-3105,5-21-1665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9:08.3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 9716,'0'0'13927,"52"0"-13895,-16 0-32,10 0-48,10 0-2561,6 0-2882,-16-7-6514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9:08.5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9156,'0'0'13094,"5"125"-13094,16-97-784,4-14-2562,16-14-2016,11 0-1954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9:08.7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108 148 2721,'0'0'17315,"11"-17"-15834,34-56-332,-44 71-936,1-1-1,-1 1 0,0 0 0,0-1 0,0 1 0,0-1 0,0 0 0,0 1 0,-1-1 1,1 0-1,-1 1 0,0-1 0,0 0 0,0-4 0,-1 6-130,1 0 0,0 1 0,-1-1 0,1 0-1,-1 0 1,1 0 0,-1 1 0,0-1 0,1 0 0,-1 0-1,0 1 1,1-1 0,-1 1 0,0-1 0,0 1 0,0-1-1,1 1 1,-1-1 0,0 1 0,0 0 0,0-1-1,0 1 1,0 0 0,0 0 0,-2-1 0,-3 1 74,0 0 0,0 1-1,0-1 1,0 1 0,0 1 0,0-1 0,0 1 0,-8 3 0,8-2-145,0 0 0,0 1 0,0 0 0,0 0 0,1 1 0,0-1 0,0 1 0,0 0 0,0 1 0,1-1 0,0 1 0,0 0 0,0 0 0,1 0 0,0 0 0,0 0 0,1 1 0,0 0 0,0-1 0,0 1 0,1 0 0,0 0 0,0 0 0,1 11 0,-1-13-99,1 1 0,0-1 1,1 1-1,0-1 0,-1 0 1,2 1-1,1 6 0,-2-10-94,0-1 0,0 1-1,0 0 1,1-1 0,-1 1-1,0-1 1,1 1 0,-1-1-1,1 0 1,-1 0 0,1 1-1,0-1 1,-1 0 0,1 0-1,0-1 1,0 1 0,0 0 0,0-1-1,0 1 1,-1-1 0,1 1-1,0-1 1,3 0 0,-1 1-794,1-1 1,0 0 0,0 0 0,0 0 0,0 0-1,-1-1 1,1 0 0,0 0 0,-1 0-1,1-1 1,0 1 0,4-3 0,32-26-9852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9:09.1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 12438,'0'0'15436,"4"16"-14494,12 49-473,-16-64-461,1 0-1,-1 0 1,0 0-1,1 0 0,-1 0 1,1 0-1,-1 0 1,1-1-1,-1 1 1,1 0-1,0 0 0,-1 0 1,1-1-1,0 1 1,-1 0-1,1-1 0,0 1 1,0-1-1,0 1 1,0-1-1,0 1 1,0-1-1,0 0 0,0 1 1,0-1-1,0 0 1,0 0-1,0 0 0,0 1 1,0-1-1,0 0 1,0-1-1,0 1 1,0 0-1,0 0 0,0 0 1,1-1-1,5 0 18,5 1-18,1-2-1,-1 1 1,1-2-1,-1 0 1,0 0-1,0-1 1,0 0-1,-1-1 1,16-9-1,-10 6-17,125-48-723,-142 56 738,0 0 0,1 0-1,-1 0 1,0 0 0,0 0 0,1 1 0,-1-1 0,0 0-1,0 0 1,1 0 0,-1 0 0,0 0 0,0 0 0,1 0-1,-1 0 1,0 1 0,0-1 0,1 0 0,-1 0 0,0 0-1,0 0 1,0 1 0,0-1 0,1 0 0,-1 0 0,0 1-1,0-1 1,0 0 0,0 0 0,0 1 0,0-1 0,0 0-1,1 0 1,-1 1 0,0-1 0,0 0 0,0 0 0,0 1-1,0-1 1,0 0 0,0 0 0,-1 1 0,2 12 223,-1-12-166,0 128 3248,0-128-3840,0-11-5501,0-8-209,0-3-3288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9:10.3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1 257 9412,'0'0'9920,"19"-22"-7759,12-11-1597,66-77 939,-93 105-1216,1 0 1,-1 0-1,-1 0 0,1 0 0,-1 0 1,0-1-1,0 0 0,0 1 0,-1-1 1,0 0-1,0 0 0,0-1 0,-1 1 1,1-6-1,-11 10 1538,3 3-1777,0 0 1,0-1 0,1 2 0,-1-1-1,0 1 1,0 0 0,1 0 0,-1 0-1,1 1 1,0 0 0,0 0-1,0 1 1,0-1 0,1 1 0,-1 0-1,1 0 1,0 0 0,0 1 0,0-1-1,1 1 1,-1 0 0,1 0 0,-3 9-1,-1-1 87,2 0 0,-1 1 0,2 0-1,0 0 1,0 0 0,1 1 0,1-1-1,-1 27 1,3-39-123,0-1 0,1 1-1,-1 0 1,0 0 0,0-1 0,1 1-1,-1 0 1,1-1 0,0 1-1,-1 0 1,1-1 0,0 1 0,0-1-1,0 1 1,0-1 0,0 1 0,0-1-1,1 0 1,-1 0 0,3 2 0,-1-1 2,1 0 1,-1 0 0,1 0-1,0 0 1,0-1 0,-1 0 0,1 0-1,8 1 1,3-1 8,0 0 1,1-1-1,-1-1 1,16-2-1,-16-1-82,0 0-1,0-1 1,0 0-1,-1-2 1,0 1-1,0-2 1,21-15-1,6-1-424,5-3-1558,2 2 0,91-34 0,-105 51 1938,-42 17 2866,7-8-2700,-57 66 2318,52-59-2229,1 1 0,-1 0 0,1 0 0,1 0 1,-1 0-1,-4 19 0,8-28-164,1 0 1,0 1-1,0-1 0,0 0 1,-1 1-1,1-1 0,0 1 1,0-1-1,0 0 0,0 1 1,0-1-1,0 1 0,0-1 1,0 0-1,0 1 0,0-1 1,0 1-1,0-1 0,0 0 1,0 1-1,0-1 0,0 1 1,0-1-1,0 0 1,1 1-1,-1-1 0,0 0 1,0 1-1,1-1 0,-1 0 1,0 1-1,0-1 0,1 0 1,-1 1-1,0-1 0,1 0 1,-1 0-1,0 1 0,1-1 1,-1 0-1,0 0 0,1 0 1,-1 0-1,0 1 0,1-1 1,-1 0-1,1 0 1,-1 0-1,0 0 0,1 0 1,-1 0-1,1 0 0,-1 0 1,0 0-1,1 0 0,-1 0 1,1 0-1,-1-1 0,0 1 1,1 0-1,-1 0 0,1 0 1,-1 0-1,0-1 0,1 1 1,-1 0-1,29-17-252,-25 15 220,27-18-25,-24 14 7,0 1-1,1 0 0,0 0 1,0 0-1,1 1 1,-1 1-1,1-1 0,0 1 1,0 1-1,0-1 0,0 2 1,0-1-1,12 1 1,-19 1 120,0 0 1,1 0 0,-1 1-1,0 0 1,1-1 0,-1 1-1,0 0 1,0 0 0,0 0-1,1 0 1,-1 0 0,0 0-1,-1 1 1,1-1 0,0 1-1,0 0 1,-1-1 0,1 1-1,-1 0 1,1 0 0,-1 0-1,3 4 1,16 17 990,-18-22-933,11-23-16712,10 3 3276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9:10.5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15191,'0'0'14182,"21"0"-14182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9:11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7828,'0'0'12216,"24"6"-11010,78 20-345,-99-26-789,0 1-1,0 0 0,-1 0 0,1 0 0,-1 0 1,1 1-1,-1-1 0,1 1 0,-1-1 0,0 1 0,1 0 1,-1 0-1,0 0 0,0 0 0,-1 0 0,1 0 1,0 1-1,-1-1 0,1 0 0,-1 1 0,2 3 0,-2 0 83,0-1-1,-1 1 0,1-1 1,-1 1-1,0-1 0,0 1 0,-2 9 1,0 7 306,1-12-378,0 1 0,0-1 1,-1 0-1,0 0 0,0 0 1,-2-1-1,-5 15 0,-39 64 564,34-65-527,1 1 1,-13 30-1,21-44-151,5-9 24,-1-1 0,1 0 0,0 0 0,0 0 0,0 0 0,0 1 0,-1-1 0,1 0 1,0 0-1,0 0 0,0 1 0,0-1 0,0 0 0,0 0 0,0 1 0,0-1 0,0 0 0,0 0 1,0 1-1,0-1 0,0 0 0,0 0 0,0 1 0,0-1 0,0 0 0,0 0 0,0 1 0,0-1 1,0 0-1,0 0 0,0 0 0,0 1 0,0-1 0,1 0 0,-1 0 0,0 0 0,0 1 0,0-1 1,0 0-1,1 0 0,-1 0 0,0 0 0,0 1 0,0-1 0,1 0 0,-1 0 0,0 0 0,0 0 1,1 0-1,-1 0 0,0 0 0,0 0 0,0 0 0,1 0 0,-1 0 0,0 0 0,0 0 0,1 0 1,17 1-142,-14-1 158,20 0-67,46 6 0,-63-5 58,-1 0 1,0 0-1,1 1 1,-1 0-1,0 0 1,0 1 0,0-1-1,0 1 1,-1 0-1,1 1 1,-1 0-1,7 5 1,-9-5 19,-1 0 1,1 0-1,-1 0 1,0 0 0,0 1-1,0-1 1,-1 0-1,1 1 1,-1 0-1,0-1 1,-1 1-1,1 0 1,-1 4 0,-2 64 1238,1-65-1091,0 0-47,-1 1 1,0-1-1,-1 1 0,0-1 0,0 0 1,-1 0-1,0 0 0,-1-1 0,1 1 0,-1-1 1,-1 0-1,1-1 0,-1 1 0,-13 10 1,-41 30-1036,1-12-4409,45-32-1373,1-3-3269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9:10.6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6195,'0'0'17656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9:11.9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0 4866,'0'0'14983,"-26"174"-13046,21-126-288,-5-6-865,5-15-416,-1-6-176,6-14-192,0-21-5058,0-20-256,6-8-6116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9:12.3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392 208 4386,'-166'-92'5029,"130"76"-2674,35 16-2232,0 0 0,0 0 0,0 0 0,0 0 0,0 0 0,0 0 0,1 0 0,-1 0 1,0 0-1,0 0 0,0 0 0,0 0 0,0 1 0,0-1 0,0 0 0,0 1 0,-11 6 593,1 0-1,0 0 1,1 1-1,0 0 0,0 1 1,1 0-1,0 1 1,0 0-1,1 1 0,-12 20 1,12-18-237,1 1 0,0 0 0,1 1 0,0 0 0,2-1 0,-1 2 0,2-1 0,0 0-1,0 17 1,2-22-223,0 9 143,0 0 0,2 1 1,2 20-1,-1-34-334,-1 0 0,1 0 1,-1 0-1,2 0 0,-1 0 1,1 0-1,-1-1 0,2 1 1,-1-1-1,1 0 0,-1 0 0,1 0 1,8 7-1,-2-4-13,0 0 0,0-1-1,0 0 1,0-1 0,1 0 0,0-1 0,1 0-1,-1-1 1,1 0 0,23 4 0,2-4 53,1 0 1,47-3 0,-62-1-67,-14-1-26,1 0 0,-2 0-1,1 0 1,0-1 0,0-1 0,0 0 0,-1 0 0,0 0 0,1-1 0,-1 0-1,-1-1 1,1 0 0,-1 0 0,1-1 0,-1 0 0,-1 0 0,1 0 0,-1-1-1,-1 0 1,9-12 0,-3 1 17,-1 1 0,0-2 0,-1 1 0,-1-1-1,-1-1 1,-1 1 0,-1-1 0,4-24 0,-5 1 84,-1-68 0,-3 81-35,0 25-39,0 0 0,-1 0 0,1 0 1,-1 1-1,0-1 0,0 0 0,-1 0 1,0 1-1,1-1 0,-1 1 0,-1-1 1,1 1-1,-1 0 0,-4-6 0,3 5 70,-1 1-1,0-1 0,-1 1 1,1 0-1,-1 0 0,0 0 0,1 1 1,-2 0-1,-11-5 0,-10-1-107,0 2-1,-1 0 1,1 2-1,-1 1 1,0 2-1,-39 0 1,5 2-5186,52-20-14683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0:17.9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172 181 2593,'0'0'14719,"1"-3"-13465,1-13 1440,0 0 0,-1 0 1,-1-23-1,-1 13-2770,1 23 135,-1-1-1,0 1 1,0 0 0,-1 0 0,1 0-1,0 0 1,-1 0 0,0 0 0,0 0 0,0 0-1,0 1 1,0-1 0,0 1 0,-1-1 0,1 1-1,-1 0 1,0 0 0,0 0 0,0 0-1,1 1 1,-2-1 0,1 1 0,0 0 0,0 0-1,0 0 1,0 0 0,-1 0 0,-4 0 0,0 1 34,0 0 1,0 0-1,1 1 1,-1 0 0,0 0-1,-13 5 1,18-5-96,1 0 0,0 0 0,0 1 0,0-1 1,0 1-1,0-1 0,0 1 0,0 0 0,0 0 0,1 0 0,-1 0 0,1 0 0,0 0 1,-1 0-1,1 0 0,0 1 0,0-1 0,0 0 0,1 1 0,-1-1 0,1 1 0,-1-1 1,1 1-1,0 4 0,-2 0-10,2 1 1,-1 0-1,1 0 0,0-1 1,0 1-1,1 0 1,0-1-1,1 1 0,0 0 1,0-1-1,0 0 1,1 1-1,0-1 0,0 0 1,1 0-1,0-1 1,0 1-1,1-1 0,7 8 1,10 13 78,-1-3-52,-1 1-1,-1 1 1,-1 0 0,20 40 0,-37-63 8,1 0-1,-1 0 0,0 0 1,0 0-1,0 0 1,0 0-1,0 0 1,-1 0-1,0 1 0,1-1 1,-1 0-1,0 0 1,-1 0-1,1 1 1,0-1-1,-1 0 1,0 0-1,0 0 0,0 0 1,0 0-1,0 0 1,0 0-1,-1 0 1,-1 2-1,-4 2 29,1 0 0,-1-1 0,0 0-1,0 0 1,-1-1 0,-13 7 0,-25 20-106,43-30-14,1 0 1,-1-1 0,0 1-1,1 0 1,-1-1 0,0 1-1,0-1 1,0 0 0,0 0-1,-6 1 1,-19 0-3310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0:18.3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0 342 2401,'0'0'10765,"25"-19"-6862,4-1-2951,14-12 744,61-56-1,-84 69-907,48-49 786,-63 62-1295,1-1-1,-1 0 1,0 0 0,-1-1-1,1 0 1,-2 1-1,1-1 1,3-13-1,-7 21-174,1 0-1,-1-1 0,0 1 0,0-1 0,0 1 0,0-1 0,1 1 1,-1-1-1,0 1 0,0-1 0,0 1 0,0-1 0,0 1 1,0-1-1,0 1 0,0-1 0,-1 1 0,1 0 0,0-1 1,0 1-1,0-1 0,0 1 0,-1-1 0,1 1 0,0-1 0,0 1 1,-1 0-1,1-1 0,0 1 0,-1 0 0,1-1 0,0 1 1,-1 0-1,1-1 0,-1 1 0,1 0 0,0 0 0,-1-1 1,1 1-1,-1 0 0,1 0 0,-1 0 0,1 0 0,-1 0 1,1-1-1,-1 1 0,1 0 0,-1 0 0,1 0 0,-1 0 0,1 1 1,-1-1-1,0 0 0,-1 0-103,-1 1-1,0 0 1,1 0 0,0-1 0,-1 1-1,1 1 1,0-1 0,-1 0 0,-2 3-1,-7 8 12,0 0 0,1 1 0,0 0 0,1 0 0,1 1 0,0 1-1,1 0 1,1 0 0,0 0 0,1 1 0,1 0 0,-4 18 0,7-27 24,1 1 0,0-1 0,1 1 0,0 9 1,0-16-35,1 0-1,-1 1 1,0-1 0,0 1 0,1-1 0,-1 0 0,1 1 0,-1-1-1,1 0 1,-1 1 0,1-1 0,0 0 0,0 0 0,-1 0 0,1 0-1,0 0 1,0 0 0,0 0 0,0 0 0,1 0 0,-1 0 0,0 0-1,0-1 1,0 1 0,1 0 0,-1-1 0,2 1 0,15 3-374,0-1 0,0-1 1,1-1-1,-1 0 0,0-1 0,36-6 1,-20-7-2553,-2-6-3547,-1-2-3420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0:18.7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186 0 11269,'0'0'16064,"-24"20"-15259,-72 65-229,90-80-487,0 1 0,1-1-1,0 1 1,0 0-1,0 0 1,1 0-1,-1 1 1,2 0 0,-1 0-1,1 0 1,0 0-1,0 0 1,1 1 0,0-1-1,1 1 1,-1-1-1,1 1 1,1 0-1,0 14 1,0-21-91,0 0 1,1 0-1,-1 0 0,0-1 1,1 1-1,-1 0 0,0 0 0,1-1 1,0 1-1,-1 0 0,1 0 1,-1-1-1,1 1 0,0-1 1,-1 1-1,1-1 0,0 1 1,-1-1-1,1 1 0,0-1 1,0 0-1,0 1 0,-1-1 1,1 0-1,0 0 0,0 1 0,0-1 1,0 0-1,0 0 0,-1 0 1,1 0-1,2 0 0,32-2-185,-27 0 137,0-1 0,0 0 0,-1 0 0,1-1 0,-1 0 0,0 0 0,0-1 0,0 0 0,0 0 0,-1-1 0,8-8 0,29-21-420,-42 34 455,0 0 0,0 0 0,1 0 0,-1 0 0,1 1 0,-1-1 0,0 1 0,1-1 1,-1 1-1,1-1 0,-1 1 0,1 0 0,-1 0 0,1 0 0,-1 0 0,1 0 0,0 0 0,-1 0 0,1 0 0,-1 0 0,1 1 0,-1-1 0,0 1 0,1-1 0,-1 1 0,3 1 0,0 1 86,0 0 0,0 1 0,0 0 1,0 0-1,-1 0 0,4 5 0,13 13 636,-13-16-559,11 5 11,-16-11-202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0:18.9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85 10485,'0'0'16711,"10"15"-15104,34 48-644,-41-59-928,0 0 1,0 0 0,0-1 0,1 1 0,0-1-1,0 1 1,6 3 0,-9-6-24,0-1 0,1 1-1,-1 0 1,1-1 0,-1 1 0,1-1 0,-1 0-1,1 1 1,-1-1 0,1 0 0,-1 0 0,1 0 0,-1 0-1,1 0 1,0 0 0,1-1 0,1-1 2,0 0 1,0 0-1,0-1 1,-1 1-1,1-1 1,-1 0 0,0 0-1,0 0 1,0 0-1,0-1 1,3-4-1,0 0-11,20-24-371,58-66-3087,-75 85 139,-6 7-93,2 2-2659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0:19.2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135 1 8820,'0'0'13737,"-21"24"-12528,-62 79 138,78-97-1151,1-1 0,0 1-1,0 1 1,1-1 0,-5 13 0,6 11 957,3-17-949,-1-12-201,0-1 0,0 1 0,0-1 0,0 1 0,1 0 0,-1-1 0,0 1 0,1-1 1,-1 1-1,0-1 0,1 1 0,-1-1 0,1 0 0,-1 1 0,1-1 0,-1 1 0,1-1 0,-1 0 0,1 0 1,-1 1-1,1-1 0,-1 0 0,1 0 0,-1 1 0,1-1 0,0 0 0,-1 0 0,1 0 0,-1 0 0,1 0 1,0 0-1,-1 0 0,1 0 0,-1 0 0,2-1 0,22-2-53,-18 0-54,0 0 0,1-1 0,-1 0 0,-1 0 0,1 0 0,0 0-1,-1-1 1,0 0 0,0 0 0,-1-1 0,1 0 0,4-7 0,9-10-1123,21-24-3015,-2-2-2604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0:19.5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0 9957,'0'0'8099,"-5"21"-5105,0 2-2175,-2 7 446,2 1 1,-3 44-1,7 55 1307,1-129-2572,0 0 1,0 1-1,0-1 1,0 0-1,0 0 1,0 1-1,0-1 1,1 0-1,-1 0 0,1 1 1,-1-1-1,1 0 1,-1 0-1,1 0 1,0 0-1,-1 1 1,1-1-1,0 0 1,0 0-1,0-1 1,0 1-1,0 0 0,0 0 1,0 0-1,1 0 1,0 0-28,0-1-1,0 1 1,0-1 0,0 1 0,0-1-1,0 0 1,0 0 0,0 0 0,0 0 0,0 0-1,0-1 1,0 1 0,0-1 0,0 1-1,0-1 1,3-1 0,1-1-79,0 0 0,1-1 0,-2 0 1,1-1-1,0 1 0,8-11 0,12-8-260,-22 19 298,1 0 1,0 0 0,0 1-1,0-1 1,0 1-1,1 0 1,-1 0 0,1 1-1,-1 0 1,1 0-1,0 0 1,0 1 0,0 0-1,0 0 1,0 0-1,0 1 1,0 0 0,12 1-1,-15 0 109,0 0 0,0 0 0,0 1 0,0-1 1,0 1-1,0 0 0,-1-1 0,1 1 0,-1 1 0,0-1 0,1 0 0,-1 0 0,0 1 0,0 0 0,0-1 0,-1 1 0,1 0 0,-1 0 0,3 5 0,1 4 376,0 1-1,-1-1 0,3 20 1,6 49-684,-12-128-9289,3 13 1563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0:19.8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0 9941,'0'0'11013,"-51"160"-8228,46-105-64,0-13-752,5-8-1361,0-6-288,0-7-192,10-8-128,5-13-48,11 7-128,5-7-160,10 0-672,10-13-449,1-8-1856,-6-7-1826,0 0-3345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9:13.2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1 6227,'0'0'14124,"-5"26"-12273,4-16-1636,-26 187 3540,20-124-2301,-5 116 736,12-188-2488,0-24-8189,8-96-1512,3 35 3353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0:20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7363,'0'0'17624,"118"138"-16279,-87-103-352,-1-14-609,-9 0-336,-11-7-32,-5-8-16,1-6-913,4-27-17943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0:20.2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252 0 8212,'0'0'16535,"-134"146"-14054,93-91-864,6-13-848,9-14-561,16-15-208,4-6-32,12-41-16280,19-1 6019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0:20.4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1 131 8404,'46'-40'2062,"56"-37"0,-100 75-1824,1 0 0,-1 1 0,1 0 0,-1-1 0,1 1 0,0 0 0,0 0 0,0 1 0,-1-1-1,1 0 1,0 1 0,0 0 0,0 0 0,0 0 0,0 0 0,0 0 0,0 0 0,0 1 0,-1 0 0,1-1-1,0 1 1,0 0 0,0 0 0,-1 0 0,1 1 0,-1-1 0,1 1 0,-1 0 0,1-1 0,-1 1 0,0 0-1,0 0 1,0 0 0,2 3 0,5 4 600,13 8 362,-2 2 0,0 0 0,-1 1 1,16 24-1,-28-34-1003,0 1 1,-1 0-1,-1 0 0,0 1 1,0 0-1,-1-1 0,0 1 0,-1 1 1,-1-1-1,0 0 0,1 17 1,-2-14-49,-1 0 1,0 0 0,-1 0-1,-1 1 1,0-1 0,-6 21-1,5-28-178,-1 0-1,1-1 1,-1 1-1,0-1 1,-1 0-1,0 0 1,0-1 0,0 1-1,-1-1 1,0 0-1,0-1 1,0 1-1,-12 6 1,14-9-429,-1 0 1,0-1 0,0 0-1,0 0 1,0 0-1,0 0 1,0-1 0,0 0-1,-8 1 1,-27 0-9285,4-2-6431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0:21.5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1 105 1505,'0'0'18413,"25"-17"-17052,82-52-187,-66 50-389,-21 19-24,-10 1-298,-8 0-357,1-1-1,-1 0 1,0 1 0,0 0-1,0-1 1,0 1 0,0 0-1,0 0 1,0 0 0,0 0-1,0 1 1,0-1 0,0 0-1,-1 1 1,1-1 0,0 1-1,-1 0 1,0-1 0,1 1-1,-1 0 1,0 0 0,0 0-1,0 0 1,0 0 0,0 0-1,0 0 1,-1 1 0,1-1-1,-1 0 1,1 3 0,1 10 201,0-1 0,0 0 0,-2 21 0,0-29-254,-1 8 12,-1-1-1,-1 1 1,0-1 0,0 0 0,-2 1 0,1-2 0,-2 1 0,0 0 0,0-1 0,-1 0 0,-13 16 0,18-26-62,0 1 0,1 0 1,-1 0-1,0-1 0,1 1 1,0 0-1,0 0 0,0 1 1,0-1-1,0 0 0,0 5 1,1-4 14,3-4-44,2-2 46,0 1 0,-1 0 0,1-1 1,0 0-1,0 0 0,-1-1 0,1 1 0,-1-1 1,0 0-1,0 0 0,0 0 0,4-5 0,10-6 206,65-51 332,-73 56-867,0 0-1,-1 0 0,0-1 1,-1 0-1,13-22 1,-9-6-6468,-12 35 5649,1-6-7452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0:22.1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230 0 11477,'0'0'10813,"-23"23"-9607,-71 78 29,85-91-955,0 0 1,0 1-1,1 1 0,0 0 0,1 0 0,0 0 0,1 1 1,0-1-1,1 2 0,-5 21 0,5-20-61,-2 12 48,2-1 1,0 1 0,2 0 0,0 0-1,2 0 1,1 1 0,6 44 0,-4-64-237,1 0 1,0 0 0,0 0-1,0 0 1,1 0 0,0-1-1,0 0 1,1 0 0,0 0-1,0 0 1,1-1 0,-1 0-1,2 0 1,-1 0 0,1-1-1,-1 0 1,1 0 0,10 4-1,-2-1 4,0-1-1,0 0 1,0-1-1,1-1 1,0 0 0,1-1-1,-1-1 1,22 1-1,-18-2 36,1 0-1,0-2 0,-1-1 1,1 0-1,-1-1 0,1-1 1,-1-2-1,0 0 1,0 0-1,23-11 0,-20 4-44,-1-1 1,0 0-1,-1-2 0,0 0 0,-1-1 1,-1-2-1,-1 0 0,0 0 0,-1-2 1,-1 0-1,-1-1 0,12-23 0,-21 31 2,0-1-1,-1 0 1,0 0-1,-1 0 1,0 0-1,-2-1 1,0 1-1,0-1 0,-1 0 1,-1 1-1,0-1 1,-5-27-1,2 26-13,-1 0 0,0 0-1,-1 0 1,0 1 0,-1 0-1,-1 0 1,-1 0 0,0 1 0,-1 0-1,0 1 1,-15-16 0,19 24-10,0 1 0,0 0 0,-1 0 1,1 0-1,-1 1 0,0 0 1,0 0-1,0 1 0,0-1 0,0 1 1,-1 0-1,1 1 0,-1 0 1,-6-1-1,-16 0 16,-58 3 0,36 1-13,6-3-140,22-1-452,0 2 0,-29 3 0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0:22.8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10597,'0'0'14983,"169"0"-13559,-128 0-703,-5 0-401,-16 0-288,-4 0-32,-11 0 0,0 0-608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0:22.9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5539,'0'0'9812,"0"139"-5954,0-91-1105,0-6-576,0-14-1136,0-8-849,5-13-192,0-7-208,0 0-1889,0 0-1089,6-27-1840,-1-8-673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0:23.3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4418,'99'23'4712,"-97"-22"-4286,0-1 1,1 1 0,-1-1 0,0 1 0,0 0 0,0 0 0,0 0 0,0 0 0,0 0 0,0 1 0,-1-1 0,1 1 0,0-1 0,1 2 0,-2-1-253,0 0 0,0 0 0,0 0 1,0 0-1,0 0 0,-1 0 0,1 1 0,-1-1 1,1 0-1,-1 0 0,0 0 0,0 0 1,0 5-1,0 1 915,16 81 4065,9-3-3889,-25-84-1267,2 1 1,-1-1-1,0 1 0,0-1 1,1 1-1,0-1 1,-1 0-1,3 3 0,-3-5-9,0 1 0,-1-1-1,1 1 1,0-1 0,-1 1-1,1-1 1,0 1-1,-1-1 1,1 0 0,0 0-1,0 1 1,-1-1 0,1 0-1,0 0 1,0 0 0,-1 0-1,1 0 1,0 0 0,0 0-1,0 0 1,-1 0-1,1 0 1,0 0 0,0-1-1,0 1 1,-1 0 0,1 0-1,0-1 1,-1 1 0,1-1-1,0 1 1,-1 0 0,1-1-1,0 1 1,-1-1-1,1 0 1,9-10-159,-1 0 0,0 0-1,-1-1 1,0 0 0,7-17 0,4-5 39,38-46-714,-29 44 321,-26 32 481,-2 4 42,0-1 0,1 0 0,-1 1-1,0-1 1,1 0 0,-1 1 0,1-1-1,-1 0 1,1 1 0,-1-1 0,1 1-1,-1-1 1,1 1 0,0-1 0,-1 1-1,1-1 1,0 1 0,-1 0 0,1-1-1,0 1 1,0 0 0,-1-1 0,1 1-1,0 0 1,0 0 0,-1 0 0,1 0-1,0 0 1,1 0 0,0 2 132,0-1-1,0 1 1,0 0-1,0 0 1,0 0-1,0 0 1,-1 1 0,0-1-1,1 0 1,-1 1-1,0-1 1,0 1 0,1 3-1,2 2 240,13 24 1661,21 53-1,-37-78-1171,-1-7-1114,0 1 0,0-1 1,0 0-1,0 1 1,0-1-1,0 0 1,1 0-1,-1 1 0,0-1 1,0 0-1,0 1 1,0-1-1,0 0 1,0 0-1,0 1 0,0-1 1,1 0-1,-1 0 1,0 1-1,0-1 1,0 0-1,1 0 0,-1 0 1,0 1-1,0-1 1,1 0-1,-1 0 1,0 0-1,0 0 1,1 1-1,-1-1 0,0 0 1,1 0-1,-1 0 1,0 0-1,0 0 1,1 0-1,-1 0 0,0 0 1,1 0-1,-1 0 1,0 0-1,1 0 1,-1 0-1,0 0 0,0 0 1,1 0-1,-1 0 1,0-1-1,0 1 1,1 0-1,-1 0 0,0 0 1,0 0-1,1-1 1,-1 1-1,19-6-8346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0:24.0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185 0 4290,'0'0'16837,"-23"20"-14724,-73 64-563,90-79-1365,0 0 0,0 1 0,1-1 0,0 1 0,0 0 0,0 0 0,1 1 0,0 0 0,0-1 0,1 1 0,0 1 0,0-1 1,-2 8-1,5-14-184,-1 0 1,1 0 0,0-1 0,0 1-1,0 0 1,0 0 0,0 0 0,0 0 0,0 0-1,0-1 1,0 1 0,0 0 0,0 0 0,1 0-1,-1 0 1,0-1 0,1 1 0,-1 0 0,1 0-1,-1-1 1,0 1 0,1 0 0,0 0-1,-1-1 1,1 1 0,-1-1 0,1 1 0,0-1-1,-1 1 1,1-1 0,0 1 0,0-1 0,-1 1-1,1-1 1,0 0 0,1 1 0,37 7-272,-23-6 249,1 1 21,-5-1-4,-1 0-1,0 1 0,0 0 1,19 9-1,-28-11 9,0 0-1,0 0 0,0 0 1,0 1-1,0-1 1,0 1-1,-1-1 0,1 1 1,0 0-1,-1-1 0,1 1 1,-1 0-1,0 0 1,0 0-1,1 0 0,-1 0 1,-1 0-1,1 1 0,0-1 1,0 0-1,-1 0 1,1 1-1,-1-1 0,0 0 1,0 1-1,0-1 0,0 0 1,-1 5-1,0-4 4,1 1-1,-2-1 1,1 0 0,0 0-1,-1 0 1,1 0-1,-1 0 1,0 0 0,0-1-1,0 1 1,0-1-1,-3 3 1,-36 30-299,15-14-428,0 6-2380,33-27-963,17-8 4455,-1-1 0,0 0 0,-1-2 0,0-1 0,0 0 0,25-20 0,-16 8-16,-2-1 1,0-2-1,33-39 1,-50 52-352,-1 0-1,12-22 1,-19 30 51,-1 0 0,0 0 0,-1 0 0,0 0 0,0 0 0,0-1 1,0 1-1,-1-1 0,1-10 0,-2 16 628,-2 4 158,-10 21-470,2 1 0,1 1 0,0-1 0,2 1-1,1 0 1,1 1 0,-2 53 0,7-80-395,1 1 0,-1 0 0,0-1 0,1 1 0,-1 0 0,1-1 1,0 1-1,-1-1 0,1 1 0,-1-1 0,1 1 0,0-1 0,-1 1 0,1-1 0,0 0 0,-1 1 1,1-1-1,0 0 0,0 0 0,-1 0 0,1 1 0,0-1 0,0 0 0,-1 0 0,1 0 0,0 0 1,0 0-1,0 0 0,-1-1 0,3 1 0,27-6-46,-20 0 28,0-1 0,-1 0 0,1-1 0,9-10 0,-7 6-133,1 1 0,26-19 0,-36 28 110,1 0 1,-1 0 0,0 1 0,0-1 0,1 1 0,-1 0 0,1 0-1,-1 0 1,1 0 0,0 1 0,-1-1 0,1 1 0,0 0 0,-1 0-1,1 0 1,0 1 0,-1-1 0,6 2 0,-4 1 52,0 0 0,-1 1-1,1-1 1,-1 1 0,0 0 0,0 0 0,-1 0-1,1 1 1,-1-1 0,0 1 0,0 0 0,4 9-1,5 5 358,-1 3 12,-10-18-331,1 0-1,-1-1 0,1 1 0,0 0 0,0-1 1,0 1-1,0-1 0,1 0 0,-1 0 1,1 0-1,0 0 0,3 2 0,2-4-27,-6-1-18,-1-2 0,0 1 0,0 0 0,0 0 0,-1 0 0,1 0 0,0-1 0,0 1 0,-1 0 0,1-1 0,-1 1 0,1 0 0,0-3 0,-1 3 1,11-20-9,1 2 0,1-1 0,29-33 0,54-45-3065,-70 73 1124,-2-1-2971,-12 4-4069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0:24.2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1 118 4386,'0'0'16247,"133"-34"-14038,-66 13 321,-1-7-1762,-9 14-528,-16 1-240,-21 6-160,-4 7-1729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9:13.5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53 6451,'-21'-44'3858,"21"44"-3777,0 0 0,0 0 0,0-1 0,0 1 0,0 0 0,0 0 0,-1-1 1,1 1-1,0 0 0,0 0 0,0-1 0,0 1 0,0 0 0,0-1 0,0 1 0,1 0 0,-1 0 0,0-1 1,0 1-1,0 0 0,0 0 0,0 0 0,0-1 0,0 1 0,0 0 0,1 0 0,-1-1 0,0 1 1,0 0-1,0 0 0,0 0 0,1 0 0,-1-1 0,0 1 0,0 0 0,0 0 0,1 0 0,-1 0 1,0 0-1,0 0 0,1-1 0,-1 1 0,0 0 0,0 0 0,1 0 0,13 0 316,-10 0 16,9 2 141,0-1 0,0 2 0,0 0 0,0 0 0,-1 1 0,1 1 0,-1 0 0,20 11 0,-14-7-169,-6-3-81,0 0 0,-1 1-1,0 0 1,0 1 0,0 0 0,-1 1 0,11 13 0,-16-17-92,0 1 0,-1 0 0,0 0 0,0 1 0,-1-1 0,0 1 0,0-1 0,0 1 0,-1 0 0,0 0 0,0 0 0,-1 1 0,0-1 0,0 13 0,-1-9 58,1 10 322,-2-1-1,-4 33 1,3-44-511,-1 0 0,0 0 0,0-1 0,-1 1 0,0-1 0,0 1 0,-1-1 0,-8 11 0,-3 4-13,-34 41 103,45-57-202,-1-1-1,0 0 0,0-1 1,-1 0-1,1 0 1,-1 0-1,-11 5 1,13-9-1621,3-10-9264,2 5 10918,0-26-7272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0:24.5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0 2977,'0'0'11238,"-8"21"-7640,1-3-2780,1-3-80,0 1-1,1 1 0,0-1 0,2 1 1,0-1-1,-1 30 0,-1 178 5896,5-221-6607,0-1 1,0 1 0,1-1 0,-1 1 0,0-1 0,1 1 0,-1-1 0,1 1 0,0-1 0,0 0 0,0 1-1,0-1 1,0 0 0,1 0 0,-1 0 0,1 0 0,-1 0 0,1 0 0,3 2 0,-4-3-31,1 0 1,0 0-1,0-1 1,-1 1-1,1 0 1,0-1-1,0 0 1,0 1 0,0-1-1,0 0 1,-1 0-1,1 0 1,0 0-1,0 0 1,0-1-1,0 1 1,0-1-1,-1 1 1,1-1-1,0 0 1,0 1-1,-1-1 1,1 0-1,0 0 1,-1 0 0,1 0-1,-1 0 1,2-2-1,19-16-156,-1 0 0,28-35-1,-9 11-4245,2 2-8190,-22 26 2595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0:24.7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0 9973,'0'0'10941,"-5"22"-9031,-9 40 1055,-12 124 0,25-166-2614,-1 23 709,6 65 0,-3-102-1011,0-1 0,0 1-1,0-1 1,1 0 0,0 1 0,0-1-1,6 9 1,-7-12-115,0 0 0,1 0-1,-1 0 1,0-1 0,1 1 0,-1-1-1,1 1 1,-1-1 0,1 1 0,0-1-1,0 0 1,0 0 0,0 0 0,0 0-1,0 0 1,0 0 0,0 0 0,0-1 0,0 1-1,0-1 1,3 1 0,-4-2-205,-1 1 0,1 0 1,0-1-1,0 1 0,0-1 0,-1 1 1,1 0-1,0-1 0,-1 0 0,1 1 1,0-1-1,-1 1 0,1-1 0,-1 0 1,1 0-1,-1 1 0,1-1 0,-1 0 1,1 0-1,0-1 0,8-23-4967,-5 15 1038,11-18-8817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0:25.1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5122,'0'0'14332,"10"8"-11941,52 42 1280,91 53 0,-85-60-2868,78 64 0,-146-107-889,0 0 0,0 1 0,0-1 0,1 0 0,-1 0 1,0 0-1,0 1 0,0-1 0,1 0 0,-1 0 0,0 0 0,0 1 0,1-1 1,-1 0-1,0 0 0,0 0 0,1 0 0,-1 0 0,0 0 0,0 1 0,1-1 1,-1 0-1,0 0 0,1 0 0,-1 0 0,0 0 0,0 0 0,1 0 0,-1 0 1,0 0-1,1 0 0,-1-1 0,0 1 0,0 0 0,1 0 0,-1 0 0,0 0 1,0 0-1,1 0 0,-1-1 0,0 1 0,0 0 0,1 0 0,-1-1 0,1-15-3784,-10-23-5199,8 39 8913,-9-35-13085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0:25.3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226 0 8980,'0'0'17064,"-133"160"-14871,102-105-784,0-6-449,16-22-432,4-6-304,6-14-224,10-21-13958,16-7 5170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0:25.6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9156,'0'0'15751,"14"17"-13736,0-3-1531,-7-9-324,-1 1 1,0 0-1,0 0 0,-1 1 1,0 0-1,0 0 0,-1 0 1,0 0-1,0 1 0,0 0 1,-1 0-1,0 0 0,-1 0 1,2 9-1,17 95 908,-10-65-439,-3 1 1,4 90-1,-11-113-629,0-17 0,-1-1 0,0 1 0,0-1 0,0 1 0,-1-1 0,0 0 0,-1 1 0,0-1 0,0 0 0,0 0 0,-7 13 0,8-19 0,-4 9 0,0-1 0,-1 1 0,0-2 0,-1 1 0,0-1 0,-1 0 0,-12 11 0,9-18-3286,-2-9-7859,1-5 1021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0:26.9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0 4034,'-1'0'19003,"4"0"-18266,-1 0-671,-1 1 0,1-1 0,0 0 1,-1 0-1,1 0 0,-1 1 0,1-1 1,-1 1-1,1 0 0,-1-1 1,1 1-1,-1 0 0,0 0 0,1-1 1,-1 1-1,0 0 0,0 1 0,0-1 1,1 0-1,0 1 0,0 1 49,-1 0-1,1 0 1,0 1-1,-1-1 1,0 0-1,0 1 1,0-1-1,1 7 1,0 2 108,-1-1 0,-1 1 1,0 0-1,-1 0 0,-2 11 0,1-15-195,0-1 1,-1 0-1,1 0 0,-2 0 0,1 0 0,-1-1 1,0 1-1,0-1 0,-8 9 0,-54 54 216,40-44-212,24-24-29,1 0-4,1-1 0,-1 0 0,1 1 0,-1-1 0,1 0 0,-1 1 0,1-1 0,-1 1 0,1-1 0,-1 1 0,1-1 0,0 1 0,-1-1 0,1 1 0,0-1 0,-1 1 0,1-1 0,0 1 0,0 0 0,0-1 0,-1 1 0,1-1 0,0 1 0,0 0 0,0-1 0,0 1 0,0 0 0,0-1 0,0 1 0,0 0 0,0-1 1,1 2-2,-1 0-166,14-3-3,0-1 0,0 0-1,0-1 1,18-6 0,-18 4 198,0 2 1,0 0 0,0 0 0,21-1 0,-34 4 7,1 0 0,-1 0 0,1 0 0,0 0 0,-1 0 0,1 0 0,-1 0 1,1 1-1,-1-1 0,1 0 0,-1 1 0,1-1 0,-1 1 0,1 0 0,-1 0 0,3 1 0,-3-1 76,-1 1-1,1 0 0,-1-1 0,1 1 0,-1 0 0,1-1 0,-1 1 0,0 0 0,0-1 0,0 1 0,0 0 0,-1 3 0,1 5 61,1-5-62,-1 0 0,0 0 0,0 0 0,0 1 0,-1-1 0,0 0 0,0 0 0,0 0 0,0 0 0,-1-1 0,0 1 0,0 0 0,0 0 0,-1-1 0,0 0 0,1 1 0,-1-1 0,-1 0 0,1 0 0,-7 5 0,-7 7-29,16-14-156,0-1-1,0 0 1,0 1-1,0-1 1,-1 0-1,1 0 1,0 1-1,-1-1 1,1 0-1,-1-1 0,0 1 1,1 0-1,-1 0 1,0-1-1,1 1 1,-1-1-1,0 1 1,1-1-1,-1 0 1,0 0-1,-3 1 1,3-5-1276,1 0-1,0-1 1,0 1 0,0 0 0,0 0 0,1 0-1,-1-8 1,0 1-1959,-4-34-5947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0:27.5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328 10 3282,'0'0'15927,"-17"0"-14471,2 0-1168,9-1-206,1 0 0,-1 1-1,0 0 1,0 0 0,1 0-1,-1 1 1,0 0 0,1 0-1,-1 0 1,1 1 0,-1 0-1,1 0 1,0 0 0,0 1 0,0-1-1,0 1 1,-8 7 0,-10 12 641,0 1 0,2 1 1,1 1-1,1 0 0,1 2 1,-15 29-1,27-43-563,0 0 1,2 0-1,0 0 0,0 1 0,1 0 0,1-1 0,-2 21 0,5 96 391,-1-120-518,1-1-3,0 0-1,1 0 1,0 0 0,0 0 0,1 0-1,0 0 1,1-1 0,0 0-1,0 1 1,1-1 0,6 8-1,6 6 59,1 0-1,27 24 1,-34-37-81,0 0 0,0 0 0,1-1 0,0 0 0,1-1 0,0-1 0,0 0 0,0 0 0,1-2 0,-1 1 0,19 2 0,9-1 23,1-1 0,66-2-1,-95-4-16,0 0 0,-1-1-1,1 0 1,-1-1-1,0 0 1,1-1-1,-2-1 1,1 0 0,14-8-1,8-7 71,50-39-1,-69 47-51,-1 0 0,-1-1 0,0-1 0,0 0 1,-2-1-1,1 0 0,-2-1 0,0 0 0,-1 0 0,-1-1 0,6-19 0,-7 16 19,0 0 1,-2-1-1,-1 0 1,0 0-1,-2 0 1,0-1-1,-2 1 1,0 0-1,-4-30 1,1 40-10,0 1 0,0-1-1,-1 1 1,0 0 0,-1 0 0,0 0 0,0 0-1,-1 1 1,-1 0 0,1 1 0,-1-1-1,-1 1 1,-10-9 0,-1 1 129,-1 0-1,0 1 1,-1 1 0,-36-17-1,45 26-166,0 2-1,0-1 0,0 2 1,0-1-1,-1 2 0,1 0 1,-1 0-1,1 1 0,-1 1 0,1 0 1,-1 1-1,1 0 0,0 1 1,-17 5-1,8 3-563,19-9 379,1-1 1,0 0-1,-1 0 1,0-1-1,1 1 0,-1 0 1,0 0-1,1-1 1,-1 1-1,0-1 1,0 0-1,1 1 1,-4-1-1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0:41.7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231 557 7876,'0'0'15473,"0"-17"-13488,-6-55-72,5 70-1799,1 0 0,-1 0-1,1 0 1,-1 0 0,0 0-1,1 0 1,-1 1 0,0-1 0,0 0-1,0 0 1,-1 1 0,1-1 0,0 1-1,-1-1 1,1 1 0,-1-1-1,1 1 1,-1 0 0,0 0 0,1 0-1,-1 0 1,0 0 0,0 0 0,-3-1-1,-2 1 81,1 0-1,0 0 1,0 0-1,-1 1 1,-9 0-1,7 0-19,7 0-163,0 0 1,0 1-1,0-1 0,0 0 1,0 1-1,0-1 0,1 1 1,-1 0-1,0 0 0,0-1 0,0 1 1,1 0-1,-1 0 0,1 1 1,-1-1-1,1 0 0,-1 1 1,-1 1-1,-19 32 0,16-22-21,-5 6-3,1 0 0,1 0 0,1 1 0,1 1 0,0-1 0,2 1 0,0 0 0,2 1-1,-2 42 1,5-64 13,0 1 0,0 0 0,0-1 0,0 1 0,0 0 0,0-1 0,1 1 0,-1 0 0,0-1 0,0 1 0,1-1 0,-1 1 0,0-1 0,1 1 0,-1-1 0,1 1 0,-1-1 0,1 1 0,-1-1 0,1 1 0,-1-1 0,1 0 0,-1 1 0,1-1 0,-1 0 0,1 1 0,0-1 0,-1 0 0,1 0 0,0 1 0,30-1-6,-24-1 7,0 0 0,0-1 1,0 0-1,0 0 0,-1 0 1,12-7-1,-7 1 21,0-1 0,-1-1 0,-1 0-1,0 0 1,0-1 0,-1 0 0,14-24 0,-2-3 69,20-51 1,-11 12-105,-4-1 0,-3-1 0,-4-2 0,10-99 1,-27 174 38,0 8 43,-2 15 140,-1 30 95,-16 41-300,-2 15 21,16-70 14,1 1-1,1 0 0,3 0 1,8 66-1,-8-94-39,1 0 0,-1 0 0,1-1 0,1 1 0,-1-1 0,1 1 0,0-1 0,0 0 0,1 0 0,-1 0 0,1-1 0,0 1 0,9 6 0,-10-8-11,0-1 1,1 0-1,-1 0 1,1 0-1,-1 0 1,1-1-1,0 0 1,0 1-1,-1-1 1,1 0 0,0-1-1,0 1 1,0-1-1,0 0 1,0 0-1,0 0 1,0 0-1,0-1 1,0 1-1,0-1 1,6-2-1,6-5-5,1 0 0,-1-2-1,0 1 1,-1-2 0,0 0-1,0-1 1,23-25 0,-26 24-12,1 0 0,-2 0 0,0-1 1,0 0-1,-1-1 0,-1-1 0,-1 1 1,7-18-1,-14 31 42,0 0 0,0 0 0,-1 0 0,1 0 0,-1 0 0,1 0 0,-1 0 0,0 0 0,0 0 0,0 0 0,0 0 0,0 0 0,-1 0 0,0-4 0,0 5 0,1 0 1,-1 0-1,0 0 0,1 0 0,-1 0 0,0 0 0,0 0 0,1 1 0,-1-1 1,0 0-1,0 1 0,0-1 0,0 0 0,0 1 0,0 0 0,0-1 0,0 1 0,0-1 1,0 1-1,-1 0 0,1 0 0,0 0 0,0 0 0,0-1 0,0 2 0,-2-1 1,-1 0-16,-1 1 0,1-1 0,-1 1 0,0 1 0,1-1 0,0 1 0,-1-1 0,1 1 0,0 0 0,0 1 1,0-1-1,0 1 0,0 0 0,-3 3 0,-8 8-1,2 0 0,-14 16 0,14-13 17,7-12-6,2 0 0,-1 1 0,1 0 1,0 0-1,0 1 0,1-1 0,-1 1 1,2-1-1,-1 1 0,1 0 1,0 0-1,0 0 0,1 1 0,-1-1 1,2 0-1,-1 0 0,1 1 0,0-1 1,2 11-1,0-14-9,-1-1 0,0 1 0,1-1 1,0 0-1,0 0 0,0 1 0,0-1 0,1 0 1,-1-1-1,1 1 0,0 0 0,0-1 0,0 1 0,0-1 1,0 0-1,0 0 0,0 0 0,1-1 0,-1 1 1,6 1-1,4 2-15,0-1 1,1-1 0,-1 0 0,16 1 0,-24-3-43,0-1 0,1 1 0,-1-1 0,0-1 0,1 1 0,-1-1 0,0 0 0,0 0 0,0 0 0,1-1 0,8-4 1,-4 0-326,0 0 0,-1-1 0,0 0 0,11-11 0,-2 1-2180,-1-1-1,27-36 0,-16 5-5619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0:42.0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 6995,'0'0'13270,"-5"145"-10500,5-83-497,0 1-609,0-8-479,0 1-657,0-15-448,11-13-80,-6-7-32,0-15-1184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0:42.5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0 274 6275,'0'0'13710,"23"-7"-11938,74-26-505,-93 32-1215,1-1 1,-1 0-1,0-1 1,0 1-1,0-1 1,0 0-1,0 0 0,-1 0 1,1 0-1,3-5 1,11-8 232,-12 5 5131,4-17-6038,-7 17 915,1-2-216,0 0 0,-1 0 0,-1 0 0,0 0 0,-1-1 0,0-25 0,-2 38-63,1 1 0,0-1 0,-1 0-1,1 0 1,0 0 0,-1 0 0,1 0 0,-1 1 0,0-1-1,1 0 1,-1 1 0,0-1 0,1 0 0,-1 1 0,0-1-1,1 0 1,-1 1 0,0 0 0,0-1 0,0 1 0,0-1-1,0 1 1,0 0 0,1-1 0,-1 1 0,0 0 0,0 0-1,0 0 1,0 0 0,0 0 0,-2 0 0,1 0 14,0 0 1,0 0 0,0 0 0,0 0 0,0 1-1,0-1 1,0 1 0,0-1 0,0 1-1,0 0 1,0 0 0,0 0 0,0 0 0,0 0-1,0 0 1,1 0 0,-4 3 0,-3 7 3,1 0 0,0 1 0,0-1 0,2 2 0,-1-1 0,1 0 0,1 1 0,0 0 0,1 0 0,1 0 0,0 1 0,0-1 0,1 1 0,1-1 0,1 1 0,2 21 0,-1-31-23,-1 1 0,1-1 0,0 1-1,1-1 1,-1 0 0,1 0 0,0 0 0,-1 0 0,2-1 0,-1 1 0,0-1 0,1 1-1,0-1 1,0-1 0,-1 1 0,2 0 0,-1-1 0,0 0 0,0 0 0,1 0 0,-1 0-1,1-1 1,9 2 0,69-3-209,-80 0 78,0-1-1,0 1 1,0-1 0,-1 0-1,1 0 1,0 0-1,0 0 1,-1-1-1,1 1 1,-1-1 0,1 0-1,-1 1 1,0-1-1,0 0 1,0 0-1,3-3 1,16-25-5995,-11 9-1060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9:14.6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2 132 6739,'0'0'12432,"0"-5"-11300,0 5-1162,-1-3 264,1 0 0,0 0 0,0 0 0,0 1 0,0-1 0,1 0 0,-1 0-1,2-3 1,84-41 83,-21 13-287,-56 28-39,-8 4 6,1 1 1,-1 0-1,0 1 1,1-1 0,-1 0-1,1 0 1,-1 1-1,1-1 1,-1 0-1,1 1 1,-1 0-1,1-1 1,0 1 0,-1 0-1,1 0 1,-1 0-1,4 0 1,-4 4 202,-1 306 5914,0-102-10289,3-213-2739,1-1 4501,2-17-4283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0:42.8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35 9764,'0'0'15720,"128"0"-14312,-61 0-447,-16-7-321,1 0-304,-21-7-272,-16 7-64,-5 7-608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0:43.2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1 7988,'0'0'11146,"-1"23"-8419,-2 2-1930,0 21 1135,1 59-1,3-91-1561,0 0-1,1-1 1,1 1-1,0-1 1,0 0-1,2 0 1,-1 0-1,8 13 1,-9-19-297,1-1 0,0 0 0,0 0 1,1 0-1,0 0 0,0 0 0,0-1 0,1 0 1,-1 0-1,1-1 0,0 0 0,0 0 1,1 0-1,0 0 0,-1-1 0,9 3 1,-10-5-63,0 0 0,0-1 1,0 1-1,0-1 0,0 0 1,0 0-1,0-1 0,0 0 0,0 1 1,-1-1-1,1-1 0,0 1 1,0-1-1,-1 0 0,1 0 1,-1 0-1,0-1 0,8-5 1,5-5 36,0 0 1,28-32-1,-37 37-30,95-108 91,-93 103-146,-1 0-1,-1 0 1,0-1-1,0 0 0,-1 0 1,-1-1-1,7-26 0,-11 6-58,-2 34 101,-1 0 0,1 1 0,0-1-1,0 1 1,-1-1 0,1 0 0,0 1 0,-1-1-1,1 1 1,-1-1 0,1 1 0,-1-1 0,1 1 0,-1 0-1,1-1 1,-1 1 0,1 0 0,-1-1 0,1 1-1,-1 0 1,0-1 0,1 1 0,-1 0 0,1 0-1,-1 0 1,0 0 0,1 0 0,-1 0 0,0 0-1,1 0 1,-1 0 0,0 0 0,1 0 0,-1 0-1,0 0 1,1 0 0,-1 1 0,1-1 0,-1 0-1,0 0 1,1 1 0,-1-1 0,1 0 0,-1 1-1,1-1 1,-1 1 0,1-1 0,-1 1 0,0 0-1,-5 5 1,0 0-1,0 0 1,1 0-1,-1 1 1,1 0-1,1 0 0,-1 0 1,1 1-1,1 0 1,0-1-1,0 1 1,-3 12-1,3-8 59,0 0 0,1 1 0,1-1 0,0 0 0,0 1 0,1-1 0,1 0 0,3 17 0,-3-25-44,1 1 1,0-1 0,1 0-1,-1 0 1,0 0-1,1 0 1,0 0 0,0 0-1,0-1 1,1 0 0,-1 1-1,1-1 1,0 0-1,0-1 1,0 1 0,0-1-1,0 0 1,0 0 0,1 0-1,5 2 1,3 0 24,0 0 0,0 0 0,0-1 0,1-1 0,-1 0 0,15 0 0,-8-1-74,22-1-268,-40 0 259,0 0-1,-1 0 1,1-1 0,0 1 0,-1 0 0,1-1-1,0 0 1,-1 1 0,1-1 0,-1 0-1,1 0 1,-1 0 0,1 0 0,-1 0 0,0 0-1,1 0 1,-1 0 0,0 0 0,1-2-1,17-36-4015,-13 10-4010,-5 8-2425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0:43.5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0 5330,'0'0'15247,"-11"28"-13486,-35 93 456,39-101-1625,2 1 0,0-1 0,1 1 0,1-1 0,1 1 1,1 0-1,2 26 0,0-7 63,-1-33-578,1 1 0,0-1 1,0 0-1,1 0 0,0 0 0,0 0 0,0-1 1,1 1-1,7 12 0,2 0-422,26 31 1,-16-22-1732,-18-25-2387,3-8 424,-1-18-4064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0:43.8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3570,'0'0'19742,"26"21"-17314,90 67-379,-15-22-226,-78-52-1563,0 0 0,-2 2 0,31 28-1,19 30-88,-68-72-350,-3-18-4412,-2-51-6969,-6 26 1454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0:44.1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298 0 12134,'0'0'7592,"-11"21"-4358,-81 139 2000,-49 46-1397,128-185-3750,11-17-80,1-1-1,-1 1 1,-1-1-1,1 1 1,0-1-1,-1 0 1,0 0-1,0 0 1,0 0-1,0-1 1,-5 4-1,3-5-11,4-1-89,2-3-3413,-1 1 2897,0 0-1,1 1 1,-1-1-1,1 0 1,-1 1 0,1-1-1,0 1 1,-1-1-1,3-1 1,22-24-4693,-15 18 2905,30-31-5248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0:44.5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3826,'0'0'17248,"7"2"-14882,5 3-2007,-1 1 0,1 0-1,-1 0 1,0 1 0,-1 0-1,0 1 1,0 0 0,0 1 0,-1 0-1,-1 0 1,1 1 0,-1 0 0,-1 1-1,0 0 1,-1 0 0,0 0-1,0 1 1,-1 0 0,-1 0 0,0 0-1,-1 0 1,0 1 0,-1-1 0,0 1-1,0 21 1,-2-7-359,-1 0 0,-1-1 0,-1 1 0,-1-1 0,-1 1 0,-11 28 0,10-38 0,-74 191 0,76-201 0,2 2 0,-4 16 0,6-25-3,0 0 0,0 1 0,0-1 0,0 1 0,0-1 0,-1 1 0,1-1 0,0 0 0,0 1 0,0-1 0,0 1 0,-1-1 0,1 0 0,0 1 0,0-1 0,0 0 0,-1 1 0,1-1 0,0 0 0,-1 1 0,1-1 0,0 0 0,-1 0 0,1 1 0,0-1 0,-1 0 0,1 0 0,-1 0 0,1 0 0,0 1 0,-1-1 0,1 0 0,-1 0 0,1 0 0,-1 0 0,1 0 0,0 0 0,-1 0 0,1 0 0,-1 0 0,1 0 0,-1 0-1,1-1 1,0 1 0,-1 0 0,1 0 0,-1 0 0,1 0 0,0-1 0,-1 1 0,1 0 0,0 0 0,-1-1 0,1 1 0,0 0 0,-1-1 0,1 1 0,0 0 0,0-1 0,-1 1 0,1 0 0,0-1 0,0 1 0,0 0 0,0-1 0,-1 1 0,1-1 0,0 1 0,0-1 0,-5-63-7256,0 5-3151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1:24.6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 3217,'0'0'22923,"-5"0"-20127,459 0 1731,-166 0-11276,-328 0-6890,20 0 3958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1:25.1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 1425,'0'0'20249,"12"-1"-19219,-2 0-722,0 1 0,1 0 1,-1 1-1,1 0 0,-1 0 0,0 1 1,0 1-1,1 0 0,-2 0 0,11 5 1,18 7 726,-27-12-765,1 1 1,-1 1-1,0 0 1,15 10-1,-23-13-207,0 0 0,-1 0 0,1 0 0,-1 0 0,0 1 0,1-1 0,-1 1 0,0 0 0,-1 0 0,1-1-1,0 1 1,-1 0 0,0 1 0,0-1 0,0 0 0,0 0 0,0 0 0,0 1 0,-1-1 0,0 0 0,1 4 0,-1 3 116,0 1-1,-1-1 1,0 0-1,-1 0 1,0 0-1,0-1 1,-1 1-1,0 0 1,-1-1-1,0 0 1,0 0 0,-8 12-1,-41 58 162,-35 60-101,79-129-220,8-9-26,0 0 1,0 0 0,0 0 0,0 0-1,0 0 1,0 0 0,0 0-1,1 0 1,-1 0 0,0 0 0,1 0-1,-1 0 1,1 1 0,-1-1-1,1 0 1,-1 2 0,1-2-648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1:26.4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3698,'0'0'15644,"0"29"-14096,0-10-1212,5 244 4317,-6-255-4467,2-1 1,-1 1 0,1 0 0,0-1 0,1 1 0,0-1 0,0 1 0,0-1 0,1 0 0,0 0 0,1 0-1,-1 0 1,2 0 0,-1-1 0,0 0 0,12 12 0,-7-9 66,-4-4-117,0-1-1,0 1 0,0-1 0,11 6 1,-15-9-118,1 0 0,0 0 0,0 0 0,-1-1 0,1 1 1,0-1-1,0 0 0,0 1 0,0-1 0,0 0 0,-1 0 1,1 0-1,0 0 0,0 0 0,0 0 0,0-1 0,0 1 0,-1-1 1,1 1-1,0-1 0,0 0 0,3-1 0,1-3 15,0 0-1,0 1 1,-1-2-1,1 1 1,-1-1-1,0 0 1,6-9-1,29-53 214,-21 34-149,7-12-144,-2-2 0,23-62 0,-46 105 1146,-1-5-9535,-1-13 1846,-8 1-2312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1:26.8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6131,'0'0'15356,"1"12"-13712,3 112 4181,-4-66-11365,11-61-4641,4-14 2709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9:14.8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8020,'0'0'13078,"0"30"-11398,0 103-47,0-103-1362,-1-12 27,1 0 0,1 1 0,0-1 0,1 0 0,6 24 0,-6-38-254,0 1 0,0-1 0,1 1 0,-1-1 0,1 0 0,0 0 0,0 0 1,0 0-1,0 0 0,1-1 0,0 1 0,-1-1 0,1 0 0,1 0 1,-1-1-1,0 1 0,0-1 0,1 0 0,0 0 0,-1 0 0,1-1 0,6 2 1,-1-1-408,-1 0 0,1 0-1,0 0 1,-1-1 0,1-1 0,0 0 0,0 0 0,0-1 0,10-1 0,-14 0-92,0 0-1,0 0 0,0 0 0,0-1 1,0 0-1,0 0 0,-1 0 0,1-1 1,-1 0-1,0 0 0,0 0 1,0-1-1,-1 0 0,8-9 0,15-28-7070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1:26.9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6067,'0'0'16135,"0"152"-14374,0-117-432,0-1-641,0-6-688,0 0-304,0 0-2081,0-8-3202,0 1-5042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1:27.5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8244,'0'0'11698,"1"29"-9416,3 195 1925,-4 173 315,1-401-4532,0-1 0,0 1 0,0-1 0,0 1 0,1 0 0,0 0 0,-1 0 0,2 0 0,-1 0 0,0 0 1,1 0-1,0 1 0,0 0 0,0-1 0,0 1 0,0 0 0,7-4 0,7-6-58,0 1-1,27-13 1,-38 21 28,0 1 1,1 1 0,-1-1-1,1 1 1,-1 0 0,1 0 0,0 1-1,-1 0 1,1 0 0,10 1-1,-16 0 38,0 1-1,1-1 0,-1 1 1,0 0-1,0-1 0,-1 1 0,1 0 1,0-1-1,0 1 0,0 0 1,0 0-1,-1 0 0,1 0 0,0 0 1,-1 0-1,1 0 0,-1 0 1,1 0-1,-1 0 0,1 0 0,-1 1 1,0-1-1,0 0 0,0 0 1,1 0-1,-1 2 0,3 33 231,-3-23-131,0-5 6,0 0-1,0 1 0,-1-1 0,0 0 0,-2 9 0,2-14-68,-1 0 0,1 1 0,-1-1 0,0 0 0,1 0 0,-1 0 0,-1 0 0,1-1 0,0 1 0,-1 0 0,1-1 0,-1 0 0,0 0 0,0 1 0,-4 1 0,-2 1-46,-1 0 1,0 0-1,0-1 0,0 0 0,-1-1 1,1 0-1,-1-1 0,0 0 0,-16 1 1,26-3-963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1:28.0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1 278 4818,'0'0'8284,"25"-17"-5480,80-61-873,-92 68-1399,0-1 0,0-1 0,-1 0 0,0 0 0,-1-2 0,-1 1 0,0-1 0,-1-1-1,-1 0 1,11-24 0,-12 23 4575,-10 23-2387,-3 6-3690,-30 58 1015,-11 26 94,43-85-71,0 1 1,0-1 0,1 1-1,1 0 1,0 0-1,0 20 1,2-32-74,0-1-1,0 1 1,-1 0-1,1 0 1,1 0 0,-1 0-1,0 0 1,0 0-1,0 0 1,0 0 0,1 0-1,-1-1 1,0 1-1,1 0 1,-1 0 0,1 0-1,-1 0 1,1-1-1,-1 1 1,1 0 0,0-1-1,-1 1 1,1 0-1,0-1 1,-1 1 0,1-1-1,0 1 1,0-1-1,0 1 1,0-1 0,-1 1-1,1-1 1,0 0-1,0 0 1,0 1 0,0-1-1,0 0 1,0 0 0,0 0-1,0 0 1,0 0-1,-1 0 1,1 0 0,0-1-1,0 1 1,0 0-1,2-1 1,1 0-48,0-1 0,0 1 1,0-1-1,0 0 0,0 0 0,0 0 0,0-1 1,-1 1-1,5-4 0,6-10-156,22-30 1,-29 35 74,1 0 0,0 1 0,1 0 0,0 0 0,0 1 0,21-15 0,-28 22 123,0 1 1,0 0 0,0-1-1,1 1 1,-1 0 0,1 0-1,-1 0 1,0 1 0,1-1-1,0 0 1,-1 1 0,1 0-1,-1 0 1,1 0 0,0 0 0,-1 0-1,1 0 1,-1 0 0,1 1-1,0 0 1,-1-1 0,1 1-1,-1 0 1,0 0 0,1 0-1,-1 1 1,0-1 0,0 0-1,1 1 1,-1 0 0,0-1-1,-1 1 1,1 0 0,0 0-1,0 0 1,-1 0 0,2 3-1,20 40 1088,-14-27-728,0-1 0,13 18 0,-22-35-344,0 1 1,1-1-1,-1 1 1,0 0-1,1-1 0,-1 1 1,0-1-1,1 0 0,-1 1 1,1-1-1,-1 1 0,1-1 1,-1 1-1,1-1 1,-1 0-1,1 0 0,-1 1 1,1-1-1,-1 0 0,1 0 1,0 1-1,-1-1 1,1 0-1,-1 0 0,1 0 1,0 0-1,-1 0 0,1 0 1,0 0-1,-1 0 0,1 0 1,-1 0-1,1 0 1,0-1-1,-1 1 0,1 0 1,-1 0-1,1-1 0,-1 1 1,1 0-1,0-1 0,-1 1 1,1 0-1,-1-1 1,0 1-1,1-1 0,-1 1 1,1-1-1,0 0 0,12-26 256,-12 25-272,39-113-184,-33 99 9,-3 5-626,0 0 0,1 0 1,1 1-1,10-17 0,0 2-3875,0 3-2487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1:28.2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1 7251,'0'0'10853,"-36"180"-7955,21-97-369,-6 0 32,11-7-976,5-20-689,5-15-672,0-20-224,0-7-80,0-7-1985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1:28.6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206 0 10949,'0'0'7982,"-22"12"-5260,-72 40-804,86-48-1581,1 1 1,0 0-1,0 0 1,0 1-1,1 0 1,0 0-1,0 0 1,1 1-1,-1 0 1,1 0-1,1 1 1,-1-1-1,-4 14 1,8-19-168,3-2-298,5 1 103,0-2 0,0 1 0,0-1-1,0 1 1,-1-2 0,1 1 0,0-1-1,-1 0 1,1-1 0,-1 1-1,0-1 1,0-1 0,0 1 0,8-7-1,-10 8 8,43-29-308,-45 30 296,0-1 1,1 1 0,-1 0-1,1 0 1,-1 0 0,1 0 0,0 0-1,-1 1 1,1-1 0,0 1-1,0 0 1,-1-1 0,1 1-1,0 1 1,0-1 0,-1 0-1,4 1 1,-4 0 72,0 1 0,-1-1 0,1 0 0,-1 1 0,1-1 0,-1 1 0,0-1 0,0 1 0,0 0 0,0 0 0,0-1 0,0 1-1,0 0 1,0 0 0,-1 0 0,1 2 0,11 19 454,-10-21-658,4 3 546,-4 3-3557,9-28-11517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1:29.2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3 568 7299,'0'0'12099,"0"22"-9068,-1 10-1969,-1-7 21,2 0 0,4 30 0,-4-52-1056,1 1-1,0-1 0,0 0 1,0 0-1,0 0 0,0 0 1,1-1-1,-1 1 0,1 0 1,0-1-1,0 1 0,0 0 1,0-1-1,0 0 1,0 0-1,1 0 0,-1 0 1,1 0-1,-1 0 0,1 0 1,0-1-1,0 1 0,0-1 1,0 0-1,0 0 0,0 0 1,0 0-1,0-1 0,0 1 1,0-1-1,0 0 1,1 0-1,-1 0 0,0 0 1,0-1-1,0 1 0,0-1 1,1 0-1,-1 1 0,4-3 1,1-2-99,0-1 0,0 0 0,0 0 0,6-7 0,16-12-158,-3 1-174,-23 20 287,0 0-1,1 0 0,-1 1 0,1-1 0,0 1 0,0 0 0,0 0 0,6-2 0,-11 5 122,1 0 0,0 0 0,-1 0 0,1 0-1,-1-1 1,1 1 0,-1 0 0,1 1 0,0-1-1,-1 0 1,1 0 0,-1 0 0,1 0 0,-1 0-1,1 0 1,-1 1 0,1-1 0,-1 0 0,1 1-1,-1-1 1,1 0 0,-1 1 0,1-1 0,-1 0-1,1 1 1,-1-1 0,0 1 0,1-1 0,-1 1-1,0-1 1,1 1 0,-1-1 0,0 1 0,0-1-1,1 1 1,-1-1 0,0 1 0,0 0 0,2 24 873,-1-20-667,0 0 21,0 0 1,1 0-1,-1 0 1,1 0-1,0 0 1,1-1 0,-1 1-1,5 5 1,-6-8-213,0-1 0,0 0 0,0 0 0,0 0 0,0 0 0,0 0 0,0 0 0,0 0 1,1 0-1,-1-1 0,0 1 0,0 0 0,1-1 0,-1 1 0,1-1 0,-1 1 0,0-1 0,1 0 1,-1 1-1,1-1 0,-1 0 0,1 0 0,-1 0 0,1 0 0,-1 0 0,1-1 0,-1 1 0,1 0 1,-1-1-1,0 1 0,1-1 0,-1 1 0,0-1 0,1 0 0,-1 1 0,2-3 0,7-6 32,-1 0 0,0-1 0,-1 0 0,0-1 0,-1 0-1,0 0 1,11-24 0,-3 6-28,24-50-472,-3-2-1,-3-1 1,-5-1 0,24-114-1,-30 98 261,-18 91 1379,-1 14-469,1 19-498,-7 15 188,-2 0 0,-18 76-1,3-23 151,-3 67-254,-4 172 0,20 164 124,7-428-422,-2-45-75,-1-43-179,1 9-34,-39-172-4563,23 58-2449,12 49 197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1:29.4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0 112 9364,'0'0'13927,"144"-14"-11782,-72 0-705,0-7-831,-16 1-609,-20 13 0,-10 7-2370,-16-21-2464,-10 7-7747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1:44.0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3762,'0'0'17349,"23"2"-15900,74 3-398,-14 8 210,-72-10-1273,1-1 0,-1-1 1,19 1-1,-30-2-91,0 0 1,1 0-1,-1 0 1,0-1-1,1 1 1,-1 0-1,0 0 0,0 0 1,1 0-1,-1-1 1,0 1-1,1 0 1,-1 0-1,0-1 1,0 1-1,0 0 1,1-1-1,-1 1 1,0 0-1,0 0 1,0-1-1,0 1 1,0 0-1,0-1 1,1 1-1,-1 0 0,0-1 1,0 1-1,0 0 1,0-1-1,0 1 1,0 0-1,0-1 1,0 1-1,-1-1 1,1 1-1,0 0 1,0-1-1,0-2-978,0-11-5266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1:44.2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 4738,'0'0'19849,"118"0"-18360,-83 0-369,-4 0-431,-5 0-385,-6 0-208,1 0-64,-6 0-32,-4 0-368,-1-7-897,-5 7-1744,10-7-1473,1 0-2481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1:44.6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5475,'0'0'16050,"20"0"-14890,6 1-766,-1 0 1,1 1-1,0 2 0,31 8 1,-48-9-262,21 5 230,1 1 0,-2 1-1,44 22 1,-72-30-277,1-1-1,-1 1 1,1-1 0,-1 1-1,0 0 1,0-1-1,0 1 1,0 0-1,0 0 1,0 0-1,0-1 1,-1 1-1,1 0 1,-1 0 0,1 0-1,-1 0 1,0 0-1,0 0 1,0 1-1,0-1 1,0 0-1,0 0 1,0 0-1,-1 0 1,1 0 0,-1 0-1,-1 2 1,0 7 251,-2-1 0,0 0-1,-9 19 1,-22 26 440,-68 84-1,65-92-366,2 2 0,-41 72 0,53-77-410,22-33-37,2-9-238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9:15.0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439 0 12198,'0'0'12581,"-103"183"-10003,57-113-1058,1 8-831,-6-8-577,6-9-112,-7-9-1249,13-9-1904,1-16-4931,18-1-7507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1:46.2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215 51 9220,'0'0'16392,"-16"-9"-14970,-53-27-515,68 35-889,-1 0 0,1 1 0,-1-1 1,1 1-1,-1-1 0,0 1 0,1-1 0,-1 1 1,0 0-1,1 0 0,-1 0 0,0 0 0,1 0 1,-1 0-1,0 1 0,1-1 0,-1 0 0,1 1 1,-1-1-1,0 1 0,1 0 0,-1-1 0,1 1 1,0 0-1,-1 0 0,1 0 0,0 0 0,-1 0 1,1 0-1,0 1 0,0-1 0,0 0 0,0 1 1,0-1-1,-1 3 0,-4 3 58,0 1-20,0-1 1,1 1 0,0 0-1,0 1 1,1-1 0,0 1-1,0 0 1,1 0 0,0 0-1,0 1 1,-1 17 0,1 4 79,1 0 0,4 42 0,-1-56-108,1-1 0,1-1-1,1 1 1,1 0 0,0-1-1,0 0 1,2 0 0,11 20 0,10 12 228,39 48 1,-60-86-187,-6-8 863,-13 0-677,0 1-1,0 0 0,0 0 1,-15 6-1,-19 4-334,-2-4-2546,62-13-8575,18-18 3618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1:46.5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0 7940,'0'0'6277,"-3"30"-3337,-15 212 2559,10 32 412,6 4-4478,2-277-1803,0-27-1482,0-46-4990,-11-74 0,-3 43-3442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1:46.8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8260,'0'0'8404,"26"0"-6876,89 2-138,-107-2-1237,0 0-1,-1 1 0,1 0 0,0 0 1,0 1-1,-1 0 0,1 1 1,-1-1-1,1 1 0,-1 1 0,0-1 1,0 1-1,-1 0 0,1 1 1,-1 0-1,0 0 0,7 8 0,-9-8 129,0 1-1,-1 0 0,0 0 1,-1 0-1,1 0 1,-1 0-1,0 0 0,-1 1 1,1-1-1,-1 1 0,-1-1 1,1 1-1,-1 0 0,0-1 1,-1 1-1,1-1 0,-1 1 1,-3 9-1,-3 6 126,-2-1 0,0 0 0,-1-1 0,-1 0 1,-22 30-1,27-41-349,-22 29 251,-49 53-1,52-63-268,24-28-149,1 1-1,0-1 0,-1 1 1,1-1-1,0 0 0,0 1 1,-1-1-1,1 1 1,-1-1-1,1 0 0,0 1 1,-1-1-1,1 0 1,-1 1-1,1-1 0,-1 0 1,1 0-1,-1 0 0,1 1 1,-1-1-1,1 0 1,-1 0-1,1 0 0,-2 0 1,5-14-4264,4 1 2319,0 1 0,13-18 0,-5 10-347,20-33-3598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1:47.0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5042,'0'0'14081,"3"27"-11786,0 5-1545,11 146 2953,-13 53-538,-1-132-6645,2-130-3161,1 12 4112,2-34-4525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1:47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21 4722,'0'0'16632,"159"0"-14983,-98-7-625,-4 0-704,-21 0-320,-11 7-448,-19 0-2177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1:47.4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6211,'0'0'13654,"0"125"-10709,0-83-479,0-29-1010,5 8-639,1-7-577,-1-7-224,-5 0-16,5-7-448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1:47.6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97 7732,'103'21'4001,"-83"-21"-335,11 0-1121,10-14 385,11 0-609,-1 7-513,-10-6-735,-5 13-641,-11 0-288,-4-14-144,-16 14-112,0 0-1040,6 0-673,-6-7-464,5 0-545,0 0-607,6-7-481,-6-7-1825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1:47.9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65 1 6195,'0'0'9068,"-6"19"-5106,-10 34-816,2 1 0,-11 104 1,23-138-2743,1-3-63,0-1-1,3 29 1,-2-42-302,0 1-1,1-1 0,-1 0 0,1 1 0,0-1 1,0 0-1,0 0 0,1 1 0,-1-1 1,1 0-1,0 0 0,0-1 0,0 1 1,0 0-1,0 0 0,0-1 0,1 0 1,5 5-1,-1-3 50,0-1 1,1 0 0,0 0-1,-1-1 1,1 0 0,0 0-1,0 0 1,12-1-1,70-1 516,-42-1-442,-48 0-217,1 1 0,0 0 0,0 0 0,0-1 0,-1 1 1,1 0-1,0-1 0,0 1 0,-1-1 0,1 1 0,0-1 0,-1 1 0,1-1 0,0 0 0,-1 1 0,1-1 0,-1 0 0,1 1 0,-1-1 0,0 0 0,1 0 0,-1 1 1,0-1-1,1 0 0,-1 0 0,0 0 0,0 1 0,0-1 0,0 0 0,0 0 0,0-1 0,1-33-4438,-1 28 2407,0-20-6734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2:51.1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17 4466,'0'0'18320,"-4"-4"-16935,-4-6-825,9 7-3,20 12 506,35 25 543,-46-27-1451,0 0 0,-1 0-1,0 1 1,-1 0 0,0 0 0,0 1 0,0 0 0,5 10 0,-10-13-100,0 0-1,0 0 1,0 0 0,-1 0-1,0 0 1,-1 0 0,1 1-1,-1-1 1,0 0 0,-1 1-1,1-1 1,-1 1 0,-1-1-1,1 1 1,-1-1 0,-2 10 0,-2-5 9,0 0 1,0 0 0,-1 0 0,-1-1 0,1 0 0,-2 0 0,-8 9 0,-4 7-27,4-10 7,14-14-40,0-1 1,0 1-1,1-1 0,-1 1 0,0 0 0,1-1 0,-1 1 1,1 0-1,0 0 0,0 0 0,0 0 0,0 0 0,-1 3 1,16-5-33,21-8-61,-23 4 104,0 2 0,0-1 0,19 0 0,57 3-75,-86 0 59,-1 1-1,0-1 1,0 0-1,0 1 1,0-1-1,1 1 1,-1 0-1,0-1 1,0 1-1,0 0 1,0-1-1,0 1 1,-1 0-1,1 0 1,0 0-1,0 0 1,0 0-1,-1 0 1,1 0 0,-1 0-1,1 0 1,-1 0-1,1 0 1,-1 1-1,1-1 1,-1 0-1,0 0 1,0 0-1,0 3 1,4 38 164,-4-29-113,0-1 1,-1 1 0,-1-1 0,0 1 0,0-1 0,-1 0 0,-1 0-1,0 0 1,0-1 0,-1 1 0,-1-1 0,0 0 0,-1-1 0,0 1-1,-10 11 1,6-11-2177,31-33-18469,0 6 11952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2:52.4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9 1297,'0'0'8129,"-1"-3"-6646,1 3-1459,0 0-1,0-1 1,0 1 0,0 0-1,0 0 1,0 0 0,0-1 0,0 1-1,0 0 1,0 0 0,-1 0-1,1-1 1,0 1 0,0 0-1,0 0 1,0 0 0,0-1 0,0 1-1,0 0 1,0 0 0,-1 0-1,1 0 1,0-1 0,0 1-1,0 0 1,0 0 0,-1 0 0,1 0-1,0 0 1,0 0 0,0 0-1,-1-1 1,1 1 0,0 0-1,0 0 1,0 0 0,-1 0 0,1 0-1,0 0 1,0 0 0,0 0-1,-1 0 1,1 0 0,0 0-1,0 0 1,0 0 0,-1 0 0,1 1-1,0-1 1,0 0 0,0 0-1,-1 0 1,1 0 0,0 0-1,0 0 1,0 0 0,0 1 0,-1-1-1,1 0 1,0 0 0,0 0-1,0 1 1,-7 21 1454,0 48 1187,6-57-2109,-13 229 4534,12 123-1571,2-234-2769,0-120-680,0-1 40,0 0 0,0 0 0,1 0 0,0 0 0,0 0 0,1-1 0,1 1-1,4 11 1,-3-10 86,-1-6-869,-3-9-580,-1-15-509,0-124-13456,-3 100 7610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9:16.5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344 132 3602,'0'0'18336,"-9"-22"-15756,-29-65-214,38 85-2263,-1 0 0,0 1-1,0-1 1,0 0 0,-1 1 0,1-1-1,0 1 1,-1-1 0,1 1-1,-1 0 1,1-1 0,-1 1 0,-2-1-1,-13 1 993,9 2-637,3 0-362,-1-1-1,1 1 1,-1 0-1,1 1 1,0-1-1,0 1 1,-1 0-1,1 0 1,0 1 0,1 0-1,-1 0 1,0 0-1,1 0 1,-6 5-1,0 2-56,0 0-1,1 0 0,0 1 0,-12 19 1,2 4 25,1 0 1,1 2-1,2 0 1,-18 65 0,30-86-63,0 1 1,1 0-1,1-1 1,0 1 0,2 16-1,0 0-33,0-20 12,0-1 0,1 0 1,1 1-1,0-1 0,0-1 1,1 1-1,0 0 0,1-1 0,0 0 1,1 0-1,0 0 0,1-1 1,0 0-1,0 0 0,1 0 1,0-1-1,0-1 0,1 1 1,17 10-1,-18-15-94,0 0 1,-1-1-1,1 0 1,0-1-1,0 0 0,0 0 1,0-1-1,0 0 0,16-2 1,3 2-979,-23-1 858,-1 1 0,1-1-1,-1 0 1,1 0 0,-1 0 0,1 0-1,-1-1 1,1 1 0,-1-1 0,0 0-1,0 0 1,0 0 0,0-1 0,0 1-1,0-1 1,-1 1 0,1-1 0,2-4-1,4-6-1534,0 0-1,-1 0 0,6-14 0,5-10-4863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2:53.6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0 656,'-3'0'19692,"63"15"-17512,227 18 2360,-19-30-2813,-146-5-588,-73 2-885,54 0 107,119-14 0,-134 6-181,141 7-1,-104 3-170,270 11 69,-164-10-27,-124-5-6,87 2-77,-193 0 18,35 0-2,-26 0 16,-1 0 6,-7 0 58,-2 1-24,0 63-22,10 65 1,-2-35 186,5 32 38,2 9-126,-1-3 150,-12-128-210,1-4-33,-2 0 13,-2 0-747,0 0 534,1 0 0,-1 0 0,0 0 0,0 0 0,0-1 0,0 1 0,0 0 1,0-1-1,1 1 0,-1-1 0,0 1 0,0-1 0,1 1 0,-1-1 0,0 0 0,1 1 0,-2-2 0,-3-2-1035,-16-7-3527,-3-7-2076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2:54.8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1 222 2193,'0'0'16162,"12"0"-14169,31-7 154,-6-1-842,7 2 116,47-13-1,17-3-528,-31 12-52,112-1 0,225 11-106,-224-7-246,-107-1-404,-26 1-21,-18 4-50,131-7 46,328 10 571,-363-10-420,22 0-170,-156 10-29,-1-11-278,0 9-216,0-1 0,0 1-1,0 0 1,0-1-1,0 1 1,0-1-1,-1 1 1,1-1-1,-1 1 1,0 0-1,1-1 1,-1 1 0,0 0-1,-1 0 1,1-1-1,0 1 1,-1 0-1,-1-2 1,-24-23-9893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2:55.8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0 416,'-4'7'27204,"3"1"-28044,0 95 2709,1 98-307,2-159-1307,2 1 0,15 64 1,-15-90-203,-1-1-14,1 0 0,0-1 0,1 1 0,1-1 0,0 0 0,2 0 0,9 16 0,-16-27-17,-1-3 63,2-33-1550,-3-2-3476,0 5-4303,1 13 840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2:56.3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170 0 4114,'0'0'13489,"3"3"-10159,-2-3-3311,-1 1 0,0 0 1,0-1-1,0 1 0,0 0 0,0-1 1,0 1-1,0 0 0,0 0 1,0-1-1,0 1 0,-1 0 0,1-1 1,0 1-1,0 0 0,-1-1 1,1 1-1,0 0 0,-1-1 0,1 1 1,-15 23 814,-1-1 1,-22 26 0,-17 24 959,9-11 188,45-61-1681,18 6 236,7-1-169,0-1 0,1-2 0,-1 0 0,1-1 0,-1-2 0,32-3 0,13 1-50,-55 2-276,1 0-1,-1-1 0,0-1 0,1-1 0,-1 0 0,22-7 0,-27 6-143,0 1-1,0 0 0,0 1 0,11-1 0,-19 3-396,-20-14-15293,2 0 6754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2:56.6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4610,'0'0'15413,"0"24"-13442,0-9-1638,-1 32 1090,3 1 0,12 75 0,-7-86-589,-6-23-685,1 0 0,1 0 0,0 0 1,1-1-1,1 0 0,0 0 1,10 20-1,-14-32-315,-1-20-13344,0 14 11101,0-34-9426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2:58.9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175 38 2657,'-1'-6'18533,"6"5"-17443,360-24 2236,-280 20-2788,90 6 0,-61 1-285,10-2 1542,-103 15-1552,-18-13-203,1 1 0,-1-1 0,0 1 0,0 0 0,0 0-1,0 0 1,-1 0 0,1 1 0,-1-1 0,0 1 0,0-1-1,0 1 1,0 0 0,-1 0 0,2 4 0,8 28 436,-3 0 0,0 1 0,3 55 0,13 58-195,-11-93-104,55 190 145,-63-229-314,-3-12-7,0 1 1,0-1 0,0 1-1,1-1 1,0 0-1,0 0 1,1 0 0,0 0-1,7 9 1,-19-20 39,1 0-1,-1 0 1,0 1 0,0 0 0,0 1-1,-1 0 1,1 0 0,-1 1 0,0 0-1,-12-2 1,-70-9-41,71 13 0,-9 0 0,-56-6 0,56 3 0,-1 1 0,-52 4 0,18 0 0,-224-2 0,239 7 0,48-7 0,0 0 0,0 0 0,0 0 0,0 0 0,0 0 0,0 1 0,0-1 0,0 0 0,0 1 0,0-1 0,0 1 0,0-1 0,0 1 0,0-1 0,0 1 0,-1 0 0,2 0 0,-1 0 0,0 0 0,0-1 0,0 1 0,0-1 0,-1 1 0,1-1 0,0 1 0,0-1 0,0 1 0,0-1 0,0 0 0,-1 0 0,1 0 0,0 1 0,-2-2 0,-34 4 0,1 1 0,-1 1 0,-41 12 0,56-12 0,15-4-2,0 0 0,0-1-1,0 0 1,-11-2 0,14 2-2,0-1 0,-1 1 0,1-1 0,0 1-1,0 1 1,-1-1 0,1 0 0,0 1 0,0 0 0,0 0 0,-1 0 0,-4 3 0,5-3-501,1 0-1,-1-1 1,0 1-1,0-1 1,1 1-1,-1-1 1,0 0 0,0-1-1,-5 0 1,1 0-2205,1-1-2351,2-10-2283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2:59.4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2865,'0'0'14903,"10"0"-9960,48 0-3019,58 0 248,-115 0-2516,-1 1-32,0-1 1,0 1-1,0 0 1,0-1-1,0 1 1,0 0-1,0-1 1,0 1-1,0 0 1,0-1-1,0 1 1,0 0-1,0-1 1,-1 1-1,1-1 1,0 1-1,0 0 1,-1-1-1,0 2 1,-12 6-5001,-7 5-229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2:59.9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186 1 2369,'-26'35'3268,"13"-24"5067,6 1-3330,-6 22-1882,3-12-2212,2 0 1,0 1-1,2 0 0,0 0 1,2 0-1,-3 32 1,7-54-864,0 0 53,0 4-88,22-4-141,103-11 403,-99 7-245,47 1-111,-42 3 47,-29-1 34,0 0 1,0 0-1,0 1 1,0-1-1,0 1 1,-1-1-1,1 1 1,0 0-1,0-1 1,0 1-1,0 0 1,-1 0-1,1 0 1,0 1 0,-1-1-1,1 0 1,-1 1-1,1-1 1,-1 1-1,0-1 1,1 1-1,-1 0 1,0-1-1,0 1 1,0 0-1,-1 0 1,1 0-1,0 0 1,-1 0-1,1 2 1,2 7 83,-2-1 0,1 1 0,-1 0 1,-1 14-1,0-21-33,-1 4 76,0 1-1,0-1 1,0 0-1,-1 0 1,0 1 0,-1-1-1,0 0 1,0-1 0,-1 1-1,0-1 1,0 1-1,-10 12 1,10-15-62,0-1-1,0 1 1,0-1-1,-1 0 1,1 0 0,-1 0-1,0-1 1,0 1-1,0-1 1,-1 0 0,1-1-1,-1 0 1,0 1-1,1-2 1,-1 1 0,0-1-1,0 0 1,-10 1-1,-5-2 30,7 1-26,0-1-1,0 0 1,0-1-1,0-1 1,0 0-1,0-1 1,0 0-1,-15-7 1,10 1-68,14 6 0,0 0 0,-1 1 0,1 0 0,-1-1 0,0 2 0,0-1 0,1 1 0,-9-1 0,13 2-60,0 0 1,1-1-1,-1 1 1,0 0-1,1 0 0,-1 0 1,0 0-1,1 0 1,-1-1-1,1 1 0,-1 0 1,0 0-1,1-1 1,-1 1-1,1 0 0,-1-1 1,1 1-1,-1-1 1,1 1-1,-1-1 0,1 1 1,0-1-1,-1 1 1,1-1-1,0 1 0,-1-1 1,1 0-1,0 1 1,0-1-1,-1 1 0,1-1 1,0 0-1,-1-26-4671,1 16 2380,0-15-5808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3:02.3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 2257,'0'0'15874,"0"19"-13516,-1 10-1586,0-8 39,0-1 0,5 35 0,-2-45-528,0 1 0,1-1 1,1 1-1,-1-1 0,1 0 1,1-1-1,0 1 0,1-1 1,0 0-1,0 0 0,8 8 1,-8-9-227,-5-7-57,1 1-1,-1-1 1,1 0-1,0 0 1,0 0-1,-1 1 1,1-2 0,0 1-1,0 0 1,0 0-1,0-1 1,0 1-1,0-1 1,0 1-1,0-1 1,0 0 0,1 0-1,-1 0 1,0 0-1,0 0 1,0 0-1,0-1 1,0 1-1,0-1 1,0 1 0,0-1-1,0 0 1,0 0-1,2-1 1,11-11-77,-2 0 1,23-29-1,12-13-221,-26 32 99,13-10-622,-33 32 787,-2 4 122,10 200 3455,-10-202-3663,0-18-7617,0-64-3354,0 27 2677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3:02.5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3858,'0'0'15447,"0"56"-14039,0-28-751,5-1-337,-5 1-304,5-7-16,1 6-240,-6-13-865,0 0-1664,0-7-849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9:16.8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1072,'0'0'17675,"13"0"-16293,154 0 1350,-167 0-2716,1 1 0,0-1 0,0 0 1,0 0-1,0 1 0,0-1 0,0 0 0,0 1 0,-1-1 0,1 1 0,0-1 0,0 1 1,-1-1-1,1 1 0,0 0 0,-1-1 0,1 1 0,0 0 0,-1-1 0,1 1 1,-1 0-1,1 0 0,-1 0 0,0-1 0,1 1 0,-1 0 0,0 0 0,1 1 0,5 32 536,-5-22-274,5 40 1314,-4 97 0,-3-67-1247,1-80-969,0-15-8455,0-18 3084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3:02.7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9444,'0'0'10149,"0"125"-8580,0-111-785,0-1-592,5-6-192,0-7-256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3:03.7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0 3570,'0'0'15031,"0"25"-12996,0 173 1868,-16 42-303,2-33-4313,15-223 656,1 0-1,0 0 1,1 0-1,1 0 1,1 1 0,0-1-1,1 1 1,0 1 0,14-23-1,-18 35 33,-1 0-1,0 0 0,1 0 1,0 0-1,-1 0 1,1 0-1,0 1 0,0-1 1,0 1-1,0-1 1,0 1-1,0 0 0,0-1 1,1 1-1,-1 1 0,0-1 1,1 0-1,-1 0 1,1 1-1,-1-1 0,1 1 1,-1 0-1,1 0 1,-1 0-1,1 0 0,-1 0 1,1 1-1,-1-1 1,0 1-1,1-1 0,-1 1 1,1 0-1,-1 0 0,0 0 1,0 0-1,0 0 1,1 1-1,-1-1 0,2 3 1,-2-2 35,9 4 85,-1 1-1,0 1 1,-1-1-1,12 14 0,-18-18-50,0 1-1,-1 0 1,1 0-1,-1 0 1,0 0-1,0 1 0,-1-1 1,1 1-1,-1-1 1,0 1-1,0-1 0,0 1 1,-1 0-1,0 8 1,1-9 32,-1 0 1,0-1 0,-1 1 0,1 0 0,-1 0-1,0 0 1,-2 6 0,2-8-47,0 0-1,0 0 0,-1 0 1,1 0-1,-1 0 1,0-1-1,1 1 1,-1-1-1,0 1 1,0-1-1,0 0 1,0 0-1,-3 2 1,-7 3 31,-1-1-1,1 0 1,-1-1 0,0 0 0,0-1 0,0 0 0,-20 1-1,-23-2-2801,108-23-13119,3 11 14351,59 6 5487,-105 4-3536,1-1-8,0 0 1,0-1-1,0 0 1,0-1 0,0 0-1,0 0 1,-1-1 0,0-1-1,0 1 1,0-1-1,0-1 1,14-11 0,-7 3-219,0 0 0,-1-1 0,0-1 0,24-33 1,-32 39-133,-1 0 0,0 0 0,0-1 0,7-20 1,-8-2 2711,-5 32-1590,-7 19 3,-19 49-692,11-33 350,1 1 0,-9 43 0,20-73-772,3-4-87,-1 1-1,1-1 1,-1 1-1,1-1 1,0 0-1,0 1 1,0-1-1,0 1 1,0-1-1,0 0 1,0 1-1,0-1 1,0 1 0,0-1-1,1 0 1,-1 1-1,1-1 1,-1 0-1,2 3 1,-1-4-67,1 1 0,-1-1 1,0 1-1,1-1 0,-1 1 1,1-1-1,-1 0 0,1 1 0,-1-1 1,1 0-1,-1 0 0,1 0 1,-1 0-1,1-1 0,-1 1 1,1 0-1,-1-1 0,4 0 1,6-5-591,1 0 1,-1-1-1,0 0 1,18-15-1,-20 14 130,1 1 0,-1 0 0,1 0-1,1 1 1,19-8 0,-27 13 465,1-1 6,-1 1-1,1 0 0,-1 0 1,1 0-1,0 0 1,0 1-1,-1-1 0,7 1 1,-8 1 103,0-1 0,0 1 0,1 0 0,-1 0 0,0 0 0,0 0 0,0 0 0,-1 1 0,1-1 0,0 0 0,0 1 1,-1 0-1,1-1 0,-1 1 0,1 0 0,-1 0 0,0 0 0,2 2 0,16 38 1376,6 8 337,-25-50-1751,1 0 1,-1 0 0,0 1 0,1-1 0,-1 0-1,0 0 1,1 1 0,-1-1 0,0 0 0,1 0-1,-1 0 1,1 0 0,-1 1 0,0-1-1,1 0 1,-1 0 0,1 0 0,-1 0 0,0 0-1,1 0 1,-1 0 0,1 0 0,-1 0-1,1 0 1,-1-1 0,0 1 0,1 0 0,-1 0-1,0 0 1,1 0 0,-1-1 0,1 1 0,-1 0-1,0 0 1,1-1 0,12-10 48,-12 9-9,20-21 183,-1 0 0,23-36 1,12-15-2792,-15 20-4319,-25 32-366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3:04.0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3778,'0'0'10831,"1"22"-8056,0 4-1935,8 120 2813,9 94 1499,-11-106-6353,-6-138-102,1-1 0,0 1 0,-1 0 0,2-1 0,-1 1 0,0 0 0,1 0 0,5-6 0,-6 7-416,18-19-9703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3:04.4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166 1 9780,'0'0'13457,"-25"19"-11701,-75 65-436,95-80-1239,1 0 0,1 0 1,-1 0-1,0 1 0,1-1 0,0 1 0,0 0 0,1 0 0,-3 6 0,4-7-41,0 0 1,0 0-1,0 0 1,1 0-1,0 0 0,0 0 1,1 6-1,-1 4-42,1-13-12,0 0 0,0 0 0,-1 0 0,1-1 0,0 1 0,0 0 1,0 0-1,0-1 0,0 1 0,1-1 0,-1 1 0,0-1 0,0 0 0,0 1 1,0-1-1,1 0 0,-1 0 0,0 0 0,0 0 0,0 0 0,1 0 1,-1 0-1,0 0 0,2-1 0,35-3-680,-32 0 565,0 1 0,0-2 0,0 1 0,0 0 0,-1-1 1,0 0-1,0-1 0,0 1 0,6-10 0,20-20-818,-29 32 884,-1 3 52,0-1 1,-1 1 0,1-1 0,0 0 0,-1 1 0,1-1-1,0 1 1,0 0 0,-1-1 0,1 1 0,0 0 0,0-1-1,0 1 1,-1 0 0,1 0 0,0-1 0,0 1-1,0 0 1,0 0 0,1 0 0,-1 1 101,0 0 0,0 0 0,-1 0 0,1 0 0,0 0 0,0 0 0,-1 0 0,1 0-1,0 0 1,-1 0 0,1 0 0,-1 1 0,0-1 0,1 2 0,1 1 199,2 9 386,7 18 19,-11-30-687,1 0 0,-1 0 0,0 0 1,1 0-1,-1 0 0,1 0 0,-1 0 0,1 0 0,0 0 0,-1 0 1,1 0-1,0 0 0,0-1 0,-1 1 0,1 0 0,0-1 1,0 1-1,0-1 0,1 2 0,-1-2-419,0-21-11069,3 0 5624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3:04.5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0 1 5683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3:04.7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 5683,'133'-18'3884,"-110"16"-1999,-20 5-152,-3 152 9394,0-152-11085,1 0-1,-1 0 1,1 0-1,-1 1 0,1-1 1,0 0-1,0-1 0,0 1 1,1 0-1,-1 0 0,1 0 1,-1-1-1,1 1 0,0-1 1,0 1-1,0-1 0,0 0 1,1 0-1,-1 0 1,0 0-1,1 0 0,0 0 1,-1-1-1,1 1 0,0-1 1,0 0-1,0 0 0,0 0 1,0 0-1,0 0 0,0-1 1,0 1-1,0-1 0,0 0 1,0 0-1,0 0 0,1 0 1,-1-1-1,0 1 1,0-1-1,0 0 0,0 0 1,0 0-1,0 0 0,4-3 1,24-17-414,-28 18 328,1-1 0,0 1 0,1 0 0,-1 0 0,0 1 0,1-1 0,0 1 0,-1 0-1,1 0 1,0 1 0,0-1 0,6 0 0,-8 2-57,-3 22 701,2-8-89,-2-6-204,1 0-1,0 0 1,0-1-1,4 13 1,-5-20-354,0 0 1,0 0 0,0 0-1,0 1 1,0-1-1,0 0 1,0 0 0,0 0-1,0 1 1,1-1 0,-1 0-1,0 0 1,0 0-1,0 0 1,0 1 0,0-1-1,1 0 1,-1 0-1,0 0 1,0 0 0,0 0-1,0 0 1,1 0 0,-1 1-1,0-1 1,0 0-1,0 0 1,1 0 0,-1 0-1,0 0 1,0 0 0,0 0-1,1 0 1,-1 0-1,0 0 1,0 0 0,0 0-1,1 0 1,-1 0-1,0 0 1,0 0 0,0 0-1,1-1 1,-1 1 0,0 0-1,0 0 1,0 0-1,0 0 1,1 0 0,-1 0-1,0 0 1,0-1-1,8-10-2424,-6 7 1529,16-23-4023,2-6-1494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3:05.1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0 4434,'0'0'14140,"-1"7"-12478,-4 25-42,2 1 1,1-1-1,3 43 1,-1-25-764,0 234 2144,0 324-1584,0-607-1446,0-24-1460,-1 5-666,-1 0-1,-7-33 0,0 3-3542,-1-1-2495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3:05.3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49 7972,'0'0'13641,"18"0"-12102,313 0 2559,-331-29-12019,0 9 1750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3:14.64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1144 205 7555,'0'0'13196,"-13"-12"-12057,-40-41-85,49 48-768,-1 0-1,0 1 1,1-1 0,-1 1-1,-1 1 1,-5-5 0,-7-3 520,5 3-363,1 0-1,-1 1 0,0 1 0,-27-9 0,-7-4 501,30 13-668,0 0-1,-1 1 1,-22-4 0,12 6-180,0 1 1,-52 4-1,14 0 305,46-1-395,1 0 0,0 2 0,-1 0 0,1 2 1,1 0-1,-1 1 0,1 1 0,0 0 0,0 1 0,1 2 1,0-1-1,1 2 0,0 0 0,0 1 0,-25 26 0,0 2-10,2 1 0,1 3-1,-59 88 1,89-115 2,1 0 0,0 1 0,1-1 0,2 1 1,-1 0-1,-2 30 0,4-26-6,-4 33 21,2 0 0,2 1 0,8 88 0,-3-131 0,0-1 1,1 0-1,0 0 1,1 0-1,1-1 1,-1 1-1,2-1 1,0 0-1,0 0 0,1-1 1,0 0-1,1 0 1,16 17-1,7 1 32,2-1-1,59 39 1,-89-64-42,12 7 29,1 0 0,-1-1 1,2-1-1,-1 0 1,1-2-1,20 5 0,104 14 215,-109-20-237,42 3 55,-46-4-35,0-2 0,47-2 0,-17-1-9,-48 1-15,0 0-1,0-1 1,0 0-1,-1-1 1,1 0 0,-1-1-1,0 0 1,0 0-1,0-1 1,-1 0-1,9-6 1,-6 4-1,1 0 1,0 0 0,0 1-1,21-6 1,-28 8 4,1 1 1,-1-1 0,0-1 0,0 1-1,-1-1 1,1 0 0,-1 0 0,0 0-1,0 0 1,5-11 0,-8 15-5,30-45 24,-19 30 5,0-1 0,-1-1 1,-1 0-1,-1 0 0,13-35 0,-14 19 5,0 0 0,-3 0-1,-1 0 1,-1 0 0,-2-1-1,-1 1 1,-2-1 0,-1 1 0,-16-66-1,12 78-8,-2 1-1,0 0 0,-1 0 1,-1 1-1,-1 0 0,0 1 1,-30-33-1,29 37-29,-1 1 0,-1 1 0,-25-19 0,25 18-1978,6-5-5082,7 15 5563,-8-22-14716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3:17.55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1159 1317 1969,'0'0'26359,"-11"-2"-24945,-7-6-910,5 2-160,-1 0 0,1 1 0,-16-4 0,25 7-284,0 1 0,0-1 0,0 0 0,0 0 0,0 0 0,-5-4 0,-19-11 78,-78-18 1,48 9 280,51 24-413,0 0 0,1-1 0,0 0 0,0 0 0,-9-6 0,-26-12-13,35 19 7,0-1 0,0 0 0,0 0 0,0-1 0,1 1 0,-1-1 0,-5-6 0,-20-13 0,8 7 0,0-1 0,1-1 0,-28-29 0,45 42 0,-18-17 0,1-1 0,1-1 0,-34-53 0,37 40 0,2 0 0,1 0 0,-17-72 0,29 93 0,1-1 0,2 0 0,-1 0 0,3-21 0,0 3 0,-2-238 0,4 252-82,-2 16 60,-1 0-1,0 1 1,0-1 0,-1 0-1,1-9 1,-1 13 41,25-39-252,-24 38 137,1 1 92,0 0 0,-1 0 0,1-1 0,0 1-1,-1-1 1,1 0 0,-1 1 0,0-1 0,1 0-1,-1 0 1,2-3 0,4-6-7,3 0-64,-1 1 1,2-1-1,17-12 0,-20 15 86,-11 4 76,-21 2 222,-33 7 170,27 2-479,1 1 0,-1 2 0,2 0 0,-1 2 0,1 1 0,1 1 0,1 2 0,-38 27 0,54-32 0,-1 0 0,1 1 0,1 0 0,0 0 0,1 1 0,-9 18 0,5-10 0,6-9-8,7-20-43,-1 7 47,0 0-1,0 0 1,0 1 0,0-1-1,0 0 1,0 0 0,0 0-1,1 0 1,-1 1 0,0-1-1,1 0 1,-1 0 0,0 1-1,1-1 1,-1 0 0,1 1-1,-1-1 1,1 0 0,-1 1-1,1-1 1,0 1 0,-1-1-1,1 0 1,0 1 0,-1 0-1,2-1 1,42-35-104,-20 15 138,38-24 0,2-3-25,-52 38-3,0 0-1,0 1 1,1 1-1,0-1 1,1 2-1,20-9 1,-28 15-5,-5 1-10,-1 0 13,24-8-112,-10 6 93,-12 1 16,0 1 0,1 0 1,-1 0-1,0-1 1,0 0-1,0 1 0,0-1 1,0 0-1,0 0 0,0 0 1,2-1-1,-2 0 57,2 1-36,-4-3-4,0 3 180,9 14-174,-1 0 0,2-1 0,-1 1 0,19 16 0,1 1-13,42 48-7,48 60 0,-59-64 0,-52-69-106,-9-9-901,-21 5-2597,-8 5-4805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7:20.6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9973,'0'0'6589,"0"28"-4273,0 188 1790,2-163-3183,2 0 1,2 0 0,3-1-1,16 56 1,-24-104-923,11 30 63,-12-33-71,0 0 1,1 0 0,-1 0-1,1 0 1,-1 0-1,1 0 1,0-1 0,-1 1-1,1 0 1,0 0 0,0 0-1,-1 0 1,1-1 0,0 1-1,0 0 1,0-1-1,0 1 1,0-1 0,0 1-1,0-1 1,0 1 0,0-1-1,2 0 1,-2 0-30,1 0 1,-1 0-1,1-1 1,-1 1-1,1-1 1,-1 1-1,0-1 0,1 0 1,-1 0-1,0 1 1,1-1-1,-1 0 1,0 0-1,0 0 0,0-1 1,2-1-1,18-26-173,-7 10 113,-3 5 70,0 1-1,1 0 0,1 0 0,0 2 1,1-1-1,0 2 0,0 0 1,22-11-1,-34 20 38,0 0 0,1 0 0,-1 1 0,0-1 0,0 1 0,0 0-1,0 0 1,0-1 0,0 1 0,0 1 0,1-1 0,-1 0 0,0 0 0,0 1 0,0-1 0,0 1 0,0 0-1,0 0 1,0 0 0,0 0 0,0 0 0,-1 0 0,4 2 0,1 3 186,-1-1 1,1 1-1,-1 1 1,8 12-1,-1-1 5,11 11 195,-4-5-123,-1 1 0,-1 0 0,-1 1 0,17 41 0,-24-45-350,-7-18-206,0 1 1,0 0-1,0 0 0,-1 0 1,0 0-1,0 0 0,1 7 0,-3-17-432,1 0 0,-1 0 0,0 1-1,-1-1 1,1 0 0,-1 1 0,0-1-1,0 1 1,0 0 0,-5-7 0,-17-24-7477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9:17.6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2161,'0'0'13526,"21"2"-11293,-2-1-1665,134 12 4667,-138-11-4616,-11-2-517,1 0 1,-1 0-1,0 1 0,1-1 0,-1 1 1,0 0-1,1 1 0,-1-1 0,0 1 0,0-1 1,0 1-1,0 0 0,0 1 0,-1-1 0,1 1 1,-1 0-1,1-1 0,-1 2 0,0-1 0,0 0 1,4 7-1,-3-2-27,0-1-1,-1 1 1,0 0 0,0 0 0,-1 0 0,0 0 0,0 1-1,0 11 1,-1 74 862,-2-50-554,1 61 305,9-105-744,-6-2 79,1 0 0,-1 0 0,1 0 0,-1 0 0,0-1 1,0 1-1,0-1 0,0 0 0,0 0 0,2-3 0,28-41 233,-15 21-307,-5 7-563,-1 0 1,14-29-1,0-14-5458,-13 27-611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3:22.4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4722,'0'0'4063,"0"22"-405,0 72-1158,1-77-1766,0 1 1,0 0-1,2-1 1,0 1-1,8 23 1,-6-23 386,6 38-1,-4-14 45,-4-21 858,3 41 0,-5-62-2020,-1 0-38,0 0 0,0 0 0,0 0-1,0 0 1,1 0 0,-1 0-1,0 0 1,0 0 0,0 0-1,0 0 1,0 0 0,0 0 0,1 0-1,-1 0 1,0 0 0,0 0-1,0 0 1,0 0 0,0 0 0,0 0-1,0 0 1,1 0 0,-1 0-1,0 0 1,0 0 0,0 0 0,0 0-1,0-1 1,0 1 0,0 0-1,0 0 1,0 0 0,1 0 0,-1 0-1,0 0 1,0 0 0,0 0-1,0 0 1,0-1 0,0 1 0,0 0-1,0 0 1,0 0 0,0 0-1,0 0 1,0 0 0,0 0-1,0-1 1,0 1 0,0 0 0,0 0-1,0 0 1,0 0 0,0 0-1,0 0 1,0 0 0,0-1 0,0 1-1,0-53-6041,0 13-996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3:23.0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4226,'0'0'14644,"22"0"-13153,146 0 756,449 0 813,-610 0-3044,-1 1 1,1 1-1,0-1 1,0 1-1,-1 0 1,1 1-1,7 3 0,-8-3 22,0 0 0,1-1-1,-1 1 1,0-1-1,1-1 1,-1 0-1,9 1 1,-13-2 1608,-2 282 2204,0-93-8324,-31-189-22584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3:23.4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91 1809,'0'0'12683,"0"0"-12547,0 0-1,0 0 1,0 0 0,0 0-1,0 0 1,-1 0 0,1 0-1,0 1 1,0-1 0,0 0 0,0 0-1,0 0 1,0 0 0,0 0-1,0 1 1,0-1 0,0 0-1,-1 0 1,1 0 0,0 0-1,0 1 1,0-1 0,0 0-1,0 0 1,0 0 0,0 0 0,0 0-1,0 1 1,0-1 0,1 0-1,-1 0 1,0 0 0,0 0-1,0 1 1,0-1 0,0 0-1,0 0 1,0 0 0,0 0-1,0 0 1,0 1 0,1-1 0,-1 0-1,0 0 1,0 0 0,0 0-1,0 0 1,0 0 0,0 0-1,1 0 1,-1 0 0,0 0-1,0 1 1,0-1 0,0 0-1,1 0 1,-1 0 0,0 0 0,0 0-1,0 0 1,0 0 0,1 0-1,-1 0 1,122 0 3361,261-6-994,-340 1-2460,-1-1 0,0-2 0,0-3 1,-1 0-1,39-19 0,-80 30-161,1 0 1,-1 1 0,0-1-1,1 0 1,-1 0 0,0 0-1,1-1 1,-1 1 0,0 0-1,1 0 1,-1 0-1,0 0 1,1 0 0,-1 0-1,0 0 1,0 0 0,1-1-1,-1 1 1,0 0-1,0 0 1,1 0 0,-1-1-1,0 1 1,0 0 0,1 0-1,-1-1 1,0 1 0,0 0-1,0 0 1,0-1-1,0 1 1,1 0 0,-1-1-1,0 1 1,0 0 0,0 0-1,0-1 1,0 1-1,0 0 1,0-1 0,0 0-1,-14-4-5328,-14-2-2504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3:23.9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201 0 3410,'0'0'15231,"-3"2"-12902,-3 3-1773,0 1 0,0 1 0,0-1 0,1 1 1,0 0-1,1 0 0,-1 0 0,-4 12 0,-8 11 199,-24 25 93,25-33-537,0 0-1,-13 26 0,20-34-196,6-10-61,1-1-1,-1 1 1,1 0 0,0 0 0,0 0-1,-2 6 1,4-9-21,5-1-8,50 1 219,75-3 249,-110 1-476,-1-2 0,1 0 1,-1-1-1,32-11 0,-24 5-53,-17 7-229,0 0 0,0-1-1,-1 0 1,10-6 0,-17 9-863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3:24.2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 9620,'0'0'9733,"0"125"-7284,0-63-672,0 0 32,0 1-161,0-1-655,0-7-625,0-20-304,6-7-64,-6-7-752,0-1-1954,0 8-2896,-16-21-5347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3:24.7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380 1 3874,'0'0'16375,"0"2"-14555,0 3-1384,-1 0 0,0 0 0,0 0 1,-1-1-1,0 1 0,1 0 0,-2-1 1,1 1-1,-4 4 0,-27 40 858,29-44-1086,-58 84 1116,-76 143 1,120-196-1219,4-8 13,-1-1-1,-24 33 1,38-59-202,-13 0-11276,11-2 9557,-16 1-6634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3:25.4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 4770,'0'0'14866,"10"-2"-12857,0 3-1464,0-1 1,1 1 0,-1 0 0,0 1 0,0 1 0,0-1 0,0 2-1,0-1 1,16 9 0,-8-5-28,16 10 17,-32-16-513,-1 0 0,0 1 0,1-1 0,-1 0 0,0 0 0,0 1 0,0-1 0,0 1 0,0-1 0,0 1 0,-1 0 0,1-1 0,-1 1 0,1 0 0,-1-1 0,1 1 0,-1 0 0,0 0 0,0-1 0,0 3 0,0 5 57,0 0 0,-1 0 0,-1 0-1,1 0 1,-2 0 0,1 0-1,-1-1 1,0 1 0,-1-1-1,0 0 1,-9 14 0,3-16-178,20-8 6,20 2-50,-16-1 151,-1 1 0,1 0 0,14 3 0,-25-3-3,1 1-1,-1 0 1,1 0-1,-1 0 0,1 1 1,-1-1-1,0 1 1,1 0-1,-1-1 0,0 2 1,0-1-1,-1 0 1,1 1-1,0-1 0,3 6 1,-5-6 47,-1 0 0,0 0-1,1 0 1,-1 0 0,0 0 0,0 0 0,-1 0 0,1 0 0,0 0 0,-1-1 0,1 1 0,-1 0 0,1 0-1,-1 0 1,0 0 0,0 0 0,0-1 0,0 1 0,0 0 0,0-1 0,-3 3 0,-4 6 52,-1 1 0,-1-1 1,1-1-1,-2 0 1,1 0-1,-1-1 0,-16 9 1,-43 22-82,47-25-762,0-2 1,-43 19-1,65-31 608,1 0 1,0 0 0,0 0-1,0 0 1,0 0-1,-1 0 1,1 0 0,0 1-1,0-1 1,0 0-1,0 0 1,-1 0 0,1 0-1,0 0 1,0 0 0,0 0-1,-1 0 1,1 0-1,0 0 1,0 0 0,0 0-1,-1 0 1,1 0 0,0 0-1,0 0 1,0 0-1,0 0 1,-1 0 0,1-1-1,0 1 1,0 0-1,0 0 1,0 0 0,-1 0-1,1 0 1,0 0 0,0-1-1,0 1 1,0 0-1,0 0 1,-1 0 0,1 0-1,0 0 1,0-1 0,0 1-1,0 0 1,0 0-1,0 0 1,0-1 0,0 1-1,0 0 1,0 0-1,0 0 1,0-1 0,0 1-1,0 0 1,0 0 0,0 0-1,0-1 1,0 1-1,0 0 1,0 0 0,0 0-1,0 0 1,0-1 0,0 1-1,1 0 1,-1-4-529,0-20-6974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3:25.9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3506,'0'0'11378,"-1"23"-9534,-4 399 6247,13-234-5848,-5-161-2064,2-1 0,0 1 0,2-2 0,1 1 0,11 25 0,-13-32-90,-6-15-80,1 0 1,0-1-1,0 1 1,1 0 0,-1-1-1,1 0 1,-1 1-1,1-1 1,0 0 0,5 6-1,-5-7-97,-2-7-1355,-10-218-13465,9 174 8492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3:26.8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6403,'0'0'12475,"25"3"-10567,12 3-1316,107 11 1153,170-14 11,-167-5-724,-147 32 2438,1 30-3064,3 0-1,3-1 1,2 1 0,27 94-1,-33-143-401,7 20 27,-1 1 0,-1 1 0,-2-1 0,-1 1 0,0 39-1,-5 58 643,-16-130-369,5-1-274,1 0 0,0-1 0,-18-4 0,18 3-12,1 0 0,-1 1 0,-19-1 0,1 3-18,-1 1 0,0 1 0,0 1 0,-47 12 0,44-8 0,-32 4 0,9-2 0,44-7 0,9 3-32,2-4-184,26-22-17752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3:27.5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0 304,'0'0'19863,"0"3"-18260,1 3-1225,-1 0 0,1 0 0,1 0 1,-1 0-1,1 0 0,0 0 0,0 0 0,1-1 0,-1 1 1,5 5-1,42 57 1428,-9-13-1057,11 16-177,-31-44-288,32 56-1,-35-49-87,2-1 0,0-1 0,43 52 1,-25-32-115,-26-47-71,-8-5-394,-26 0-22117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9:18.1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 0 13654,'0'0'9330,"6"9"-8487,2 1-602,-1 0 0,0 0 1,-1 1-1,0-1 0,0 1 0,-1 1 0,-1-1 1,0 1-1,-1 0 0,0 0 0,3 24 1,-5-22-140,-1 0 1,-1 1 0,0-1-1,0 0 1,-1 0 0,-1 0 0,-1 0-1,0 0 1,0-1 0,-2 0-1,-7 15 1,-44 58 49,53-81-60,-1 2-1220,11-6-558,9-2 1412,20-1-15,-22 1 264,0 1 0,0 0 0,26 4 0,-38-3 27,1-1 0,-1 1 0,1 0 0,-1 0 0,0-1 0,1 1 0,-1 0 0,0 0 0,0 1 0,0-1 0,0 0 0,0 0 0,0 0 0,0 1 0,0-1 0,0 0 0,0 1 0,-1-1 0,1 1 0,-1-1 0,1 1 0,-1-1 0,0 1 0,1 0 0,-1-1 0,0 1 0,0-1 0,0 3 0,-4 51 944,3-51-819,-1 6 102,0 0 1,-1 0 0,-1 0-1,1 0 1,-2-1-1,-9 17 1,-40 51 1064,36-53-1002,13-18-226,0-1 1,-1 1-1,0-1 0,0 0 0,-12 7 0,-8 7-2193,6 4-5240,13-5-704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3:28.2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 5026,'0'0'13937,"-5"0"-11802,156 0 3388,-47 0-7602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3:28.6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0 8388,'0'0'12027,"-5"21"-10499,-41 157 2898,43-168-4148,0 22 573,3-30-752,18-2-171,155-12 424,-137 10-345,51 1 1,-36 2-15,-51-1 24,1 1 0,0-1 0,0 1 0,-1-1 1,1 1-1,0-1 0,-1 1 0,1 0 0,-1-1 0,1 1 0,-1 0 1,1-1-1,-1 1 0,1 0 0,-1 0 0,1 0 0,-1-1 1,0 1-1,0 0 0,1 0 0,-1 0 0,0 0 0,0 0 0,0-1 1,0 1-1,0 0 0,0 0 0,0 1 0,-1 39 839,1-27-603,-1-8-194,1 0 1,-1 0 0,-1-1-1,1 1 1,-1-1-1,0 1 1,0-1-1,-1 0 1,1 0-1,-1 0 1,0 0 0,0 0-1,-1 0 1,-7 7-1,-4 3 108,-1 0 1,-30 21-1,38-32-191,1 1 0,0-1 0,-1-1-1,0 1 1,0-1 0,0-1 0,0 1 0,-1-1-1,1-1 1,0 0 0,-1 0 0,1 0 0,-12-2-1,-6-1-2614,24 2 2014,0-1 0,0 0 1,0 1-1,0-1 0,0 0 0,0 0 1,0 0-1,0 0 0,1-1 0,-1 1 1,0 0-1,1-1 0,-1 1 0,1-1 1,-1 1-1,1-1 0,0 0 0,0 0 1,0 0-1,-2-3 0,-7-11-5007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3:29.0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1 208,'0'0'14071,"-1"14"-12513,-6 271 7236,11-85-6063,0-153-2318,15 69 0,-12-81-311,-1-7-783,-3-23-1352,-2-17 9,-1-105-8391,0 63 3825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3:30.5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1 6515,'0'0'10989,"23"4"-9276,-3 1-1344,137 20 1786,-29-16-277,127-9 1,-104-2-1893,-101 2-44,-28 0 3445,-22 30-1741,5 480 198,5-351-1657,-5-96 47,-12-63-191,-30 0-43,17-1 0,0 0 0,1 2 0,-1 0 0,0 2 0,-32 7 0,22-1 0,-1-1 0,0-1 0,0-2 0,-1-1 0,-59-1 0,-390-3-229,480-8-5649,1-5-2726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4:48.1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98 10805,'0'0'21066,"-5"0"-20309,-12 0-583,35 0-209,174-11 35,-170 9 0,131 0 0,-85 3 0,-63-2 0,1 1 0,-1-1 0,0 0 0,0 0 0,0-1 0,8-3 0,-9 3 0,1 0 0,0 1 0,0-1 0,0 1 0,0 0 0,8 0 0,-8 0 0,-5 0-32,0 1 1,0-1-1,-1 0 0,1 1 1,0-1-1,0 1 1,0-1-1,0 0 0,-1 1 1,1-1-1,0 1 0,0-1 1,-1 1-1,1-1 0,0 1 1,-1-1-1,1 1 0,-1-1 1,1 1-1,-1-1 1,1 1-1,-1 0 0,0-1 1,0 0-872,-3-7-1644,-6-12-8814,9 1-4780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4:48.5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12358,'0'0'13633,"26"15"-12238,85 49-315,-54-35-384,-44-23-402,-1 0 0,0 1 0,-1 0 1,16 13-1,-25-18-259,-1 0 0,1 0-1,0 0 1,0 0 0,-1 0 0,0 0 0,1 1 0,-1-1 0,0 0 0,0 1 0,0-1 0,0 1 0,0-1 0,-1 1 0,1 0 0,-1-1-1,0 1 1,0 0 0,0-1 0,0 1 0,0-1 0,-1 1 0,1 0 0,-1-1 0,1 1 0,-1-1 0,0 1 0,-2 3 0,-3 7 173,-1 0 0,0-1 0,0 0-1,-11 12 1,7-8-126,-173 240-143,183-255-508,1-21-24013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4:50.1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 3474,'0'0'14620,"-2"23"-12788,-6 325 8122,7-339-9794,1-1 0,1 0 0,0 0 0,0 0 0,0 1 0,1-1 0,0 0 0,1-1 0,0 1 0,5 10 0,-6-15-124,1 0 1,-1 0-1,1 0 0,0 0 1,0 0-1,0 0 0,0-1 1,0 1-1,0-1 0,1 0 1,-1 0-1,1 0 1,0-1-1,-1 1 0,1-1 1,0 0-1,0 0 0,0 0 1,0 0-1,0-1 0,0 0 1,7 0-1,36 0 231,-47 0-266,1 0 0,0 0 0,0 0 0,-1-1 0,1 1-1,0 0 1,-1 0 0,1-1 0,0 1 0,-1 0 0,1-1 0,0 1 0,-1-1 0,1 1 0,-1-1 0,1 1 0,-1-1-1,1 1 1,-1-1 0,1 0 0,-1 1 0,0-1 0,1 0 0,-1 1 0,0-1 0,0 0 0,1 0 0,2-4-3,25-53 2,40-118 0,12-27 0,-77 197 3,-2 5-4,-1 0-1,1-1 1,-1 1-1,1-1 0,-1 1 1,1-1-1,-1 1 1,0-1-1,0 1 0,0-1 1,0 1-1,0-1 1,0 0-1,0-1 0,0-9-44,0 10-503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4:50.6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0 80,'0'0'18593,"-2"25"-15560,-1 8-1966,-2 103 2908,5 17-490,12-157-3509,-4-3 34,-1-1 0,0 0 1,-1 0-1,10-17 0,11-12 99,-16 22-69,-6 7-34,0 1 0,1 0 0,0 0 0,0 0 0,0 1 0,1 0 0,0 0 0,0 1 0,1 0 0,9-5 0,-14 9-3,0 0-1,0 0 0,-1 1 0,1 0 1,0-1-1,0 1 0,0 0 0,0 0 1,0 1-1,0-1 0,0 0 0,0 1 1,0 0-1,0 0 0,-1 0 0,6 2 1,1 2 163,-1 1 1,0-1-1,12 12 1,0 0 307,-14-11-429,0 0-1,0 1 1,0-1-1,-1 1 0,0 0 1,-1 1-1,1-1 0,-1 1 1,-1 0-1,1 0 0,-2 0 1,1 0-1,-1 1 0,0-1 1,1 11-1,-3-17-129,0-3-137,1 0 1,0 0-1,-1 0 0,1 1 1,-1-1-1,1 0 1,-1 0-1,1 0 0,-1 0 1,0 0-1,0 0 0,1 0 1,-1 0-1,0 0 1,0 0-1,0 0 0,0 0 1,0 0-1,0-2 1,0 2-454,5-26-5004,4-1-4145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4:50.8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35 4946,'0'0'20330,"175"0"-18842,-114 0-639,-4 0-417,-11-7-416,-10 0 0,-11 0-16,-9 7-1025,-11 0-1072,-5-14-9428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4:51.0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 3185,'0'0'20522,"-11"145"-18521,11-110-785,0-7-623,0-1-497,0-13-96,6 7-801,4-7-1584,-5 0-1777,0-7-2113,5-7-4097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9:18.6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1 6307,'0'0'14577,"0"22"-13299,-17 293 3482,14-247-4267,4-30-405,-1-37-85,0-21-406,-1-3 232,1 4 21,0 1 0,3-19 0,-3 32 120,1 1 0,0-1-1,0 1 1,0 0 0,1 0 0,-1-1 0,1 1 0,0 0 0,0 1-1,1-1 1,-1 0 0,1 0 0,5-5 0,11 2-43,-5 2 223,0-2-17,-1 0 0,1 1 0,0 0-1,1 1 1,19-4 0,11-4-103,49-11-1117,-9 4-6336,-45 4 286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4:51.6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0 326 4898,'0'0'18718,"15"-3"-17154,-6 1-1313,0 0-85,0 0-1,0 0 1,0-1-1,-1 0 1,1-1 0,-1 0-1,0 0 1,0-1-1,14-10 1,-2-3 167,28-32 0,-41 42-289,0 0-1,-1-1 1,-1 0-1,1 0 1,-1 0-1,-1-1 0,5-10 1,-8-15 1036,-17 34 212,14 1-1249,0 0 0,-1 1 0,1-1 0,0 1 1,0-1-1,-1 1 0,1 0 0,0 0 0,0 0 1,0 0-1,0 0 0,0 1 0,1-1 0,-1 0 1,0 1-1,0-1 0,-1 3 0,-25 36 0,17-23 12,3-6 6,0 0 1,1 0-1,1 1 1,-1 0 0,2 0-1,0 1 1,0-1-1,1 1 1,1 0 0,0 0-1,-2 26 1,5-38-57,0 1-1,1-1 1,-1 0 0,0 0 0,1 1 0,-1-1 0,0 0-1,1 0 1,-1 0 0,1 0 0,0 0 0,-1 0 0,1 0-1,0 0 1,0 0 0,0 0 0,-1 0 0,1 0 0,0 0 0,0 0-1,0-1 1,0 1 0,1-1 0,-1 1 0,0 0 0,0-1-1,0 0 1,0 1 0,1-1 0,-1 0 0,0 1 0,2-1-1,48 2-36,-36-3 25,-7 0-27,-1 0 0,0 0 1,0-1-1,1 0 1,-1-1-1,0 1 0,-1-1 1,1 0-1,-1-1 0,1 0 1,-1 0-1,0 0 1,0-1-1,8-9 0,14-8-232,25-20-311,-30 22 161,32-20 0,-52 38 351,1 0 0,-1 0 0,1 0 0,-1 0 0,1 1 0,0-1-1,0 1 1,0 0 0,7-1 0,-9 5 133,0 0-1,0 1 0,0-1 1,0 1-1,-1-1 1,1 1-1,-1 0 0,0-1 1,0 1-1,1 7 1,0-3 175,2 4 104,0-2-76,-1 0-1,0 0 0,-1 0 0,0 0 0,1 11 0,-3-20-266,0-1-1,0 1 0,0-1 0,0 1 0,0-1 0,0 1 0,1-1 1,-1 1-1,0-1 0,0 0 0,0 1 0,1-1 0,-1 1 1,0-1-1,1 0 0,-1 1 0,0-1 0,1 0 0,-1 0 0,0 1 1,1-1-1,-1 0 0,1 0 0,-1 1 0,1-1 0,-1 0 0,0 0 1,1 0-1,-1 0 0,1 0 0,-1 0 0,1 0 0,-1 0 0,1 0 1,-1 0-1,1 0 0,-1 0 0,1 0 0,-1 0 0,1 0 0,-1 0 1,0 0-1,2-1 0,18-9-37,-1-13 134,-1 0 1,-2-2-1,-1 0 1,13-28-1,14-23-2677,-31 59-833,0 0 0,17-18 0,-16 20-6186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4:51.9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0 7283,'0'0'13028,"-2"23"-10059,-16 162 1726,15-146-3817,-29 259 2281,31-338-14503,1 28 6000,0-3-4698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4:52.3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192 1 10229,'0'0'15492,"-23"16"-14115,-71 56-163,87-67-1032,0 1 1,1 0 0,0 0 0,0 0-1,0 1 1,1 0 0,0 0 0,0 0-1,1 1 1,-1 0 0,-5 16 0,10-24-181,0 1 0,-1 0 0,1-1 0,0 1 1,0 0-1,-1-1 0,1 1 0,0 0 0,0-1 1,0 1-1,0 0 0,0 0 0,0-1 1,0 1-1,0 0 0,0 0 0,0-1 0,0 1 1,0 0-1,1-1 0,-1 1 0,0 0 0,1-1 1,-1 1-1,0 0 0,1-1 0,-1 1 0,1 0 1,0 0-1,0 0-9,0-1 0,1 1 0,-1-1 0,0 1 0,1-1 0,-1 0 0,1 0 0,-1 1 0,1-1 0,-1 0 0,0 0 0,1 0 0,-1-1 0,3 1 0,2-1-34,1-1 0,-1 0 1,1 0-1,-1 0 1,1-1-1,6-4 1,4-5-67,0-2-1,-1 0 1,-1 0 0,15-20 0,-17 19-293,0 0 1,1 2 0,0-1-1,1 2 1,28-19 0,-33 29 241,-9 7 348,-1 148 3830,3-145-4779,5-9-7094,2-5 690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4:52.6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0 9828,'0'0'11155,"-2"25"-8607,1-13-2242,-6 173 3320,6-185-3624,1 0 0,0 1-1,0-1 1,0 1 0,0-1-1,0 0 1,0 1 0,0-1 0,0 0-1,0 1 1,0-1 0,0 1-1,0-1 1,0 0 0,0 1-1,0-1 1,0 0 0,1 1 0,-1-1-1,0 0 1,0 1 0,0-1-1,1 0 1,-1 1 0,0-1-1,0 0 1,1 0 0,-1 1 0,0-1-1,0 0 1,1 0 0,-1 1-1,0-1 1,1 0 0,-1 0-1,0 0 1,1 0 0,-1 0 0,0 1-1,1-1 1,-1 0 0,1 0-1,-1 0 1,0 0 0,1 0-1,-1 0 1,0 0 0,1 0 0,-1 0-1,1 0 1,-1-1 0,23-15-283,5-14 102,-20 20 71,0 1-1,1-1 0,0 2 0,0-1 0,1 1 0,0 1 0,0 0 1,1 0-1,13-6 0,-24 13 106,1 0 0,-1 0 0,1-1 0,0 1 0,-1 0 0,1 0 0,-1 0 0,1 0 0,-1-1 0,1 1 0,-1 0-1,1 0 1,0 0 0,-1 0 0,1 0 0,-1 1 0,1-1 0,-1 0 0,1 0 0,-1 0 0,1 0 0,0 1 0,-1-1 0,1 0 0,-1 0 0,1 1 0,-1-1 0,0 0 0,1 1 0,-1-1 0,1 1 0,-1-1 0,0 1 0,1-1 0,-1 0 0,0 1 0,1-1 0,-1 1-1,0-1 1,0 1 0,1 0 0,0 28 252,-2-19-31,1 160 4475,0-167-4643,7-6-2643,18-30-6846,-5 6 1126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4:53.1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206 0 8724,'0'0'11979,"-3"11"-10194,-65 266 6829,58-230-8368,-18 95 227,6 1 0,-6 275 0,28-87-473,-1-321 1,-3-13-32,-1-12-331,-12-71-3979,3-4-6202,9 48 2640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4:54.7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19 104 1809,'0'0'16938,"-2"0"-13959,-15 0 6056,25 0-8981,40 1 596,0-2 1,77-14 0,6-9-651,-94 22 0,-26 2 0,-11 0 0,0 0 0,0 0 1,0 0-1,0-1 0,-1 1 0,1 0 1,0 0-1,0 0 0,0 0 0,0 0 0,0 0 1,0-1-1,0 1 0,0 0 0,-1 0 1,1 0-1,0 0 0,0-1 0,0 1 0,0 0 1,0 0-1,0 0 0,0 0 0,0-1 1,0 1-1,0 0 0,0 0 0,0 0 0,0 0 1,0-1-1,0 1 0,0 0 0,1 0 1,-1 0-1,0 0 0,0 0 0,0-1 0,0 1 1,0 0-1,0 0 0,0 0 0,0 0 1,1 0-1,-1 0 0,0-1 0,0 1 0,0 0 1,0 0-1,0 0 0,0 0 0,1 0 1,-1 0-1,0 0 0,0 0 0,0 0 0,0 0 1,1 0-1,-1 0 0,0 0 0,0 0 1,0 0-1,0 0 0,1 0 0,-1 0 0,0 0 1,0 0-1,0 0 0,1 0 0,-11-9-69,9 9 62,-23-20-1333,-11-6-4190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6:00.0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42 64,'0'0'16808,"0"-7"-18361,0-7-1680,5-7-4419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3:06:10.817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0 350,'11'-5,"0"1,23-6,-2 0,639-181,-645 186,1 1,-1 1,1 1,0 1,0 2,27 4,158 36,-144-25,108 12,-127-25,1-1,0-3,-1-1,1-3,-1-2,52-15,-50 11,69-7,-50 9,-17 2,-19 3,1-1,-2-1,1-2,44-17,53-30,-116 49,1 2,-1-1,1 2,0 0,0 1,1 0,-1 1,17 2,-8-1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3:06:12.562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0 317,'50'-2,"-1"-1,78-16,88-36,-156 39,0 3,1 3,102-4,-104 10,101-6,138-13,1150-42,-1424 64,0-1,0-1,0-1,0-1,-1-1,0-1,0-1,22-11,18-2,-35 15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7:43.7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 3858,'0'0'17627,"0"4"-15803,-2 58 1474,0-32-2882,2 1 1,0-1-1,2 0 0,6 31 0,-7-58 678,2 10-655,-3-3-5385,0-9 4533,0-1 0,0 1-1,0-1 1,0 1 0,-1-1-1,1 1 1,0-1-1,0 0 1,-1 1 0,1-1-1,0 1 1,-1-1 0,1 0-1,0 1 1,-1-1-1,1 0 1,-1 1 0,1-1-1,0 0 1,-1 1 0,1-1-1,-1 0 1,1 0 0,-1 0-1,1 1 1,-1-1-1,1 0 1,-1 0 0,1 0-1,-1 0 1,1 0 0,-1 0-1,1 0 1,-1 0-1,0 0 1,-10 0-9181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9:18.8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1 12198,'0'0'10308,"-6"165"-7346,6-87-593,0 18-1089,0 0-399,0 0-145,0-9-272,0-9-304,0-17-128,0-9-32,-6-25 0,-1-10-624,7-61-8580,0-17-689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7:44.5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191 0 4674,'0'0'13977,"-16"6"-12611,-49 22-389,60-25-808,1 0 0,-1 1 1,0 0-1,1 0 1,0 0-1,0 1 1,0-1-1,0 1 0,1 0 1,0 0-1,0 0 1,0 0-1,-3 8 0,-5 9 448,5-10-326,0-1 0,1 1 1,0 1-1,1-1 1,0 1-1,1-1 0,-2 22 1,2 7 305,3 46 0,0-43-241,1-34-295,0 0 0,1 0 0,0 0 0,1 0-1,0-1 1,0 1 0,1-1 0,0 1 0,1-1-1,0-1 1,0 1 0,1-1 0,0 0 0,1 0-1,-1 0 1,2-1 0,-1 0 0,14 9 0,-12-9-41,0 0 1,1-1-1,0 0 1,0 0-1,1-1 1,-1-1 0,1 0-1,0 0 1,0-1-1,0-1 1,1 1-1,-1-2 1,1 0-1,-1 0 1,1-1 0,16-2-1,-23 1 12,-1-1 0,1 1 0,0-1 0,0-1 0,-1 1 0,1 0-1,-1-1 1,0 0 0,0 0 0,4-4 0,41-43 161,-28 28-142,-16 15-29,1 1 1,-1-1-1,0-1 0,-1 1 1,1 0-1,-1-1 1,-1 0-1,0 0 0,0 0 1,0 0-1,-1-1 0,1-10 1,1-12 33,-2 1 0,-2-35 0,-1 29 29,1 31-54,0 0-1,-1-1 0,1 1 0,-1 0 0,0-1 1,-1 1-1,1 0 0,-1 0 0,0 0 1,-1 0-1,1 0 0,-1 0 0,0 1 1,0-1-1,0 1 0,-1 0 0,1 0 1,-1 0-1,0 1 0,-7-6 0,4 4 14,-1 1 1,0 0-1,0 0 0,0 1 0,0 0 0,0 0 0,-1 1 0,1 0 0,-1 0 0,0 1 1,0 0-1,-8 1 0,-136 0 407,152 0-603,-14 28-30438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7:49.3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170 0 4674,'0'0'17768,"-13"24"-16191,2-3-1181,-2 1 13,2 1 0,0 0 1,2 1-1,0 0 1,-6 30-1,-14 59 927,16-72-1056,3 0 0,1 1 1,2 0-1,-2 51 0,9-85-248,8-127-4194,8-1-3614,0 8-1341,-10 48 3605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7:49.5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 0 2977,'-53'12'3139,"46"-8"4044,13 1-6528,-1 1-1,0-1 0,0 1 1,0 0-1,-1 0 0,0 0 1,0 1-1,4 8 0,7 12 754,7 10-109,-3 1 0,0 1 0,-3 0 0,15 55 1,-14-31-799,-3 2 1,5 68 0,-18-96-1686,-1-36-225,-1-11-4410,-10-14-549,-13-4-4232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7:49.7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63 7139,'0'0'13574,"175"-28"-12453,-119 14-897,-5 1-224,-4 6-112,-11 7-1121,-11 0-1136,1 0-1905,-6 0-2593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7:50.1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8052,'0'0'11965,"13"25"-10156,46 77-326,23 21 830,-74-112-2273,-8-10-46,0-1 1,1 1-1,-1-1 0,0 1 0,0-1 0,1 1 0,-1-1 0,0 1 0,0-1 0,1 0 0,-1 1 0,0-1 0,1 1 0,-1-1 0,1 0 0,-1 1 0,0-1 0,1 0 0,-1 0 0,1 1 0,-1-1 0,1 0 0,-1 0 0,1 0 1,-1 1-1,1-1 0,-1 0 0,1 0 0,-1 0 0,1 0 0,-1 0 0,1 0 0,0 0 0,-1 0 0,1 0 0,-1-1 0,1 1 0,-1 0 0,1 0 0,-1 0 0,1 0 0,-1-1 0,0 1 0,1 0 0,-1-1 0,1 1 1,-1 0-1,0-1 0,1 1 0,-1 0 0,1-1 0,-1 1 0,0-1 0,0 1 0,1-1 0,-1 0 0,13-35-562,-9 22 480,-3 11 72,29-70-829,-27 65 687,1 1 0,0-1 1,0 1-1,1 0 0,0 1 0,0-1 0,8-7 1,-13 14 148,1-1 0,-1 1 1,1-1-1,0 1 1,-1-1-1,1 1 0,-1 0 1,1-1-1,0 1 0,-1 0 1,1 0-1,-1-1 1,1 1-1,0 0 0,-1 0 1,1 0-1,0 0 0,0 0 1,-1 0-1,1 0 1,0 0-1,-1 0 0,1 0 1,0 0-1,-1 0 0,1 1 1,0-1-1,-1 0 1,1 0-1,-1 1 0,1-1 1,0 0-1,-1 1 0,2 0 1,11 19 428,-11-15-253,5 7-5,41 67 1916,-40-68-3043,0-1-1,18 17 1,-17-21-3435,-3-5-2984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7:50.4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1 13222,'0'0'11597,"-7"13"-11130,-20 41-264,27-53-195,-1 1 1,0 0-1,1 0 0,0-1 0,-1 1 1,1 0-1,0 0 0,0 0 1,0-1-1,0 1 0,0 0 0,0 0 1,1 0-1,-1-1 0,1 1 0,-1 0 1,1-1-1,-1 1 0,1 0 1,0-1-1,0 1 0,0-1 0,0 1 1,0-1-1,0 1 0,1-1 1,-1 0-1,0 0 0,1 1 0,1 0 1,5 6 19,6 4-16,0 0-1,1 0 1,0-2-1,28 16 0,8 4-60,-48-27 50,1-1 0,-1 1 0,1-1 0,-1 1 0,0 0 0,0 0 0,0 0 0,-1 1 0,1-1 0,-1 1 0,0 0 0,0-1-1,0 1 1,0 0 0,0 0 0,-1 0 0,0 0 0,0 0 0,0 1 0,0-1 0,-1 0 0,0 0 0,0 1 0,0-1 0,-1 6-1,1-8 22,0-1-1,0 1 1,-1 0-1,1 0 1,-1-1-1,1 1 1,-1 0-1,0-1 0,0 1 1,0 0-1,0-1 1,0 1-1,0-1 1,0 0-1,0 1 1,0-1-1,-1 0 0,-1 2 1,-2 1 69,-1-1 1,1 1-1,-1-1 1,0 0-1,-8 3 1,2-2-160,0 0 0,0-1 1,0 0-1,-1-1 0,-20 2 0,29-4 116,-17-3-5924,21 3 5516,-1-1 0,0 1 0,1 0 0,-1-1 0,1 1-1,0-1 1,-1 0 0,1 1 0,-1-1 0,1 1 0,0-1 0,0 0 0,-1 1-1,1-1 1,0 0 0,0 1 0,0-1 0,0 0 0,-1 1 0,1-1 0,0 0 0,0 1-1,0-1 1,1-1 0,-1-7-10189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7:51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175 41 1953,'0'0'18142,"-11"-8"-16270,2 1-1516,-1 1-1,1 0 1,-12-5-1,20 10-312,-1 1 0,1 0 0,0-1-1,-1 1 1,1 0 0,0 0 0,-1 0 0,1-1-1,0 2 1,-1-1 0,1 0 0,-1 0-1,1 0 1,0 1 0,-1-1 0,1 0 0,0 1-1,0 0 1,-1-1 0,1 1 0,0 0-1,0-1 1,0 1 0,-2 2 0,-17 24 594,17-22-508,-5 9 172,0 1 0,2-1 1,-1 1-1,2 0 0,0 1 1,-3 21-1,3-6 21,2 0 1,0 40-1,3-70-324,1 1 1,-1 0-1,0-1 1,0 1-1,1-1 0,-1 1 1,0-1-1,1 1 0,0-1 1,-1 1-1,1-1 1,0 1-1,0-1 0,0 0 1,0 1-1,0-1 1,0 0-1,0 0 0,0 0 1,0 0-1,1 0 1,-1 0-1,0 0 0,1 0 1,-1 0-1,1 0 0,-1-1 1,1 1-1,-1-1 1,1 1-1,-1-1 0,1 0 1,0 0-1,-1 1 1,1-1-1,-1 0 0,1 0 1,0-1-1,2 1 1,0 0-18,1-1 1,-1 1 0,1-1 0,-1 0-1,1-1 1,-1 1 0,0-1 0,1 1-1,-1-1 1,0 0 0,0-1 0,5-3-1,0-3-52,-1-1-1,-1 0 0,0 0 0,0 0 0,10-22 0,20-61-491,-27 63 322,-6 39 556,-1 0 0,0 0 0,-1 0-1,3 17 1,10 73 566,-1-5-197,3 133 0,-11 112-380,-28-338 235,-133-1-1294,153 1 646,1-1 0,0 0 0,-1 0 0,1 0 0,0 0-1,-1 0 1,1 0 0,0-1 0,-1 1 0,1 0 0,0-1-1,0 1 1,0-1 0,-1 1 0,1-1 0,0 0 0,0 1 0,0-1-1,0 0 1,0 0 0,0 0 0,0 0 0,0 0 0,-1-1-1,1-1-548,1 1 0,-1-1 0,0 0 0,1 0 0,0 0 0,-1 0 0,1 0 0,1-6 0,-1-3-1311,0-22-5200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7:52.0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2305,'0'0'11576,"0"27"-8783,0 88-162,0-82-1464,0-1 1,3 0-1,0 0 0,2 0 1,1 0-1,19 54 1,-18-70-1051,0 0 1,2 0 0,0 0 0,14 18 0,-22-33-126,-10-9-10757,3-5 2916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7:52.4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0 334 9925,'0'0'8969,"21"-5"-7192,-19 4-1748,14-2 239,0-2 0,-1 0 1,0 0-1,0-2 0,0 0 0,-1 0 0,0-2 0,-1 1 0,1-2 0,-2 0 0,22-21 1,-22 17-130,0-1 0,16-26 1,-24 34-60,-1 0 0,0 0 0,0 0 0,0 0 0,-1-1 0,0 1 1,0-1-1,-1 1 0,1-16 0,-2 14 116,-1-30 446,1 38-619,0 0 0,0 1 0,0-1 0,-1 0 1,1 1-1,0-1 0,0 1 0,0-1 1,-1 0-1,1 1 0,0-1 0,-1 1 1,1-1-1,-1 1 0,1-1 0,0 1 0,-1-1 1,1 1-1,-1-1 0,0 1 0,1-1 1,-1 1-1,1 0 0,-1-1 0,1 1 0,-1 0 1,0 0-1,1 0 0,-1-1 0,0 1 1,1 0-1,-1 0 0,0 0 0,1 0 0,-1 0 1,0 0-1,1 0 0,-1 0 0,0 0 1,1 1-1,-1-1 0,0 0 0,1 0 1,-1 0-1,1 1 0,-1-1 0,0 0 0,1 1 1,-1-1-1,0 1 0,-5 5 19,-1 0-1,1 0 0,1 1 1,-1 0-1,1 0 1,1 0-1,-1 0 1,1 1-1,-5 11 1,2-4 63,1-3 53,0 0-1,1 1 0,0 0 0,1 0 0,0 0 1,1 0-1,1 1 0,0-1 0,1 1 0,0-1 1,1 1-1,2 16 0,-1-28-153,0 0 0,0 0 0,0 1-1,0-1 1,0 0 0,0-1 0,0 1 0,1 0 0,-1 0 0,1 0 0,-1-1-1,1 1 1,0-1 0,0 1 0,-1-1 0,1 0 0,0 0 0,0 0-1,1 0 1,-1 0 0,0 0 0,0 0 0,0-1 0,0 1 0,1-1 0,1 1-1,10 1 4,1-1-1,-1 0 0,14-1 0,-15 0-26,-9-1-101,1 1-1,-1 0 1,1-1 0,-1 0-1,1 0 1,-1 0-1,0 0 1,0-1 0,0 0-1,7-3 1,31-29-5674,-18 13-441,1 0-3955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7:52.6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1 720,'0'0'21098,"0"124"-18489,0-89-592,0 0-992,0-22-737,0-6-288,0 0-16,0-14-5763,0-13 673,0-22-3426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9:20.7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195 1 4578,'0'0'14231,"-13"27"-12604,3-5-1313,-11 20 546,3 2 1,-22 73-1,32-77 123,2 0 1,2 1-1,2 75 1,2-105-858,-1-4-72,2-1 1,-1 1-1,1-1 0,0 1 0,0-1 0,0 1 0,1-1 0,0 0 1,0 0-1,1 0 0,0 0 0,0 0 0,0 0 0,1-1 1,5 7-1,-5-8-51,1 0 0,-1 0 1,1-1-1,-1 0 0,1 0 1,0 0-1,1 0 0,-1-1 0,0 0 1,0 0-1,1 0 0,0-1 1,-1 0-1,1 0 0,0 0 0,-1-1 1,8 0-1,-7 0-22,1 0-1,-1 0 1,0-1-1,0 0 1,0 0 0,1-1-1,-1 1 1,-1-2-1,1 1 1,0 0 0,0-1-1,8-6 1,-10 6 1,-1 0 0,1 0 1,-1 0-1,0-1 0,0 0 1,-1 1-1,1-1 0,-1 0 0,1-1 1,-1 1-1,-1 0 0,1 0 1,0-1-1,-1 1 0,0-1 0,0 1 1,0-9-1,0 8 50,-1 0 1,0 0-1,0 0 1,0 0-1,0 0 0,-1 0 1,0 0-1,0 0 1,0 1-1,0-1 0,-1 0 1,0 1-1,-4-9 0,3 10 10,0 0 0,1 0-1,-1 0 1,0 0 0,-1 1-1,1-1 1,0 1 0,-1 0-1,1 0 1,-1 0 0,0 1-1,1-1 1,-1 1 0,0 0-1,0 0 1,0 0 0,-7 0-1,4 0 37,0 0-1,0 1 0,0 0 0,0 1 1,0-1-1,0 1 0,0 1 0,0-1 1,0 1-1,1 0 0,-1 1 1,0-1-1,1 1 0,-11 8 0,0 1-60,0 2 0,1 0 0,-21 25 0,-13 11 21,50-50-141,0 0 0,-1 0 0,1 0 0,0 0 0,0 0 0,0 0 0,0 0 0,0 0 0,0 1 0,-1-1 1,1 0-1,0 0 0,0 0 0,0 0 0,0 0 0,0 0 0,0 0 0,0 0 0,0 0 0,0 1 0,0-1 0,-1 0 0,1 0 0,0 0 0,0 0 0,0 0 1,0 0-1,0 1 0,0-1 0,0 0 0,0 0 0,0 0 0,0 0 0,0 0 0,0 0 0,0 1 0,0-1 0,0 0 0,0 0 0,0 0 0,0 0 0,0 0 0,0 0 1,1 1-1,-1-1 0,0 0 0,0 0 0,0 0 0,0 0 0,0 0 0,0 0 0,0 0 0,0 0 0,0 1 0,1-1 0,-1 0 0,0 0 0,0 0 0,0 0 1,0 0-1,0 0 0,0 0 0,1 0 0,-1 0 0,0 0 0,0 0 0,0 0 0,0 0 0,0 0 0,18-1-3763,23-8-1507,15-22-3354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7:52.8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56 8964,'-97'-56'13926,"112"56"-13861,6 0 63,-1 0-128,1 0-144,-1 7-1201,6 0-1889,0-7-1936,5 0-4851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7:53.1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82 1 6835,'0'0'15733,"-13"23"-14205,-39 76 124,49-94-1534,1 0 0,0 0 0,0 0 0,0 1-1,1-1 1,-1 0 0,1 1 0,1-1 0,-1 1 0,1-1 0,0 1 0,0 0 0,0-1 0,1 1 0,0-1 0,0 1 0,1-1 0,-1 0 0,1 1 0,0-1-1,0 0 1,1 0 0,0 0 0,0-1 0,6 8 0,-6-8-137,0-1 0,1 0 0,-1 0-1,1-1 1,0 1 0,0-1 0,0 0 0,0 0-1,1 0 1,-1 0 0,0-1 0,1 1 0,-1-1 0,1-1-1,0 1 1,-1 0 0,1-1 0,0 0 0,-1 0-1,1-1 1,0 1 0,-1-1 0,1 0 0,-1 0-1,1 0 1,-1-1 0,5-2 0,-3 1-436,1-2 0,-1 1 0,1 0 0,-1-1 0,-1 0 0,1-1 0,-1 0 0,0 1 0,0-1 0,5-9 0,14-15-3341,11-6-3514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7:53.5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4386,'0'0'11883,"-1"26"-8538,-1 0-2484,1 0 6,0-1 0,1 0 1,2 0-1,7 38 0,-6-47-319,10 54 1891,37 111 1,-49-178-2424,-1-1-10,0 0 0,1 0-1,-1 0 1,1 0-1,0-1 1,0 1-1,0 0 1,0 0 0,0-1-1,0 1 1,0 0-1,0-1 1,0 1-1,1-1 1,-1 0 0,1 1-1,-1-1 1,1 0-1,2 2 1,-2-4-11,-1 0-1,1 0 1,-1 0-1,1 0 1,-1 0 0,0 0-1,1 0 1,-1 0 0,0-1-1,0 1 1,0 0-1,0-1 1,1-1 0,1-1-11,18-22-61,-5 6-203,1 0 0,1 1 0,0 1-1,29-21 1,-46 38 269,0 0 0,1 0 0,-1 0 0,0 0 0,1 0 0,-1 0 0,1 0 0,-1 1-1,1-1 1,0 1 0,-1-1 0,1 1 0,0-1 0,-1 1 0,1 0 0,0 0 0,0 0 0,-1 0 0,1 0 0,0 0 0,-1 1-1,1-1 1,0 1 0,-1-1 0,1 1 0,-1-1 0,4 2 0,-2 2 112,1-1 1,-1 0-1,0 1 0,0 0 1,0-1-1,-1 1 0,5 8 1,6 9 363,19 37 474,-28-46-591,-4-33-18096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8:20.5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 2513,'0'0'21181,"5"-1"-20202,72-5 3679,-55-2-4712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8:20.7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8116,'47'159'7987,"-42"-159"-5249,15 0-994,1 0 17,-6 0-688,6 7-529,-11-7-320,0 0-176,-5 0-48,0 0-304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8:25.3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98 118 5042,'0'0'7118,"-3"26"-4509,-65 365 6361,59-354-7887,4-15 326,0 1-1,-2 40 1,6-113-1348,3 0 1,2 0-1,2 1 0,19-77 1,-9 72-247,3 1 0,37-73 0,-55 124 186,-1 1-1,1 0 1,0 0 0,-1 0 0,1 0 0,0 0-1,0 0 1,0 0 0,0 0 0,0 0 0,0 0-1,0 0 1,0 1 0,0-1 0,2-1-1,-2 2 0,-1 0-1,1 0 1,0 0 0,-1 0-1,1 0 1,0 0-1,-1 0 1,1 0-1,0 0 1,-1 0-1,1 0 1,0 1-1,-1-1 1,1 0-1,0 0 1,-1 1-1,1-1 1,-1 0-1,1 1 1,-1-1-1,2 1 1,1 3-6,1 0 0,-1 0 0,0 0 0,0 0 0,-1 1 0,3 5 0,32 68 474,-4 2 1,32 121 0,-58-165-306,-6-32-124,-1 1-1,1 0 1,0-1-1,0 1 1,0 0-1,1-1 0,-1 0 1,5 8-1,-6-12-29,0 0-1,0-1 0,0 1 0,0 0 1,0 0-1,0 0 0,0 0 1,0-1-1,0 1 0,0 0 0,0 0 1,0 0-1,0 0 0,0 0 1,0 0-1,1-1 0,-1 1 0,0 0 1,0 0-1,0 0 0,0 0 1,0 0-1,0 0 0,0 0 0,1-1 1,-1 1-1,0 0 0,0 0 0,0 0 1,0 0-1,0 0 0,0 0 1,1 0-1,-1 0 0,0 0 0,0 0 1,0 0-1,0 0 0,1 0 1,-1 0-1,0 0 0,0 0 0,0 0 1,0 0-1,0 0 0,1 0 0,-1 0 1,0 0-1,0 0 0,0 0 1,0 1-1,0-1 0,0 0 0,1 0 1,-1 0-1,0 0 0,0 0 1,0 0-1,0 0 0,0 0 0,0 1 1,0-1-1,0 0 0,1 0 1,-1 0-1,0 0 0,0 1 0,3-60 316,16-84 0,-10 86-233,3-45-69,-6 43-313,16-64 0,-21 95-201,-1 16-1538,9 9-3830,7 24-14486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8:25.8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144 1 12086,'0'0'13368,"-14"22"-12522,2-5-669,-3 5 156,0 1 1,1 0-1,2 1 0,-17 43 1,18-35 202,7-23-367,0 0 1,1 1 0,0 0 0,1 0 0,0 0 0,0 0 0,1 0 0,1 12-1,0-22-172,0 0 0,1 1 0,-1-1-1,1 0 1,-1 0 0,0 1-1,1-1 1,-1 0 0,1 0 0,-1 0-1,1 0 1,-1 0 0,0 0-1,1 0 1,-1 0 0,1 0 0,-1 0-1,1 0 1,-1 0 0,1 0-1,-1 0 1,0 0 0,1 0 0,-1-1-1,1 1 1,-1 0 0,0 0-1,1 0 1,0-1 0,9-4 14,0-1 0,1 0-1,-2 0 1,1-1 0,-1 0 0,0-1 0,15-16 0,51-70-88,-59 107-154,-12-9-483,0-1 1,1 0 0,-1 0 0,1-1-1,0 1 1,0-1 0,0 0 0,10 2-1,24-2-5881,2-2-3364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8:26.0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0 2769,'0'0'18307,"-18"22"-16522,-59 73 125,72-89-1680,0 1-1,0 0 1,1 0 0,1 0-1,-1 1 1,1-1-1,0 1 1,1 0 0,0 0-1,0 0 1,0 0-1,1 0 1,1 0-1,-1 1 1,1-1 0,1 0-1,0 0 1,2 12-1,-3-19-232,1 1 0,0-1 0,0 0 0,-1 1 0,1-1 0,0 0 0,0 0 0,0 1 0,1-1 0,-1 0 0,0 0 0,0 0 0,0-1 0,1 1 0,-1 0 0,0 0 0,1-1 0,-1 1 0,1-1 0,-1 1 0,1-1 0,-1 1 0,1-1 0,-1 0 0,3 0 0,1 1-109,-1-1 0,1 1-1,-1-1 1,1 0 0,0-1-1,-1 1 1,7-2 0,-7 0-182,1-1 0,-1 1 0,0 0 0,0-1 0,0 0 1,-1 0-1,1 0 0,-1-1 0,1 1 0,3-6 0,30-45-5642,-23 31 2184,12-13-5161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8:26.5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8228,'0'0'11861,"-1"22"-9668,-3 369 5269,4-271-7358,0-121-131,0 0 0,1-1 0,-1 1 0,1 0 1,-1 0-1,1-1 0,-1 1 0,1 0 0,0 0 0,0 0 0,-1 0 0,1 0 0,0 0 0,0 0 0,0 0 0,0 0 0,3-1 0,7-9-88,-4 3 90,3-6 17,1 1 0,0 0 0,1 1-1,1 0 1,0 1 0,1 1 0,20-14-1,-32 23 22,1 0 0,-1 0 0,0 1 0,1-1-1,-1 0 1,1 1 0,-1 0 0,1-1 0,0 1 0,-1 0-1,1 0 1,-1 0 0,1 1 0,-1-1 0,1 1 0,-1-1-1,1 1 1,-1 0 0,1 0 0,-1 0 0,0 0-1,0 0 1,1 1 0,-1-1 0,0 1 0,0-1 0,0 1-1,-1 0 1,1 0 0,2 2 0,3 8 183,0 1 1,0 0-1,-2 0 1,1 1-1,-2 0 1,0 0-1,0 0 0,-1 0 1,-1 1-1,1 23 1,-3-36-172,0 17 39,0-19-61,0 1 1,0-1-1,0 1 0,0-1 0,0 1 1,0 0-1,0-1 0,0 1 0,1-1 0,-1 0 1,0 1-1,0-1 0,0 1 0,1-1 1,-1 1-1,0-1 0,1 1 0,-1-1 1,0 0-1,1 1 0,-1-1 0,1 0 0,-1 1 1,0-1-1,1 0 0,-1 0 0,1 1 1,-1-1-1,1 0 0,0 1 0,0-1-75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8:28.5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0 48,'0'0'18678,"-2"4"-17107,-1 5-1242,1 0 0,0 1 0,0-1 0,1 1 0,0-1 0,0 1 0,1 0 0,2 16 0,0 10 840,-2 16-304,3 0 0,1-1 0,3 1 0,3-1-1,27 87 1,-31-225 66,-6 79-1006,1 0 1,0 1-1,0-1 0,0 1 0,1-1 0,0 1 1,1-1-1,-1 1 0,2 0 0,-1 0 0,1 1 0,0-1 1,0 1-1,0 0 0,1 0 0,0 0 0,0 0 0,1 1 1,0 0-1,8-6 0,-7 7 18,1 1 1,-1 0-1,1 0 1,-1 1-1,1 0 1,0 0-1,0 1 1,0 0-1,0 0 1,0 1-1,15 1 1,-19-1 51,-2 0 6,0 1 0,0-1 0,0 1 1,0-1-1,0 1 0,-1-1 0,1 1 0,0 0 0,0 0 0,-1 0 1,1 0-1,-1 0 0,1 1 0,-1-1 0,1 0 0,-1 1 0,0-1 1,1 0-1,-1 1 0,0 0 0,0-1 0,0 1 0,0 0 0,-1 0 1,1-1-1,0 1 0,-1 0 0,1 0 0,-1 0 0,0 0 0,1 0 1,-1 3-1,1 6 222,0 1 0,-1 0 0,0-1 0,-3 15-1,2-22-188,0 0 0,-1 0-1,1 0 1,-1-1 0,0 1-1,0-1 1,0 1-1,-1-1 1,1 0 0,-1 1-1,0-1 1,0-1-1,-6 6 1,0-1 25,-1 0 0,0 0 0,-16 8 0,-63 25-125,89-39-69,-1-1 1,1 0-1,0 0 1,0 1-1,-1-1 1,1 0-1,0 0 1,-1 0-1,1 1 0,0-1 1,-1 0-1,1 0 1,0 0-1,-1 0 1,1 0-1,-1 0 1,1 0-1,0 0 1,-1 0-1,1 0 1,0 0-1,-1 0 1,1 0-1,-1 0 1,1 0-1,0 0 0,-1 0 1,1 0-1,0-1 1,-1 1-1,1 0 1,0 0-1,-1 0 1,1-1-1,0 1 1,0 0-1,-1 0 1,1-1-1,4-13-4567,18-12-1485,8-8-2897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9:20.9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0 9540,'0'0'10517,"0"165"-7860,0-104-512,0-8-912,0-1-817,0-9-368,0-16-48,0 7-1232,0 1-2066,0-9-2833,-6 9-4594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8:28.9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247 0 2865,'0'0'21066,"-16"6"-19703,11-4-1257,-5 1-10,1 0 0,0 0 1,1 1-1,-1 0 0,1 1 0,-1 0 0,2 0 0,-1 1 0,0 0 0,1 1 0,0-1 0,-10 15 1,14-17-63,-14 18 332,1 2-1,1 0 1,1 1-1,1 0 1,-16 47-1,28-71-364,1-1 1,0 1-1,-1 0 0,1 0 0,0 0 0,0 0 0,0 0 0,-1 0 1,1 0-1,0 0 0,0 0 0,1 0 0,-1-1 0,0 1 1,0 0-1,0 0 0,1 0 0,-1 0 0,0 0 0,1 0 1,-1 0-1,0-1 0,1 1 0,-1 0 0,1 0 0,0-1 0,-1 1 1,1 0-1,0-1 0,-1 1 0,1 0 0,0-1 0,0 1 1,-1-1-1,1 0 0,0 1 0,0-1 0,1 1 0,3 0-14,0 0 0,0-1 0,0 0 1,0 0-1,0 0 0,6-1 0,4 0-6,-8 1 4,0-1-1,0 1 1,0-1-1,0-1 1,0 1-1,0-1 1,0-1-1,0 1 1,-1-1 0,1 0-1,-1 0 1,0-1-1,0 0 1,0 0-1,-1-1 1,1 1-1,-1-1 1,5-6-1,5-8-68,-1-1-1,-1 0 1,-1-1-1,10-21 0,2-4 34,-21 53 272,-2 19 280,1 26 370,-3-48-877,1 0 0,0 1 1,1-1-1,-1 0 0,1 0 1,0 0-1,1 5 0,9 8-4169,2-14-7711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8:29.2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3394,'0'0'14524,"4"22"-11560,3 36-1614,0 4 1617,26 105-1,-32-162-2838,-1-4-122,0 0 1,0 0-1,1 0 1,-1 0-1,0 0 1,0-1-1,1 1 1,-1 0-1,0 0 1,1 0-1,-1-1 1,1 1-1,-1 0 1,1-1-1,-1 1 1,1 0-1,0-1 1,-1 1-1,1-1 1,0 1-1,0-1 1,-1 1-1,1-1 1,0 1-1,0-1 1,0 0-1,-1 1 1,1-1-1,0 0 1,0 0-1,0 0 1,0 0-1,0 1 1,-1-1-1,1 0 1,0-1-1,0 1 1,1 0-1,1-2 17,1 0 0,-1 0 0,0 0 0,-1 0 0,1-1 0,0 1 0,-1-1 0,1 0 0,-1 0 0,4-5 0,1-2 63,7-6 88,-1 0 0,18-32 0,3-2-197,21-31-1774,-40 52-2534,-4 0-5089,-9 14-3311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8:30.7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0 6451,'0'0'7526,"-8"27"-5738,-3 2-1083,1-2 152,2 1 0,0 0-1,2 1 1,-4 34 0,-1 235 5617,11-297-6472,0-1 0,0 1-1,0-1 1,0 1-1,-1 0 1,1-1-1,0 1 1,0-1 0,0 1-1,0-1 1,1 1-1,-1 0 1,0-1-1,0 1 1,0-1 0,0 1-1,1 0 1,-1-1-1,0 1 1,0-1-1,1 1 1,-1-1-1,0 1 1,1-1 0,-1 0-1,1 1 1,-1-1-1,1 1 1,-1-1-1,1 0 1,-1 1 0,1-1-1,-1 0 1,1 0-1,-1 1 1,1-1-1,-1 0 1,1 0 0,-1 0-1,1 0 1,0 1-1,-1-1 1,1 0-1,-1 0 1,2-1-1,-1 1-51,-1-2 68,0-237-644,0 234 633,1 1 1,0-1 0,0 0-1,0 0 1,1 1 0,0-1 0,-1 0-1,2 1 1,-1 0 0,0 0 0,1-1-1,5-5 1,42-42 102,-50 51-112,11-9-21,39-36-259,82-61 0,-114 97-810,-10 9-1730,-12 29-16197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8:30.9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14118,'0'0'14151,"149"111"-13783,-113-97-368,-11 0 0,-4 0-256,-6-7-945,1 0-1792,-1-7-2129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8:31.6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31 9588,'0'0'9498,"6"22"-7206,1 1-1778,2 8 342,1 0-1,25 55 1,-34-84-833,1 1 0,-1 0 0,1-1 0,-1 0 0,1 1 0,0-1 0,0 0 0,3 3 0,-4-5-30,0 1 0,-1-1 0,1 0 0,0 0 0,-1 0 0,1 1 0,0-1 0,-1 0 0,1 0 0,0 0 0,0 0 0,-1 0 0,1-1 1,0 1-1,-1 0 0,1 0 0,0 0 0,-1-1 0,1 1 0,0 0 0,-1-1 0,1 1 0,-1 0 0,1-1 0,0 1 0,-1-1 0,1 1 0,-1-1 0,1 1 0,-1-1 0,0 1 0,1-1 0,-1 0 0,0 1 1,1-1-1,-1 1 0,0-1 0,1 0 0,-1 1 0,0-1 0,0-1 0,16-27-65,1 1 0,1 0 0,2 1 0,1 1 0,44-43 0,-62 65 48,1 1 1,1 1 0,-1-1-1,0 1 1,0 0 0,1 0 0,0 0-1,-1 0 1,1 1 0,9-2-1,-11 2 22,-1 1-1,1 0 0,-1 0 1,1 0-1,-1 0 0,1 0 1,-1 1-1,1-1 0,-1 1 1,1-1-1,-1 1 0,0 0 1,1 0-1,-1 0 0,0 0 1,0 0-1,0 1 0,0-1 1,0 1-1,0-1 0,0 1 1,0 0-1,1 2 0,10 18 621,-2 0-1,0 1 0,-2 0 0,0 1 0,5 26 1,-14-48-605,0 0 1,1-1-1,-1 1 1,1 0-1,-1 0 1,1-1 0,-1 1-1,1 0 1,0-1-1,0 1 1,0 0-1,0-1 1,0 1 0,0-1-1,1 0 1,-1 1-1,0-1 1,1 0 0,-1 0-1,1 0 1,2 2-1,-1-2-180,0-1 0,0 0 0,-1 0 0,1 0 0,0 0 0,0-1 0,-1 1 1,1-1-1,0 0 0,5-1 0,11-4-254,-8 4 337,0 0 0,1 0 0,14 0 0,-26 2 85,1 0 1,-1 0-1,1 0 0,-1 0 1,1 0-1,-1 0 0,1 0 1,-1 0-1,1-1 0,-1 1 0,1 0 1,-1 0-1,1-1 0,-1 1 1,1 0-1,-1 0 0,0-1 1,1 1-1,-1-1 0,0 1 0,1 0 1,-1-1-1,0 1 0,1-1 1,-1 1-1,0-1 0,1 0 2,-1 1 0,0 0 0,0-1-1,0 1 1,1-1 0,-1 1 0,0 0-1,1-1 1,-1 1 0,0 0 0,1 0-1,-1-1 1,0 1 0,1 0 0,-1 0-1,0-1 1,1 1 0,-1 0 0,1 0-1,-1 0 1,0 0 0,1-1 0,-1 1-1,1 0 1,-1 0 0,1 0-1,0 0 1031,-1-4-851,0 1-125,1 0 0,-1 1 1,0-1-1,0 0 0,0 1 0,0-1 0,0 0 1,-1 1-1,1-1 0,-1 0 0,0 1 0,0-1 1,0 1-1,0-1 0,0 1 0,-1 0 1,1-1-1,-1 1 0,1 0 0,-1 0 0,-3-3 1,-7-7-241,11 11 243,0-1 1,-1 1 0,1 0 0,0-1-1,-1 1 1,1 0 0,-1 0 0,0 0-1,1 0 1,-1 0 0,0 1-1,1-1 1,-1 1 0,0-1 0,0 1-1,1-1 1,-1 1 0,0 0 0,0 0-1,0 0 1,0 0 0,-3 0 0,2 0-85,0 1 0,0-1 1,0 1-1,1-1 0,-1 1 1,0 0-1,0 0 0,0 0 1,1 1-1,-1-1 1,1 1-1,-1-1 0,1 1 1,-1 0-1,1 0 0,0 0 1,-3 3-1,-13 19-2465,4 2-4905,9-18 337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8:31.9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56 10341,'0'0'14823,"6"0"-14221,50-3 621,60-10 0,-37 2-1412,-52 11-1091,18-1-1838,-27-6-1352,-6-7-3349,-11 7-732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8:32.1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1 2897,'0'0'9909,"-41"124"-5811,36-61-1297,5-1-1008,0 0-48,0-6-769,5-8-880,15-13-96,6-1-896,5-6-1826,-6-28-2576,6 0-3746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8:32.4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22 334 7700,'0'0'3414,"13"-19"196,-1 1-2734,12-18 379,26-52 1,-44 78-864,-1 0 1,-1 0-1,0-1 1,0 1-1,-1-1 1,-1 0-1,1 0 1,-2 0 0,0 0-1,0 0 1,-2-20-1,1 29-259,-1 1 0,1 0-1,-1-1 1,0 1 0,0 0 0,1 0-1,-1 0 1,0-1 0,0 1 0,0 0-1,0 0 1,-1 0 0,1 1 0,0-1-1,0 0 1,0 0 0,-1 1 0,1-1-1,0 0 1,-1 1 0,1-1 0,-1 1 0,1 0-1,-2-1 1,1 1-70,0-1 1,0 1-1,0 0 0,0 0 0,0-1 1,0 2-1,0-1 0,0 0 1,0 0-1,0 0 0,0 1 0,0-1 1,0 1-1,0 0 0,0 0 1,0-1-1,-1 3 0,-3 2-57,1 1 0,1-1-1,-1 1 1,1 0 0,0 1-1,0-1 1,1 1 0,-3 9-1,-18 58 19,17-47 309,1 0 1,2 0-1,1 1 1,0 29-1,3-56-326,0 0 0,0-1-1,0 1 1,0-1 0,0 1 0,0 0-1,0-1 1,0 1 0,0 0 0,0-1-1,0 1 1,1-1 0,-1 1-1,0 0 1,0-1 0,1 1 0,-1-1-1,0 1 1,1-1 0,-1 1 0,0-1-1,1 1 1,-1-1 0,1 1-1,-1-1 1,1 1 0,0-1 0,7-1-40,-7 1 43,5 0-139,1-1 0,0 1-1,-1-2 1,1 1 0,-1-1 0,0 0 0,1 0 0,-1-1 0,0 1 0,10-8 0,2-2-2221,32-29-1,-4 4-2739,1 7-2497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8:32.7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1 9828,'0'0'10026,"-4"24"-7091,4-22-2859,-8 62 2790,-1 66 0,9-129-2864,0-1-1,0 1 0,1-1 1,-1 0-1,0 1 1,0-1-1,0 1 1,0-1-1,1 0 0,-1 1 1,0-1-1,0 1 1,1-1-1,-1 0 1,0 1-1,0-1 0,1 0 1,-1 0-1,0 1 1,1-1-1,-1 0 1,1 0-1,-1 1 0,0-1 1,1 0-1,-1 0 1,1 0-1,-1 0 0,0 0 1,1 0-1,-1 0 1,1 0-1,-1 0 1,1 0-1,-1 0 0,1 0 1,-1 0-1,21-3-84,-12-1 51,1 0 0,-1-1-1,0 0 1,0 0 0,-1-1 0,1 0 0,-1-1 0,0 0 0,9-11 0,-9 9-106,1 1-1,1-1 1,0 1 0,0 1 0,19-11 0,-28 17 122,0 1-1,1-1 1,-1 0 0,1 1-1,-1-1 1,1 1 0,0 0 0,-1-1-1,1 1 1,-1 0 0,1 0-1,0 0 1,-1 0 0,1 0-1,-1 0 1,1 1 0,0-1 0,-1 0-1,1 1 1,-1-1 0,1 1-1,-1 0 1,1-1 0,-1 1-1,0 0 1,1 0 0,-1 0 0,1 1-1,2 2 221,-1 1 0,0-1-1,0 1 1,0 0-1,0 0 1,2 7 0,4 7 462,-8-15-663,1-1 0,-1 1 0,0 0 0,0 0 0,0 1 0,0-1 0,-1 0 1,0 0-1,0 4 0,-1 24-2946,0-11-2927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8:34.5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1 6867,'0'0'10720,"-2"22"-8290,-6 175 2861,7-181-4496,1 25 659,0-40-1415,0 0-1,0 0 1,0-1-1,0 1 1,0 0-1,0 0 1,0 0-1,0 0 1,1 0-1,-1-1 1,0 1-1,1 0 1,-1 0-1,1-1 1,-1 1-1,1 0 1,-1 0-1,1-1 1,-1 1-1,1-1 1,0 1-1,-1 0 1,1-1-1,0 1 1,-1-1-1,1 1 1,0-1-1,0 0 1,0 1 0,-1-1-1,1 0 1,0 0-1,1 1 1,-1-2-39,0 1 1,0-1 0,0 1-1,0-1 1,0 0 0,0 1-1,0-1 1,0 0 0,0 0-1,0 1 1,0-1 0,-1 0-1,1 0 1,0 0 0,-1 0-1,1 0 1,1-2 0,2-4-3,11-13 1,111-143-99,-122 159 73,-4 3 24,1 0 0,-1 1 0,1-1-1,0 0 1,-1 0 0,1 0 0,0 1 0,0-1-1,-1 0 1,1 1 0,0-1 0,0 1 0,0-1-1,0 1 1,0-1 0,0 1 0,0 0 0,0 0-1,2-1 1,-3 1 4,1 0 1,-1 1-1,1-1 0,-1 0 0,1 0 1,-1 1-1,1-1 0,-1 0 0,1 1 1,-1-1-1,1 0 0,-1 1 0,1-1 1,-1 1-1,0-1 0,1 1 0,-1-1 0,0 1 1,1-1-1,-1 1 0,0-1 0,0 1 1,1-1-1,-1 1 0,0-1 0,0 1 1,0 0-1,0-1 0,0 2 0,1 0 42,42 91 1390,-42-93-1429,-1 1 1,0-1-1,0 1 1,1-1-1,-1 1 1,0-1-1,1 1 1,-1-1-1,0 1 1,1-1-1,-1 1 1,1-1-1,-1 0 1,1 1-1,-1-1 1,1 0-1,-1 1 1,1-1-1,-1 0 1,1 1-1,-1-1 1,1 0-1,0 0 0,-1 0 1,1 0-1,-1 0 1,1 0-1,0 0 1,-1 0-1,1 0 1,-1 0-1,1 0 1,0 0-1,-1 0 1,1 0-1,-1 0 1,1-1-1,-1 1 1,1 0-1,0 0 1,-1-1-1,1 1 1,-1 0-1,1-1 1,-1 1-1,0-1 1,1 1-1,-1 0 1,1-2-1,22-21-611,-22 22 584,17-19-229,1 2 1,0 0-1,1 1 0,40-25 0,-57 41 223,-1-1-1,1 0 1,0 1 0,0-1-1,0 1 1,0 0 0,0 0-1,0 0 1,0 0 0,0 0-1,1 1 1,-1-1 0,0 1-1,0 0 1,4 0 0,-6 1 35,1 0 1,-1-1-1,0 1 1,0 0-1,0-1 1,0 1 0,0 0-1,0 0 1,0 0-1,0 0 1,-1 0 0,1 0-1,0 0 1,0 0-1,-1 0 1,1 0 0,-1 0-1,1 1 1,-1 0-1,12 29 424,-10-26-290,36 96 1410,-38-101-1616,0 0 0,0 0 0,0 0-1,0 0 1,0 0 0,0-1 0,0 1 0,0 0-1,0 0 1,0 0 0,0 0 0,0 0 0,1 0-1,-1-1 1,0 1 0,0 0 0,0 0 0,0 0-1,0 0 1,0 0 0,0 0 0,1 0 0,-1 0-1,0 0 1,0 0 0,0 0 0,0 0 0,0 0-1,1-1 1,-1 1 0,0 0 0,0 0 0,0 0-1,0 0 1,1 0 0,-1 0 0,0 1 0,0-1-1,0 0 1,0 0 0,0 0 0,1 0 0,-1 0-1,0 0 1,0 0 0,0 0 0,0 0 0,0 0-1,0 0 1,1 0 0,-1 1 0,0-1 0,0 0-1,0 0 1,0 0 0,0 0 0,0 0 0,0 0-1,0 1 1,0-1 0,0 0 0,0 0 0,5-15-5478,3-16-1691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9:21.3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 2081,'0'0'15036,"-1"16"-13272,-4 60 213,5 1-1,2-1 1,21 130 0,-20-190-399,-2 1-3606,1-4-4426,-1-37 398,-1-31 728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8:34.6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10789,'0'0'12214,"0"159"-9701,0-117-624,0-7-625,0-15-992,0-6-256,0-7-16,0-14-7107,0-20 1088,0-15-3345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8:34.8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170 111 11109,'-170'-97'13094,"186"97"-12838,15 0-144,5 0 304,5 0-304,5 0-112,-5 0-1264,-5-14-1986,-11 14-2736,-9 0-4947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8:35.0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62 8212,'0'0'14278,"129"0"-12981,-73-13-289,-10-1-752,5 7-256,-9 0-368,-7 0-1745,-4 0-2321,-15 0-3073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8:35.2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1 5603,'0'0'9492,"-41"152"-5378,36-97-1665,5-6 224,0-14-944,0-8-400,20-13-657,6-7-432,5-7-176,5 0-48,-6-14-16,6-13-384,-10-1-785,0-14-960,-11 8-1472,0-8-2066,-15-13-3905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8:38.4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29 3730,'0'0'14169,"-4"20"-11797,-3 34 289,-3 80 0,11-142-2511,1 0-1,0 1 1,0-1 0,0 1-1,1-1 1,7-13 0,32-55-781,-34 61 652,-3 8-70,-1 0 0,1 1 0,1 0 0,5-6 0,10-11-117,-21 22 165,0 1-1,0 0 1,0 0 0,1-1 0,-1 1 0,0 0 0,0 0 0,1 0 0,-1 0 0,0-1-1,0 1 1,1 0 0,-1 0 0,0 0 0,0 0 0,1 0 0,-1 0 0,0 0 0,1 0-1,-1 0 1,0 0 0,1 0 0,-1 0 0,0 0 0,1 0 0,-1 0 0,0 0 0,0 0-1,1 0 1,-1 0 0,0 0 0,1 0 0,-1 1 0,0-1 0,0 0 0,1 0-1,-1 0 1,0 1 0,0-1 0,0 0 0,1 0 0,-1 0 0,0 1 0,0-1 0,1 1-1,7 11 24,11 32 843,-3 0 0,15 58 0,-15-46-397,-16-55-467,0-1 0,0 1 0,0-1 0,0 0 0,0 1 0,0-1 0,0 1 0,0-1 0,0 0 0,0 1 0,0-1 0,0 1 0,1-1 0,-1 0 0,0 1 0,0-1 0,0 0 0,0 1 0,1-1 0,-1 0 0,0 1 0,0-1 0,1 0 0,-1 1 0,0-1 0,1 0 0,-1 0 0,0 1 0,1-1 0,-1 0 0,0 0 0,1 0 0,-1 0 0,1 1-1,-1-1 1,0 0 0,1 0 0,-1 0 0,1 0 0,-1 0 0,0 0 0,1 0 0,-1 0 0,1 0 0,-1 0 0,0 0 0,1 0 0,-1-1 0,1 1 0,-1 0 0,1 0 0,13-20-289,102-180-868,-113 195 1135,0-1-1,1 1 0,-1 0 0,1-1 0,0 2 0,1-1 0,-1 0 0,1 1 0,0 0 0,0 0 0,0 0 0,11-4 0,-16 7 22,1 1 0,0 0 0,-1-1 0,1 1 0,0 0 0,0 0 0,-1 0 0,1-1 0,0 1 1,0 0-1,0 0 0,-1 0 0,1 0 0,0 0 0,0 1 0,-1-1 0,1 0 0,0 0 0,0 0 0,-1 1 0,1-1 0,0 0 0,-1 1 0,1-1 0,0 1 0,-1-1 0,1 0 0,0 1 0,-1 0 1,1-1-1,-1 1 0,1-1 0,-1 1 0,1 0 0,0 0 0,-1 1 9,7 8 194,-1 1 1,0-1-1,6 18 0,4 7 462,-10-22-557,-1 1 0,0-1 0,-1 0 0,-1 1 0,0 0 0,0 0 0,-2 0 0,0 0 0,-1 20 0,0-32-1183,0-16-12091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8:38.7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0 312 6435,'0'0'10442,"30"-24"-8241,91-83-1032,-112 99-1042,0-1 0,-1 0 1,0 0-1,0-1 0,-1 0 1,-1-1-1,0 1 0,6-14 1,-7 14-15,-3 4 279,1-1 1,-1 1-1,-1 0 1,1-1-1,-1 1 1,0-1-1,-1 1 1,1-12-1,-3 18-276,1 0 0,0-1-1,0 1 1,-1 0 0,1-1 0,0 1-1,0 0 1,-1 0 0,1 0-1,0 0 1,-1 0 0,1 1 0,0-1-1,0 0 1,-1 0 0,1 1 0,0-1-1,0 1 1,0-1 0,-2 2 0,-1 1-112,-1 1 1,1 0 0,0 0 0,1 1 0,-1-1 0,0 1-1,1 0 1,-4 8 0,-21 50-12,15-32 51,6-17 149,1 1 1,1 0-1,0 0 1,1 0-1,1 1 1,0 0 0,1-1-1,0 22 1,2-36-185,0 0 1,1-1 0,-1 1-1,0 0 1,1 0 0,-1 0-1,1-1 1,-1 1 0,1 0-1,-1 0 1,1-1 0,-1 1-1,1 0 1,0-1-1,-1 1 1,1-1 0,0 1-1,-1-1 1,1 1 0,0-1-1,0 0 1,0 1 0,-1-1-1,1 0 1,0 1 0,0-1-1,0 0 1,0 0 0,0 0-1,-1 0 1,1 0-1,0 0 1,2 0 0,33-2-120,-34 2 94,4-1-141,0-1-1,0 1 0,0-1 0,0 0 1,0 0-1,-1-1 0,1 0 0,-1 0 1,0 0-1,0 0 0,0-1 0,0 0 1,5-6-1,4-5-1210,-1 0 1,18-29 0,-18 26-118,22-33-5740,-8 2-2686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8:39.0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1 9284,'0'0'10282,"-2"31"-7683,0-2-1924,-15 178 3257,8-145-2585,2-17-536,-3 70 1,10-113-972,5-13-417,101-140-943,-102 144 1398,-3 5 75,0 0-1,0 1 0,0-1 0,0 1 0,1-1 0,-1 1 0,0-1 0,0 1 0,1 0 0,-1-1 0,1 1 0,-1 0 0,1 0 0,0 0 0,-1 0 0,1 1 0,0-1 0,3-1 0,-3 5 19,-1-1 0,1 0 0,-1 1 0,0-1 0,0 1 0,0-1 0,0 1 0,0 0 0,0-1 0,0 6 0,0-5 52,4 27 704,-1 0-1,-2 0 1,-2 58 0,0-40-1097,0-46-956,9-22-9381,-7 15 8982,12-33-6039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8:39.2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0 109 2209,'0'0'20489,"5"20"-18400,17 60-600,-22-76-1366,1-1-1,0 1 1,0-1-1,1 0 1,-1 1-1,1-1 1,0 0 0,-1 0-1,1 0 1,4 4-1,-5-6-106,-1-1 0,1 1 0,0-1 0,-1 0 0,1 1-1,0-1 1,-1 1 0,1-1 0,0 0 0,0 0 0,-1 1 0,1-1-1,0 0 1,0 0 0,-1 0 0,1 0 0,0 0 0,0 0 0,0 0-1,-1 0 1,1 0 0,0 0 0,0-1 0,-1 1 0,1 0 0,0-1 0,1 0-1,2-2 24,0 0 0,0 0 0,-1-1 0,1 0 0,-1 0 0,0 0 0,0 0-1,5-9 1,10-19 122,29-70 0,-26 40-3759,-17 49-975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8:42.0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150 80 592,'0'0'17019,"-1"-13"-15093,-7-37-59,8 49-1755,-1 0 1,1 0-1,-1 0 0,1 0 0,-1 0 0,1 0 0,-1 1 0,0-1 0,0 0 0,1 0 0,-1 1 0,0-1 0,0 0 0,0 1 0,1-1 0,-1 1 0,0-1 0,0 1 0,0-1 0,0 1 0,0 0 0,0 0 0,0-1 0,0 1 0,0 0 0,0 0 0,0 0 0,0 0 0,0 0 0,0 0 0,0 0 0,0 1 0,0-1 0,0 0 0,0 0 0,-2 1 0,-2 0 450,2-1-492,0 0 1,0 0 0,0 1 0,0 0 0,0-1-1,0 1 1,0 0 0,0 0 0,0 0 0,0 1-1,0-1 1,1 1 0,-1 0 0,0-1 0,1 1-1,0 0 1,-1 0 0,-1 3 0,0 1-9,0-1-1,0 1 1,0 0-1,1 0 1,0 0 0,1 0-1,-5 13 1,2 2 74,1 0 0,1 0 0,1 1 0,1 24 0,0-45-131,1 0 1,0 0-1,0 0 0,0 0 1,0 0-1,0 0 1,0 0-1,0 0 0,0 0 1,1 0-1,-1 0 0,0 0 1,1 0-1,-1 0 0,0 0 1,1 0-1,-1 0 0,1 0 1,0 0-1,-1-1 0,1 1 1,0 0-1,-1 0 0,1-1 1,0 1-1,0 0 0,-1-1 1,1 1-1,0-1 0,0 1 1,0-1-1,0 1 1,0-1-1,0 0 0,0 1 1,0-1-1,0 0 0,0 0 1,0 0-1,0 0 0,0 0 1,0 0-1,0 0 0,0 0 1,0 0-1,2-1 0,1 0 15,0 0 0,0-1-1,0 1 1,0-1-1,0 0 1,0-1 0,0 1-1,-1 0 1,1-1-1,4-5 1,133-164 260,-127 159-351,-14 13 67,0 0 0,1 0 0,-1 0 1,0 0-1,1 0 0,-1 0 0,0 0 1,1 0-1,-1 0 0,0 0 1,1 0-1,-1 0 0,0 0 0,1 0 1,-1 0-1,0 0 0,0 1 1,1-1-1,-1 0 0,0 0 0,1 0 1,-1 0-1,0 1 0,0-1 0,1 0 1,-1 0-1,0 1 0,0-1 1,0 0-1,1 1 0,7 30-131,-6-20 190,7 33 117,-5-16 173,2 0 1,1 0 0,1-1-1,23 53 1,-18-66-480,-13-14 75,0 0 0,1 0 0,-1 0-1,0 0 1,1 0 0,-1 0 0,0 0-1,1 0 1,-1 0 0,0-1-1,1 1 1,-1 0 0,0 0 0,0 0-1,1 0 1,-1 0 0,0-1 0,1 1-1,-1 0 1,0 0 0,0 0 0,0-1-1,1 1 1,-1 0 0,0 0-1,0-1 1,0 1 0,1 0 0,-1 0-1,0-1 1,8-28-4320,-8 26 4027,9-33-4615,6-10-2384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8:42.3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9540,'0'0'8498,"0"23"-6263,0 156 2498,0-133-3445,10 245 1381,-10-272-2603,1 2-4550,-1-20 4207,0 0 0,1-1 0,-1 1 0,0-1 0,1 1 1,-1-1-1,0 1 0,1-1 0,-1 1 0,0-1 0,1 0 0,-1 1 0,1-1 0,-1 1 0,1-1 0,-1 0 0,1 0 0,-1 1 0,1-1 0,0 0 0,-1 0 0,1 0 0,-1 1 0,1-1 0,-1 0 0,1 0 0,0 0 0,-1 0 0,1 0 0,0 0 0,14 0-6366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9:21.8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1 192,'0'0'20626,"33"4"-19330,199 27 913,-215-30-2036,0 1 0,0 1-1,0 1 1,0 0 0,-1 1 0,1 1-1,23 12 1,-38-16-130,0 0 1,0-1-1,0 1 0,0 0 1,0 0-1,-1 0 0,1 1 1,-1-1-1,1 0 0,-1 1 1,0-1-1,0 1 0,0-1 1,0 1-1,0-1 0,0 1 1,-1 0-1,0-1 0,1 1 1,-1 0-1,0-1 0,0 1 1,-1 3-1,1-1 21,-1-1-1,1 0 1,-1 1 0,0-1-1,0 0 1,-1 1 0,1-1-1,-1 0 1,0 0 0,0 0 0,-1-1-1,1 1 1,-4 4 0,-5 2 1,0 0 1,0-1 0,-1-1 0,0 0 0,-18 10-1,30-18-61,-1 0-1,1 0 0,0 0 0,0 0 0,-1 0 0,1 0 0,0 0 0,0 0 0,0 0 0,-1 0 0,1 0 0,0 0 0,0 0 0,0 1 0,-1-1 0,1 0 0,0 0 0,0 0 0,0 0 0,0 1 0,-1-1 0,1 0 0,0 0 0,0 0 0,0 0 1,0 1-1,0-1 0,0 0 0,0 0 0,0 1 0,0-1 0,0 0 0,0 0 0,0 0 0,0 1 0,0-1 0,0 0 0,0 0 0,0 1 0,0-1 0,0 0 0,0 0 0,0 0 0,0 1 0,0-1 0,0 0 0,0 0 0,1 1 0,14 6-234,43 10 42,-21-8 136,-2 1 0,0 3 0,37 17 1,-69-29 70,0 0 0,-1 1 1,1-1-1,-1 1 1,1 0-1,-1-1 0,0 1 1,1 0-1,-1 1 1,0-1-1,-1 0 0,1 0 1,0 1-1,0-1 1,-1 1-1,0 0 0,1-1 1,-1 1-1,0 0 0,0 0 1,-1 0-1,1 0 1,-1 0-1,1 0 0,-1-1 1,0 1-1,0 0 1,0 0-1,0 0 0,-1 0 1,1 0-1,-1 0 1,0 0-1,0 0 0,0 0 1,0-1-1,-3 6 1,-4 2 112,0 1 0,-1-1 0,-1 0 0,1-1 0,-22 16 0,-67 39 483,61-41-390,27-17-234,-63 37 468,66-40-586,-1 1 1,1-1-1,-1-1 0,0 0 1,0 0-1,0 0 0,0-1 0,-9 1 1,18-20-7018,0 14 6324,0-1 0,1 1-1,-1-1 1,1 1 0,0 0-1,4-6 1,23-32-5563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8:42.6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273 1 10149,'0'0'15649,"-5"7"-14680,0 1-794,0 2-1,1-1 1,-1 0-1,2 1 1,-1 0 0,1 0-1,1 0 1,0 0 0,0 0-1,1 11 1,0-8-137,1-1 0,0 0 1,1 0-1,0 0 0,1 0 0,1 0 0,0 0 1,8 22-1,-10-32-30,8 13 76,-1 0 0,-1 1 1,-1-1-1,0 2 0,-1-1 1,-1 0-1,0 1 0,-1 0 1,1 19-1,-4-21 188,1-6-121,-1 0 0,-1 0 0,1-1 1,-1 1-1,-2 9 0,2-16-129,1-1 0,-1 1 0,1 0 1,-1-1-1,0 1 0,0 0 0,0-1 0,0 1 0,0-1 0,0 1 0,0-1 1,0 0-1,0 1 0,-1-1 0,1 0 0,-1 0 0,1 0 0,-1 0 0,1 0 1,-1 0-1,1 0 0,-1-1 0,0 1 0,0-1 0,1 1 0,-1-1 0,0 0 1,0 1-1,1-1 0,-4 0 0,-130 0-2621,90 0-2160,0 0-3701,9 0-1307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8:44.9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5747,'0'0'9065,"0"24"-6381,0 146 1899,1-75-3053,5 0 0,22 108-1,-28-203-1529,-1 1 0,1-1-1,0 0 1,0 0 0,0 1-1,0-1 1,0 0 0,0 1-1,0-1 1,0 0 0,0 0-1,1 1 1,-1-1 0,0 0-1,0 1 1,0-1 0,0 0-1,0 0 1,0 1 0,1-1 0,-1 0-1,0 0 1,0 1 0,0-1-1,0 0 1,1 0 0,-1 0-1,0 1 1,0-1 0,1 0-1,-1 0 1,0 0 0,0 0-1,1 0 1,-1 1 0,0-1-1,1 0 1,6-11-810,2-22-1393,-2 1 15,6-43-5989,-12 39 1814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8:45.1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0 144 5731,'0'0'15191,"1"-3"-14015,0 2-1115,0 0 0,0 0-1,0 0 1,0 0 0,0 0-1,0 0 1,0 0 0,1 1 0,-1-1-1,0 0 1,0 1 0,1-1-1,-1 1 1,0-1 0,1 1 0,1-1-1,34-6 457,-14 2-132,29-11-127,85-39 0,-59 15-4359,-68 36 2606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8:45.4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5122,'0'0'16581,"10"9"-14967,-5-4-1447,15 13 400,0-1 1,1-1-1,36 22 0,-44-32-1372,14 7 2176,-17-11-4915,2-1-4387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8:46.0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210 35 544,'0'0'20001,"-22"-8"-18288,4 1-1325,-1 1 0,-32-7-1,49 13-357,0 0 1,0 0-1,0 0 0,0 0 0,0 1 0,0-1 0,0 1 0,0 0 0,0-1 0,0 1 1,1 0-1,-1 0 0,0 0 0,0 0 0,1 0 0,-1 1 0,1-1 0,-1 0 0,1 1 1,-1-1-1,1 1 0,0-1 0,0 1 0,0 0 0,0 0 0,-1 2 0,-8 10 241,5-7-45,-1 0 1,1 1 0,1 0 0,-1 0 0,1 0 0,-4 13 0,7-17-177,-1 1 1,1-1 0,0 1-1,0 0 1,1-1 0,-1 1-1,1 0 1,0 0-1,0-1 1,1 1 0,-1 0-1,1 0 1,0-1 0,0 1-1,3 4 1,6 9-30,2 0 1,0 0-1,1-2 1,1 0-1,1 0 1,27 23-1,3 4-54,-34-29 89,-10-13 147,-1 0-180,0 0 0,-1 0-1,1-1 1,0 1 0,0 0-1,-1 0 1,1 0 0,0 0-1,-1 0 1,1-1 0,-1 1-1,1 0 1,-1 0 0,0-1-1,1 1 1,-1 0 0,0-1-1,1 1 1,-1 0 0,0-1-1,0 1 1,0-1 0,1 0 0,-1 1-1,0-1 1,0 1 0,0-1-1,0 0 1,0 0 0,0 0-1,-1 1 1,-38 0 6,21 0-274,-22 4-2719,23-5-7892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8:46.2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116 0 7459,'0'0'9914,"-15"24"-7747,-45 79-244,50-87-1138,1 1 1,-7 20-1,14-33-646,1-1 0,1 1 0,-1 0 0,0 0 1,1 0-1,0 0 0,0 0 0,0 0 0,0 0 1,1-1-1,1 9 0,-1-11-136,0 1 1,0-1-1,0 1 1,0-1-1,0 1 1,0-1-1,0 0 1,1 0-1,-1 1 0,0-1 1,1 0-1,-1 0 1,1 0-1,-1-1 1,1 1-1,0 0 1,-1 0-1,1-1 1,0 1-1,0-1 0,-1 0 1,1 1-1,3-1 1,48 3-96,-51-3 93,31 1-47,38 0-1294,-67-2 1054,0 1 1,0-1 0,0 0 0,-1 1 0,1-2 0,0 1-1,0 0 1,-1-1 0,1 0 0,-1 0 0,1 0 0,-1 0-1,0 0 1,4-4 0,15-25-4080,-1 2-1531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8:46.6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 5923,'0'0'11103,"-1"23"-8870,-3 389 5142,4-412-7437,1 1 0,-1-1 1,1 0-1,-1 0 0,0 0 1,1 0-1,-1 0 0,1 0 0,-1 0 1,1 0-1,-1 0 0,1 0 1,-1 0-1,1 0 0,-1 0 1,0 0-1,1 0 0,-1 0 1,1 0-1,-1 0 0,1-1 1,-1 1-1,0 0 0,1 0 1,0-1-1,7-5-130,0-1 1,-1 0-1,0 0 0,0-1 0,9-13 1,-11 14 101,0 0 0,0 0 0,0 1 0,1-1 0,0 1 1,1 1-1,-1-1 0,1 1 0,14-8 0,-17 10 19,-4 2 63,1 1 1,0-1-1,-1 0 1,1 1-1,0-1 0,-1 1 1,1-1-1,0 1 1,-1-1-1,1 1 1,0-1-1,0 1 1,0 0-1,-1 0 1,1-1-1,0 1 1,0 0-1,0 0 1,0 0-1,1 0 1,0 1 96,-1 0 0,1 0 1,0 1-1,-1-1 0,1 0 0,-1 1 1,0-1-1,0 1 0,1 0 1,-1-1-1,0 1 0,0 0 0,0 0 1,0 3-1,5 6 562,6 7 1,20 35 596,-26-38-926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8:46.9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1777,'0'0'15500,"0"24"-13197,0 67 1505,20 145 0,-11-209-4794,-4-21-2362,-3-17-529,-2-8-1387,0 4-2422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8:47.3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 6723,'0'0'6731,"-2"20"-3695,-6 181 4381,9-200-7407,0 0-1,1 0 1,-1 0-1,1 0 1,-1 0 0,1-1-1,-1 1 1,1-1 0,0 1-1,-1-1 1,1 0 0,0 1-1,-1-1 1,1 0-1,0 0 1,0 0 0,1-1-1,2 2-17,0-1 0,0 0-1,-1 0 1,1-1 0,0 0-1,-1 0 1,6-1 0,25-19-199,-29 16 188,1 1-1,-1 0 1,1 0-1,0 0 1,0 1-1,0 0 1,0 1-1,1-1 1,-1 1-1,1 1 1,13-2-1,-17 3 54,-1 0-1,1 0 0,0 0 1,0 1-1,0-1 0,0 1 0,-1 0 1,1 0-1,0 1 0,-1-1 1,1 1-1,4 2 0,-3 0 172,0 0 1,-1 1-1,0-1 1,0 1-1,0 0 0,0 0 1,2 6-1,26 55 1657,-31-63-1915,-1-7-1387,0 0 534,0 0 0,0 0 0,-1 1 0,1-1-1,-1 0 1,0 1 0,0-1 0,0 0 0,-1 1 0,1 0 0,-1-1 0,0 1-1,0 0 1,0 0 0,-3-4 0,-20-26-8805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8:47.5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6115,'0'0'15623,"15"97"-14871,-10-83-624,0 21-128,1-22-464,-6 8-1761,5-7-1809,0-14-1312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9:22.3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5811,'0'0'14710,"7"2"-12783,7 2-1436,1 1 1,-1 1 0,-1 0-1,1 1 1,-1 0 0,-1 1-1,1 0 1,20 19 0,2 4 395,50 59 1,-71-75-712,-2 2 1,0 0 0,-1 0 0,0 1-1,-2 0 1,0 1 0,7 23-1,-8-14 41,-1 0 0,-2 1 0,0-1-1,0 47 1,-3-36-28,-2-1 0,-2 1 0,-1 0 0,-2 0 0,-18 67 0,-138 309 299,152-396-488,0-1 0,-1 0 0,-14 19 0,24-37-45,-1 1 0,1 0 1,-1-1-1,1 1 0,0-1 0,-1 1 0,1 0 1,-1-1-1,0 1 0,1-1 0,-1 0 0,1 1 0,-1-1 1,0 1-1,1-1 0,-1 0 0,0 1 0,1-1 1,-1 0-1,0 0 0,0 0 0,-4-5-2085,-7-54-8200,10 9-4381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8:47.7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7876,'0'0'14918,"46"104"-14790,-36-83-128,-5-1-496,-5 8-1681,0 0-2737,0-1-3794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8:48.5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1 9220,'0'0'9853,"-4"24"-8271,-1 7-1098,1-10-95,0 0 0,2 0 0,0 31 1,2-49-290,0 0 1,0 0-1,0 0 0,0 0 1,0-1-1,1 1 1,-1 0-1,1 0 1,0-1-1,0 1 1,0 0-1,0-1 0,0 1 1,1-1-1,-1 1 1,4 3-1,-5-6-97,0 1-1,1-1 0,-1 0 1,0 1-1,0-1 1,1 0-1,-1 0 1,0 1-1,0-1 0,0 1 1,0-1-1,0 0 1,1 1-1,-1-1 0,0 0 1,0 1-1,0-1 1,0 1-1,0-1 1,0 0-1,0 1 0,0-1 1,0 0-1,-1 1 1,1-1-1,0 0 1,0 1-1,0-1 0,0 1 1,0-1-1,-1 0 1,1 1-1,0-1 0,0 0 1,-1 0-1,1 1 1,0-1-1,0 0 1,-1 0-1,1 1 0,0-1 1,-1 0-1,1 0 1,0 0-1,-1 1 0,1-1 1,0 0-1,-1 0 1,0 0 47,1 0-1,-1 1 1,1-1 0,-1 0 0,1 0 0,-1 0 0,1 0-1,-1 0 1,1 1 0,-1-1 0,1 0 0,-1 0-1,1-1 1,-1 1 0,1 0 0,-1 0 0,1 0 0,-1 0-1,1 0 1,-1 0 0,1-1 0,-1 1 0,1 0-1,-1 0 1,1-1 0,-1 1 0,1 0 0,-1-1 0,1-2 88,0 3-124,0-1-1,0 1 0,0 0 0,0-1 0,0 1 0,0 0 0,0-1 0,0 1 0,0 0 0,0-1 0,0 1 0,0 0 0,0 0 0,0-1 0,-1 1 0,1 0 1,0-1-1,0 1 0,0 0 0,0 0 0,-1-1 0,1 1 0,0 0 0,0 0 0,-1-1 0,1 1 0,0 0 0,0 0 0,-1 0 0,1-1 0,0 1 0,-1 0 1,1 0-1,0 0 0,-1 0 0,1 0 0,0 0 0,-1 0 0,1 0 0,0 0 0,-1 0 0,1 0 0,0 0 0,-1 0 0,1 0 0,0 0 0,0 0 0,-1 0 1,0 0-4,13 0-629,-9 0 640,-1 0 1,1 1-1,0-1 0,-1 1 0,1-1 0,-1 1 0,1 0 1,-1 0-1,1 0 0,-1 0 0,0 0 0,1 1 0,-1-1 1,0 1-1,0-1 0,0 1 0,0 0 0,0 0 0,0 0 1,-1 0-1,1 0 0,-1 0 0,1 1 0,-1-1 0,0 0 1,0 1-1,0-1 0,0 1 0,1 4 0,3 148 1556,-5-154-1557,0 0 1,0 0-1,0-1 0,0 1 1,0 0-1,-1 0 1,1 0-1,0 0 0,0 0 1,-1 0-1,1 0 0,-1 0 1,1 0-1,-1 0 1,1-1-1,-1 1 0,1 0 1,-1 0-1,0-1 1,1 1-1,-1 0 0,0-1 1,0 1-1,1-1 0,-1 1 1,0-1-1,0 1 1,0-1-1,-1 1 0,-31 3-41,6-1-1020,15-3 257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8:49.2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206 1 10533,'0'0'12454,"-17"1"-11550,-55 7-200,69-7-635,0-1 1,0 1-1,0 0 0,0 1 0,0-1 0,0 0 0,0 1 0,0 0 1,1 0-1,-1 0 0,1 0 0,-1 0 0,1 0 0,0 1 1,0-1-1,0 1 0,0-1 0,0 1 0,0 0 0,1 0 0,-2 3 1,1 1 0,0 0 1,0 0 0,0 1 0,1-1 0,0 1-1,1 13 1,0-17-60,1-1 0,-1 1 0,1 0 0,0 0 0,0 0 0,0-1 0,1 1 0,-1 0 0,1-1 0,0 0 0,0 1 0,0-1 0,5 6 0,6 10 67,27 60 177,-25-50-134,-15-27-111,1 0 0,0 0-1,0-1 1,-1 1-1,1 0 1,-1 0-1,1 0 1,-1 0 0,0 0-1,0 0 1,1 0-1,-2 0 1,1 0-1,0 0 1,0 0 0,-1 0-1,1 0 1,-1-1-1,1 1 1,-1 0-1,0 0 1,0 0 0,0-1-1,0 1 1,0 0-1,0-1 1,0 1-1,0-1 1,-1 1 0,-1 1-1,-5 3 56,1-1 1,-1 0-1,0 0 0,0-1 0,-10 5 1,1-1-26,-1 4-218,15-10 83,0 1 1,0-1-1,0 0 1,0 0-1,0 0 1,0 0-1,-1-1 1,1 1-1,-8 1 1,11-3-971,0-2-1263,0 0 1771,0 0 1,0 0-1,0-1 1,1 1-1,-1 0 1,1 0-1,-1 0 0,1 0 1,0 0-1,1-2 1,-1 2 295,0 1-1,0 0 1,1 0 0,-1-1 0,0 1 0,0 0 0,1 0 0,-1 0 0,0 1-1,1-1 1,-1 0 0,2 0 0,4-1 210,-1 0 1,1 1-1,0 0 1,-1 0-1,1 1 0,7 0 1,26-3 2044,-28 0-1319,-1-1 0,1-1 0,0 0 0,-1 0 0,0-1 0,13-10 0,1-2 249,31-29 1,-40 32-674,79-78 748,-83 79-931,0 0 0,-1-1 0,-1-1-1,0 1 1,8-21 0,-13 19 743,-5 17-777,0 0 0,0 0 1,0 0-1,0 0 0,0 0 0,0 0 0,0-1 0,0 1 0,0 0 0,0 0 0,0 0 1,0 0-1,0 0 0,-1 0 0,1 0 0,0 0 0,0 0 0,0 0 0,0 0 0,0-1 0,0 1 1,0 0-1,0 0 0,0 0 0,-1 0 0,1 0 0,0 0 0,0 0 0,0 0 0,0 0 1,0 0-1,0 0 0,0 0 0,-1 0 0,1 0 0,0 0 0,0 0 0,0 0 0,0 0 1,0 0-1,0 1 0,0-1 0,-1 0 0,1 0 0,0 0 0,0 0 0,0 0 0,0 0 1,0 0-1,0 0 0,0 0 0,0 0 0,0 0 0,0 0 0,0 1 0,0-1 0,-1 0 0,1 0 1,-19 24 1361,14-13-1251,0 0 0,0 0 0,1 0 0,0 0 0,1 0-1,-3 23 1,7-33-150,-1 0 1,1-1-1,-1 1 0,1 0 0,-1 0 0,1 0 0,0-1 0,-1 1 1,1 0-1,0 0 0,-1-1 0,1 1 0,0-1 0,0 1 0,0-1 1,0 1-1,0-1 0,-1 1 0,3-1 0,2 3-15,-1-1-5,1 0 1,-1 0 0,0 0-1,1 0 1,0-1-1,-1 0 1,1 0 0,0 0-1,8 0 1,51-2-1229,-28 0-841,-34 1 1765,1 0-1,-1 0 1,1-1 0,-1 1-1,1 0 1,-1-1 0,0 0-1,1 1 1,-1-1 0,0 0 0,1 0-1,-1 0 1,0-1 0,0 1-1,0 0 1,0-1 0,0 0-1,0 1 1,-1-1 0,1 0-1,-1 0 1,3-3 0,17-17-4796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8:49.5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3714,'0'0'14985,"3"25"-12720,-1 3-1556,1 2 320,1 0 1,15 55-1,64 306 4178,-80-381-5588,-2-17-1692,-2-17-1822,-3-10-3765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2:02.1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139 1 5475,'0'0'6888,"-8"31"-3532,-101 418 6900,102-416-9719,1 0 1,2 0-1,0 43 1,4-73-357,3-19 51,9-4-99,1 2-1,1 0 1,1 0-1,26-24 1,-1 1-46,105-111 349,-84 90-2320,-1-2-4493,-59 64 6204,7-11-3351,-6 3-3981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2:02.3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8964,'0'0'12438,"88"131"-11446,-63-110-207,-4 0-497,-1-7-240,-4-8-96,4 1-817,1-7-1760,-1 0-2161,11 0-2625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2:02.5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70 5378,'0'0'15175,"143"-14"-13558,-81 0-528,-11 1-785,0-1-304,-15 7-1265,-5 0-2817,-5 7-2913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2:02.9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12582,'0'0'10322,"26"12"-9194,81 36-338,-102-46-735,0 1-1,0-1 1,0 1-1,0 0 1,0 0-1,-1 1 1,0-1-1,1 1 1,-1 0 0,-1 1-1,1-1 1,0 0-1,-1 1 1,4 6-1,-6-6-19,1-1-1,-1 1 1,1-1-1,-1 1 0,-1 0 1,1-1-1,-1 1 1,0 0-1,0 0 1,0-1-1,0 1 0,-1 0 1,-1 7-1,-3 2 43,-1 0 0,0 0 0,0-1 0,-2 1 0,0-1 0,0-1 0,-16 20 0,9-15-37,10-12-15,0 0 0,0 1 0,1 0-1,0 0 1,0 0 0,0 0 0,1 0 0,-5 13 0,8-19-22,0 1 1,0-1 0,0 1-1,0 0 1,0-1 0,0 1-1,0-1 1,0 1 0,0 0 0,0-1-1,0 1 1,0-1 0,1 1-1,-1-1 1,0 1 0,0-1-1,1 1 1,-1-1 0,0 1-1,1-1 1,-1 1 0,0-1-1,1 1 1,-1-1 0,1 1-1,-1-1 1,1 0 0,-1 1-1,1-1 1,-1 0 0,1 0 0,-1 1-1,1-1 1,-1 0 0,1 0-1,-1 0 1,1 1 0,0-1-1,-1 0 1,1 0 0,-1 0-1,1 0 1,0 0 0,-1 0-1,1-1 1,-1 1 0,1 0-1,0 0 1,2 0 24,6 2-109,0-1-1,0 0 1,1-1 0,-1 0 0,1 0 0,-1-1-1,0 0 1,0 0 0,1-1 0,-1-1 0,0 1-1,-1-1 1,1-1 0,0 0 0,13-8 0,74-45-8804,-50 24-425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2:03.2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 1 8052,'0'0'8315,"-8"25"-5366,-51 170 1938,41-142-3335,8-26-908,1 1 1,2 0-1,-5 30 1,11-30-709,1-27-40,4-2-78,0 0 152,0-1 0,-1 0 0,1 1 0,-1-1 0,1-1 1,-1 1-1,0 0 0,0-1 0,0 0 0,3-3 0,4-3 42,171-159 610,-69 49-3362,-76 71-4837,-34 39 1179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2:03.3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10901,'0'0'8996,"57"111"-11093,-37-111-3009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5:18.7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431 507 880,'0'0'18548,"5"-28"-16046,12-88-288,-16 104-1797,0 1-1,0-1 1,-1 0-1,-1 0 0,0 1 1,0-1-1,-1 0 0,-1 1 1,-6-19-1,1 12-113,-1 0-1,-1 0 1,-18-24-1,17 26-140,4 5-64,-2 0-1,1 0 0,-2 1 0,1 0 1,-22-16-1,25 22-43,0 0 1,0 0-1,-1 0 1,0 1-1,1 0 1,-1 0-1,-1 1 0,1-1 1,0 2-1,0-1 1,-1 1-1,-11 0 1,-5 0 97,-32 1 51,53 0-201,0 0 0,0 1 0,0 0 1,0-1-1,0 1 0,0 0 0,0 0 0,0 1 0,0-1 0,1 1 0,-1-1 0,0 1 0,1 0 0,-5 4 0,-1 5-27,0 0-1,0 0 0,1 1 0,1 0 0,0 1 1,1-1-1,0 1 0,1 0 0,-4 17 0,7-23 8,-1 0-1,1 0 0,0 0 0,1 1 0,0-1 0,0 0 0,0 1 1,1-1-1,0 0 0,0 0 0,1 0 0,0 1 0,0-2 0,1 1 1,0 0-1,0 0 0,1-1 0,0 0 0,5 7 0,4 0 5,1-2 0,0 0-1,1 0 1,1-1-1,-1-1 1,1-1-1,25 10 1,10 6 15,3 3 6,-9-6 16,0 2 0,-2 2 0,-1 1 0,50 42 0,-86-62 22,1 1 0,-2 0 0,1 0 0,-1 0 0,0 1 0,0-1 0,-1 1-1,0 0 1,0 1 0,-1-1 0,0 1 0,0-1 0,-1 1 0,-1 0 0,1 0 0,0 13-1,-4-19 25,0-1 1,1 0-1,-1 1 0,0-1 0,0 0 0,0 0 0,0 0 0,-1 0 0,1-1 0,0 1 0,-1 0 0,1-1 0,-1 0 0,0 0 0,-3 2 0,-3 1 30,-34 16-88,-1-2 1,0-1-1,-2-3 1,0-2-1,-69 10 1,83-19 8,-10 3-125,42-6-3,-1 1 1,0-1 0,0 0-1,0 1 1,0-1 0,0 0 0,1 0-1,-1 1 1,0-1 0,0 0-1,0 0 1,0 0 0,0 0 0,0 0-1,0-1 1,0 1 0,0 0-1,1 0 1,-1-1 0,0 1 0,0 0-1,0-1 1,0 1 0,0-1-1,1 1 1,-1-1 0,0 1 0,1-1-1,-1 1 1,0-1 0,1 0-1,-1 0 1,0 1 0,1-1-1,-1 0 1,0-1 0,0-3-1134,1 1 0,-1-1 0,1 1 0,-1-1 0,1 0 0,1-7 0,0-8-2566,-1-22-6760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2:03.7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335 1 12134,'0'0'13406,"-19"11"-13206,-56 40-40,73-50-156,0 1 0,0-1 0,1 1 1,-1 0-1,1 0 0,-1 0 0,1 0 1,0 0-1,0 0 0,-1 0 0,1 0 0,1 0 1,-1 0-1,0 1 0,0-1 0,1 0 0,0 1 1,-1-1-1,1 0 0,0 1 0,0-1 0,0 0 1,0 1-1,1-1 0,0 3 0,0 7-1,-2 0-5,1-1-1,0 1 1,0-1 0,2 1 0,-1-1 0,1 0-1,1 1 1,0-1 0,1 0 0,0-1-1,9 18 1,-7-19 1,0 0 0,-1 1 0,0-1 0,-1 1 0,0 0 1,0 0-1,-1 0 0,-1 1 0,0-1 0,0 1 0,-1 0 0,0-1 0,-1 19 0,0-27 10,-1 0-1,1 0 1,-1 0 0,0 1-1,0-1 1,0 0 0,0 0-1,0 0 1,0 0 0,0 0-1,-1-1 1,1 1 0,-1 0-1,1-1 1,-1 1 0,0-1-1,1 1 1,-4 1 0,-39 18 150,31-16-115,-9 3-156,0-1-1,-1-1 1,0-1 0,0-2-1,0 0 1,0-1-1,-24-1 1,46-1-11,1 0 0,0 0 0,-1-1-1,1 1 1,-1 0 0,1 0 0,-1 0 0,1-1 0,-1 1 0,1 0-1,0 0 1,-1-1 0,1 1 0,-1 0 0,1-1 0,0 1 0,-1-1 0,1 1-1,0 0 1,0-1 0,-1 1 0,1-1 0,0 1 0,0-1 0,0 1-1,-1 0 1,1-1 0,0 1 0,0-1 0,0 1 0,0-1 0,0 1-1,0-1 1,0 1 0,0-1 0,0 1 0,0-2 0,6-20-4749,15-10-2262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2:04.0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196 1 5410,'0'0'13959,"-154"125"-10389,128-91-1233,11 1-833,15-7-911,0-8-593,0-6-32,25 0-177,16-7-191,11-7-768,14 0-721,11-28-1137,16-13-2224,-1-8-769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2:04.3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175 1 5298,'0'0'6158,"-12"23"-1089,4-8-4245,-19 39 2367,-23 62 0,36-79-1893,-29 84 1538,38-102-2629,0 0 0,1 0-1,1 0 1,0 27 0,3-42-287,1-4-459,15-1 209,-1-1 0,0-1 0,0 0 0,0-1 0,20-7-1,-21 5 239,1 2 0,0-1-1,0 2 1,1 0 0,22-1-1,-36 4 84,0 0 1,1 0-1,-1 0 0,0 0 1,0 0-1,1 0 0,-1 1 1,0-1-1,1 1 0,-1 0 0,0 0 1,0-1-1,4 4 0,-5-3 25,1 1 0,-1 0-1,0 0 1,0 0-1,0 0 1,0 0-1,-1 0 1,1 0 0,0 0-1,-1 0 1,0 1-1,1-1 1,-1 0 0,0 4-1,0 49 1477,1 8-4078,-1-71-2870,6-4 2902,-4 7 920,21-33-5882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2:04.5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175 1 9588,'0'0'11718,"-52"173"-8293,32-104-1328,-1-7-768,1 1-641,10-15-432,-6-13-144,6 0-112,0-22-48,4 1-544,-4-7-881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2:06.5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0 4018,'0'0'8574,"0"25"-5207,0-7-2744,1 33 2619,-12 89 1,6-77-552,5-63-2685,0 1 0,0 0 0,0-1 0,0 1 0,1-1-1,-1 1 1,0 0 0,0-1 0,1 1 0,-1-1 0,0 1-1,1-1 1,-1 1 0,0-1 0,1 1 0,-1-1 0,1 1-1,-1-1 1,1 1 0,-1-1 0,1 0 0,-1 1 0,1-1-1,-1 0 1,1 0 0,-1 1 0,1-1 0,0 0 0,-1 0-1,1 0 1,0 0 0,24 2-108,-20-2 95,5-1 10,0 1 1,0-2 0,-1 1 0,1-1-1,0-1 1,-1 0 0,1 0-1,12-7 1,5-5-5,35-25 1,-49 32-62,-13 8 76,0 0-1,1 0 1,-1 0-1,0 0 1,0 0-1,1 1 0,-1-1 1,0 0-1,1 0 1,-1 0-1,0 0 0,1 0 1,-1 1-1,0-1 1,0 0-1,1 0 0,-1 1 1,0-1-1,0 0 1,0 0-1,1 1 0,-1-1 1,0 0-1,0 1 1,0-1-1,0 0 0,0 0 1,1 1-1,-1-1 1,0 0-1,0 1 1,0-1-1,0 0 0,0 1 1,0-1-1,0 0 1,0 1-1,0-1 0,0 0 1,0 1-1,-1-1 1,1 0-1,0 1 0,0 24 93,0-21-12,-5 63 1045,-10-65-4489,4-4-5060,1-3-330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2:06.7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1 11317,'0'0'12870,"-21"90"-12870,16-70-272,0 1-2049,-5-7-2785,10 0-3618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2:06.9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5090,'143'76'10261,"-143"-55"-7476,0 6-79,5-6-1394,1 7-896,-1-7-416,0 6-432,5-6-1617,0 0-2977,6-7-6067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2:07.2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293 0 7187,'0'0'17792,"-18"7"-17503,-56 22-84,71-28-224,0 0 0,0 0 0,0 1 0,1-1 0,-1 1 0,1-1 0,-1 1 0,1 0 1,0 0-1,-1 0 0,-1 3 0,3-4-2,0 0 0,1 1-1,-1-1 1,1 0 0,-1 0 0,1 1 0,-1-1 0,1 0 0,0 1 0,0-1 0,-1 0 0,1 1 0,0-1 0,0 0-1,0 1 1,0-1 0,1 3 0,1 1-63,1 0 1,-1 1-1,1-1 0,0 0 0,0-1 0,0 1 1,1 0-1,5 5 0,6 8-60,-11-10 78,0-1-1,-1 0 1,0 1-1,0 0 1,2 8-1,-4-14 73,-1 0 0,1 0 0,-1 0 0,1 0-1,-1 0 1,0-1 0,0 1 0,0 0 0,0 0 0,0 0 0,0 0 0,0 0-1,-1 0 1,1 0 0,-1 0 0,0-1 0,1 1 0,-1 0 0,0 0 0,0-1-1,0 1 1,0 0 0,0-1 0,0 1 0,-1-1 0,1 0 0,-2 3 0,-8 1 24,0-1 1,1 0-1,-1 0 1,-1-1-1,1-1 0,-13 2 1,-5 0-1557,-37-1 0,44-4-1953,11-5-1723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2:07.5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262 0 12054,'0'0'9433,"-26"13"-7640,-82 42-299,99-50-1349,1-1 1,0 1-1,0 0 0,0 1 0,1 0 1,-1 0-1,2 0 0,-1 1 0,1 0 1,0 0-1,-7 12 0,9-11-181,1 0 0,0 0 1,1 0-1,0 1 0,0-1 0,1 1 0,0-1 0,0 1 0,2 14 1,0-15-20,0 0 1,1 0 0,0 1-1,1-1 1,-1-1-1,2 1 1,-1 0 0,1-1-1,0 1 1,1-1 0,10 13-1,14 26 49,-27-39 14,-7-6-38,-30 2-1621,-5 1-5408,27-4-233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2:07.8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1 276 3554,'0'0'5045,"27"-13"-838,5-1-3204,154-78 2863,-130 61-3332,-2-2 1,54-44-1,-97 64-320,-19 10 356,-24 12-81,19-2-59,1 1 0,-1 1 0,1 0 0,1 0 0,0 1 0,0 0 1,1 1-1,-17 24 0,25-34-324,1 1 1,0-1-1,0 1 0,0 0 1,1-1-1,-1 1 1,0 0-1,1 0 0,-1 0 1,1 0-1,-1 0 1,1 0-1,0-1 0,0 1 1,0 0-1,0 0 1,0 0-1,0 0 0,1 2 1,0-2-58,0-1-1,0 1 1,0-1 0,0 1-1,0-1 1,0 0 0,0 1 0,0-1-1,1 0 1,-1 0 0,1 0-1,-1 0 1,0 0 0,1-1 0,0 1-1,-1 0 1,3 0 0,7 2-17,0-1 0,0 0 1,0 0-1,0-1 0,15-1 1,-4 0-603,1-1 0,29-5 1,-42 4-495,0-1-1,0 0 1,0 0 0,0-1-1,-1 0 1,1-1 0,11-8-1,7-12-5991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7:21.4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4 351 144,'0'0'15164,"-1"3"-13141,1-3-1983,-1 0 1,1 1-1,0-1 1,0 0 0,0 1-1,0-1 1,-1 0 0,1 1-1,0-1 1,0 0-1,0 1 1,0-1 0,0 1-1,0-1 1,0 0 0,0 1-1,0-1 1,0 1-1,0-1 1,0 0 0,0 1-1,0-1 1,1 0 0,-1 1-1,0-1 1,0 0-1,0 1 1,0-1 0,1 0-1,-1 1 1,0-1 0,0 0-1,1 1 1,-1-1-1,0 0 1,1 0 0,-1 1-1,0-1 1,1 0 0,-1 0-1,0 0 1,1 0-1,-1 1 1,0-1 0,1 0-1,-1 0 1,1 0 0,-1 0-1,0 0 1,1 0-1,-1 0 1,0 0 0,1 0-1,-1 0 1,1 0 0,-1 0-1,0 0 1,1 0-1,-1-1 1,1 1 0,-1 0-1,0 0 1,1 0 0,-1 0-1,0-1 1,0 1-1,1-1 1,33-16 1345,-8-4-844,-1-1-1,-1 0 1,-1-2-1,-1-1 1,-1-1 0,30-48-1,-47 67-474,-1 0 1,1 0-1,-1-1 0,0 1 0,-1-1 0,0 0 0,0 0 0,0 0 1,-1 0-1,-1 0 0,0-13 0,0 20-34,0 0 0,0 0 0,0 0 0,0 0 0,0 0 0,-1 0 0,1 0 0,0 0 0,-1 0 0,1 0 0,-1 0 0,1 0 0,-1 0 0,1 1 1,-1-1-1,0 0 0,1 0 0,-1 1 0,0-1 0,0 0 0,1 1 0,-1-1 0,0 1 0,-2-1 0,0-1 50,0 1 0,0 0 0,-1 0 0,1 0 0,-1 1 0,1-1 0,-7 1 0,4 0-21,-1 0 0,1 0 1,0 1-1,0 0 0,-1 0 1,1 1-1,0-1 0,0 1 1,-8 4-1,5 1-37,0 0 0,1 0-1,-1 0 1,1 1 0,1 0 0,-1 1 0,1 0 0,1 0-1,0 0 1,0 1 0,1 0 0,-8 20 0,8-16 69,1 0 1,0 0-1,1 0 1,1 0-1,0 1 0,1-1 1,0 1-1,1-1 1,4 27-1,-2-35-62,-1 0-1,1 0 0,1-1 1,-1 1-1,1-1 1,0 0-1,0 0 0,1 0 1,-1 0-1,1 0 0,0-1 1,0 0-1,1 0 1,-1 0-1,1 0 0,0-1 1,0 1-1,0-1 1,11 4-1,-1 0-7,1-1 1,-1-1-1,1 0 0,0-1 0,0-1 1,19 2-1,-19-3-154,0-2-1,0 0 1,1 0 0,-1-2-1,0 0 1,0 0 0,0-2-1,23-8 1,-22 5-1014,0-1 0,-1 0-1,0-1 1,21-16 0,-3 0-3458,-11 7-3015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5:19.3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0 3794,'0'0'17272,"0"28"-15231,-1 1-1412,0-4-114,1 0 0,1-1 0,1 1 0,1 0 0,7 27 0,-7-40-339,1 0 0,0-1 0,1 1 0,0-1 0,1 1 0,0-2 0,0 1 0,2-1 0,-1 0 0,1 0 1,18 17-1,-23-26-169,-1 0 0,0-1 0,1 1 1,-1 0-1,1-1 0,-1 0 0,1 1 0,-1-1 1,1 0-1,-1 0 0,0 0 0,1-1 1,2 0-1,5 1 12,-8-1-12,0 1 0,0 0 1,0-1-1,0 1 1,0-1-1,-1 0 1,1 0-1,0 0 0,0 1 1,0-2-1,-1 1 1,1 0-1,0 0 1,-1-1-1,1 1 0,-1 0 1,3-4-1,20-32 57,-8 3-79,16-51 1,-21 54-200,1 0 1,27-51-1,-18 58 167,-21 24 57,1-1-1,-1 1 1,1 0 0,0-1-1,-1 1 1,1 0-1,-1-1 1,1 1-1,0 0 1,-1 0 0,1 0-1,-1-1 1,1 1-1,0 0 1,-1 0 0,1 0-1,0 0 1,-1 0-1,1 0 1,0 0 0,-1 1-1,1-1 1,0 0-1,-1 0 1,1 0-1,-1 1 1,1-1 0,0 0-1,-1 1 1,1-1-1,-1 0 1,1 1 0,-1-1-1,1 1 1,-1-1-1,1 1 1,-1-1-1,0 1 1,1-1 0,-1 1-1,0-1 1,1 1-1,-1 0 1,0 0 0,21 41 264,-3 1 0,-1 0 1,-3 2-1,-1 0 0,13 90 1,-20-110-243,1 19-1062,-7-42-608,2-5-1337,8-13-1846,-3-9-2206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2:52:08.1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171 1 9124,'0'0'4250,"-6"21"-109,-36 146 2454,-70 227-56,102-376-6832,10-38-1944,0 0 466,0-17-2919,0-15-2465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2:26.4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 13 704,'0'0'17104,"0"-4"-14481,0-5 1806,-2 28-2636,-2 39-628,-15 50 655,5-35-1040,4 1 0,-3 89-1,13-157-304,0-12-438,0-29-794,0-51-678,0 80 1538,0-1 0,0 1 0,1-1 0,-1 1 0,1-1 1,3-8-1,-2 10-115,1 1 0,0 0 0,0 0 0,0 0 0,0 1 0,1-1 0,4-4-1,-4 5 30,20-20-40,1 1-1,1 2 1,0 0-1,2 2 1,43-21-1,-56 31-5233,-2 2-3492,-17 13 2943,-17 5-1082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2:26.6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1585,'0'0'20564,"9"21"-18422,2 5-1516,-6-12-288,2 1 0,-1-2 0,2 1-1,0-1 1,0 0 0,16 18 0,89 105 2034,-107-129-2301,-5-6-67,-1-1 1,0 1 0,1 0 0,-1-1 0,1 1 0,-1-1 0,1 1 0,-1-1 0,1 1 0,-1-1 0,1 0 0,0 1-1,-1-1 1,1 1 0,0-1 0,-1 0 0,1 0 0,0 1 0,-1-1 0,1 0 0,0 0 0,1 0 0,-1 0-16,-1-75-17640,0 53 7060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2:26.9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6883,'0'0'15159,"133"14"-14503,-102-7-415,0-7-209,-5 0-32,-6 0-65,-4 0-1039,-1 0-1505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2:27.0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4674,'0'0'16184,"56"0"-14856,-20 0-383,0 0-497,0 0-448,-10 0-160,-1 0-1329,-4 0-1728,-6 0-1794,6 0-2480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2:27.4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6211,'0'0'15300,"1"13"-13222,9 231 4173,-10-114-5192,0-130-1086,0 0-1,0 1 1,1-1-1,-1 0 0,0 0 1,0 0-1,1 0 1,-1 0-1,0 0 0,1 0 1,-1 0-1,0 0 1,1 0-1,-1 0 0,0 0 1,0 0-1,1 0 1,-1 0-1,0 0 0,1 0 1,-1 0-1,0 0 1,0-1-1,1 1 0,-1 0 1,0 0-1,0 0 1,1 0-1,-1-1 0,0 1 1,0 0-1,0 0 1,1 0-1,-1-1 0,0 1 1,0 0-1,0 0 1,0-1-1,0 1 0,1 0 1,-1 0-1,0-1 1,0 1-1,0 0 0,0-1 1,0 1-1,0 0 1,0 0-1,0-1 0,0 1 1,0-1-1,5-23-4995,-1 8-4219,-3 2-5189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2:32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71 3906,'-9'-2'21260,"13"-3"-21225,0 0-1,0 1 1,0 0-1,1 0 1,-1 0-1,1 0 0,0 1 1,0 0-1,1 0 1,6-3-1,4 0-68,1 0-1,22-3 0,-38 8 48,1 1 0,-1 0 0,0-1 1,1 1-1,-1 0 0,0 0 0,1 0 0,-1 0 0,0 0 0,1 0 1,-1 0-1,0 0 0,1 1 0,-1-1 0,0 1 0,1-1 1,-1 1-1,0-1 0,0 1 0,1 0 0,-1-1 0,0 1 0,0 0 1,0 0-1,0 0 0,0 0 0,0 0 0,0 0 0,0 0 1,-1 0-1,1 0 0,0 0 0,0 2 0,1 2 69,-1 0 0,0 0 0,0-1 0,0 1 0,0 0 0,-1 8 1,1-4 109,3 41 900,-3 53 1,-1-64-704,0-38-382,0 1-1,1 0 0,-1 0 0,1 0 1,-1 0-1,1-1 0,0 1 1,0 0-1,-1 0 0,1-1 0,0 1 1,1-1-1,-1 1 0,0-1 1,0 1-1,1-1 0,-1 0 0,1 0 1,-1 1-1,1-1 0,-1 0 0,1 0 1,0-1-1,-1 1 0,1 0 1,0 0-1,0-1 0,0 1 0,-1-1 1,1 0-1,0 1 0,0-1 1,3 0-1,4 0-73,-1 1 1,0-1 0,0-1 0,1 0-1,-1 0 1,15-4 0,-15 1-230,0 1 1,0-2 0,-1 1 0,0-1 0,0 0 0,0-1 0,0 1 0,-1-1-1,9-11 1,-9 10-853,0-1-1,0 1 0,-1-1 1,7-14-1,0-8-6025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2:32.4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69 7908,'0'0'13334,"128"-34"-13334,-92 20-1921,5 0-3650,-10 7-6690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2:32.5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6963,'0'0'15479,"26"14"-15479,-16-14-208,5 7-2433,-4-7-3474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2:32.8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12134,'0'0'9044,"0"124"-6467,0-68-752,5-8-689,5-6-672,1-8-416,-1-6-48,-5-7-720,0-7-1025,5-14-1120,-5 0-1329,1-35-1088,-6-13-1505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5:19.6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1 8084,'0'0'16863,"-8"13"-15590,5-7-1179,-7 10 190,0 1 1,2 1 0,0 0-1,1 0 1,1 0 0,-5 23-1,7-18-169,2 0 0,0 1-1,2-1 1,2 24 0,-1-45-124,0 1 0,0 0 0,1 0 0,-1-1 0,0 1 0,1-1 0,0 1 0,0-1 0,0 0 0,0 1 0,0-1 0,0 0 0,0-1 0,1 1 1,-1 0-1,0 0 0,1-1 0,0 0 0,-1 1 0,1-1 0,0 0 0,0 0 0,0-1 0,4 2 0,-1-1-172,1 1 1,-1-1-1,1 0 0,0-1 0,-1 1 1,1-1-1,0-1 0,-1 1 1,1-1-1,12-3 0,-6-3-593,0-1 1,0 1-1,-1-2 0,0 0 0,0 0 0,-1-1 0,-1-1 0,12-13 1,1 0-1582,29-28-4221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2:28.8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7908,'0'0'10701,"0"28"-8503,0 172 1964,0-35-112,0-163-3949,15-4 224,-13 0-303,0 0-1,-1 0 0,1 1 0,-1-2 0,1 1 0,-1 0 0,0 0 1,0 0-1,0-1 0,0 1 0,0 0 0,1-6 0,2-6 38,12-20-118,1 2 1,1 0-1,41-54 0,-59 85 36,1 0 1,0 0-1,-1 0 0,1 0 1,-1 0-1,1 0 0,0 0 0,0 1 1,0-1-1,-1 0 0,1 0 0,0 1 1,0-1-1,0 0 0,0 1 1,0-1-1,0 1 0,0-1 0,1 1 1,-1 0-1,0-1 0,0 1 0,0 0 1,0 0-1,0 0 0,2 0 1,0 9-240,17 42 449,20 61 523,-38-103-709,-2-8-1,0 0 1,0 0 0,0 1 0,1-1-1,-1 0 1,0 0 0,1 0 0,-1 1 0,0-1-1,1 0 1,-1 0 0,1 0 0,0 0-1,-1 0 1,1 0 0,0 0 0,0 0 0,0 0-1,-1 0 1,1-1 0,0 1 0,0 0 0,0 0-1,0-1 1,3 2 0,-3-3 1,0-1 1,1 1-1,-1-1 0,0 1 0,0-1 1,0 1-1,0-1 0,0 1 1,0-1-1,0 0 0,0 0 1,-1 1-1,1-1 0,-1 0 1,1 0-1,-1-2 0,3-3-4,2-9-52,1 0-1,1 1 0,1 0 0,0 0 1,18-24-1,-25 39 44,-1-1-1,1 0 1,-1 1-1,1-1 1,0 0 0,-1 1-1,1-1 1,0 1-1,0-1 1,-1 1-1,1-1 1,0 1 0,0 0-1,0-1 1,-1 1-1,1 0 1,0-1 0,0 1-1,0 0 1,0 0-1,0 0 1,-1 0-1,1 0 1,0 0 0,0 0-1,0 0 1,0 0-1,0 1 1,0-1-1,1 1 1,20 19-211,-15-12 358,0 2-70,0 1 0,0-1 0,-1 1 0,0 1 0,4 13 0,-2-6 13,-1 2 425,-6-15-916,1 0 1,0 0-1,0 0 1,0-1-1,5 8 0,-7-12 262,0-1 0,1 1 0,-1-1 0,0 0 0,1 1 0,-1-1 0,0 0 0,1 1 0,-1-1 0,1 0 0,-1 1 0,0-1 0,1 0 0,-1 0 0,1 0 0,-1 1 0,1-1 0,-1 0 0,1 0 0,-1 0 1,1 0-1,-1 0 0,1 0 0,-1 0 0,1 0 0,-1 0 0,1 0 0,0-1-354,1 0 1,-1 1-1,0-1 1,1 0-1,-1 0 1,0 0-1,0 0 1,0 0-1,0 0 1,0-1-1,0 1 1,0 0-1,1-3 1,9-21-6074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2:29.2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 0 10213,'0'0'15340,"-5"0"-14361,2 1-918,0 0 1,0-1-1,1 1 0,-1 0 0,0 1 0,0-1 1,0 0-1,1 1 0,-1-1 0,1 1 1,-1 0-1,1 0 0,0 0 0,0 0 0,0 0 1,0 1-1,0-1 0,0 1 0,0-1 0,1 1 1,0 0-1,-1-1 0,1 1 0,-2 6 1,1-3-45,0 1 0,0 0 1,0 0-1,1-1 1,0 1-1,0 0 1,1 1-1,-1-1 0,2 0 1,-1 0-1,2 9 1,-1-16-26,-1 1 1,1 0 0,-1-1 0,1 1 0,-1-1-1,1 1 1,-1 0 0,1-1 0,0 1-1,-1-1 1,1 0 0,0 1 0,-1-1 0,1 0-1,0 1 1,0-1 0,-1 0 0,1 0 0,0 1-1,0-1 1,0 0 0,-1 0 0,1 0-1,1 0 1,27-1-59,-19 1 14,-7 0 38,0-1 0,0 1 0,1-1 1,-1 1-1,0-1 0,0 0 0,0 0 0,0-1 1,0 1-1,0-1 0,-1 1 0,1-1 0,4-4 1,32-34-155,-12 10-85,8-4-179,-35 34 431,0 0 1,0 0-1,0 0 1,0 0-1,0 0 0,0 0 1,0 0-1,1 0 1,-1-1-1,0 1 1,0 0-1,0 0 0,0 0 1,0 0-1,0 0 1,0 0-1,0 0 0,1 0 1,-1 0-1,0 0 1,0 0-1,0 0 1,0 0-1,0 0 0,0 0 1,0 0-1,1 0 1,-1 0-1,0 0 0,0 0 1,0 0-1,0 0 1,0 0-1,0 0 1,0 0-1,1 0 0,-1 0 1,0 0-1,0 0 1,0 0-1,0 0 0,0 0 1,0 0-1,0 0 1,0 1-1,0-1 1,1 0-1,-1 0 0,0 0 1,0 0-1,0 0 1,0 0-1,0 0 0,0 0 1,0 1-1,0-1 1,0 0-1,0 0 1,0 0-1,0 0 0,0 0 1,0 0-1,0 1 1,10 85 1053,-6-71-738,-3-5-161,2 0 0,-1 0-1,2 0 1,4 10 0,-8-20-169,0 1 1,0-1 0,0 0 0,0 1 0,0-1 0,0 0 0,0 1-1,0-1 1,0 0 0,1 0 0,-1 1 0,0-1 0,0 0 0,0 0-1,0 1 1,1-1 0,-1 0 0,0 0 0,0 0 0,0 1 0,1-1-1,-1 0 1,0 0 0,0 0 0,1 0 0,-1 1 0,0-1 0,1 0-1,-1 0 1,0 0 0,0 0 0,1 0 0,-1 0 0,0 0 0,1 0-1,-1 0 1,0 0 0,0 0 0,1 0 0,-1 0 0,0 0-1,1 0 1,-1 0 0,0 0 0,0-1 0,1 1 0,9-14-4054,-3 1 327,12-6-3734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2:29.4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272 0 11589,'0'0'12070,"-154"139"-10501,118-105-817,11 1-624,4-14-128,6-1-656,4-13-1089,6-7-880,0 0-1473,5-20-688,0-15-4531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2:29.6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7603,'0'0'17096,"61"153"-15527,-40-126-577,-6-6-767,6-7-33,-11 0-192,-5-14-240,0 0-1489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2:43.0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262 74 6051,'0'0'14569,"-11"-13"-13048,-38-37-11,47 48-1434,0 1 0,1 0-1,-1 0 1,0 0 0,0 0 0,1 1 0,-1-1 0,0 0 0,0 1 0,0-1 0,0 1-1,0 0 1,0-1 0,0 1 0,0 0 0,0 0 0,0 1 0,0-1 0,0 0-1,0 1 1,0-1 0,0 1 0,0-1 0,0 1 0,-3 2 0,-1 1 117,-1 0 0,1 0 0,0 1 0,-10 10 0,8-8 6,3-2-90,0-1 0,1 1-1,-1 0 1,1 0 0,0 0 0,0 1-1,1-1 1,0 1 0,-4 9-1,6-12-104,0 0 0,0 0 0,1 0 0,-1 1 0,1-1 0,0 0 0,0 0 0,0 1 0,0-1 0,1 0 0,-1 0 0,1 0 0,0 1 0,0-1 0,0 0 0,0 0-1,1 0 1,-1-1 0,1 1 0,0 0 0,2 3 0,85 112 159,-88-117-136,0 0 0,-1 0 0,1 1-1,0-1 1,-1 0 0,1 0 0,-1 1 0,1-1 0,-1 1 0,0-1 0,1 0-1,-1 3 1,0-2 259,0-2-240,0 1 0,0-1-1,1 1 1,-1 0 0,0-1 0,0 1 0,0-1 0,0 1 0,0 0 0,0-1 0,0 1-1,-1 0 1,1-1 0,0 1 0,0-1 0,0 1 0,-1-1 0,1 1 0,0 0 0,0-1-1,-1 1 1,1-1 0,-1 1 0,0 0 0,-13 11 37,0-1 0,-2 0 1,1-1-1,-25 12 0,-20 13-747,59-34-208,1-4 260,1 0 0,-1 0 1,1-1-1,0 1 1,0 0-1,0 0 1,1 0-1,-1 0 1,1 0-1,0 0 1,-1 0-1,1 1 1,0-1-1,1 1 1,1-3-1,3-3-1219,23-32-5640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2:43.2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1 2401,'0'0'21402,"-31"117"-20170,31-89-415,0-7-433,0-7-352,10-7-32,11 0-112,9-7 96,1 0-288,5-7-1041,0-21-1184,-5-7-2161,5 1-2097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2:43.5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0 8004,'0'0'8321,"-4"26"-5136,0-2-2469,-18 140 2978,11 58 143,19-225-4360,10-13-385,27-31-1,-34 34 738,1 0 1,0 0-1,0 2 0,2-1 0,-1 2 1,27-16-1,-39 25 209,1 0 0,-1 0 1,1 0-1,-1 1 0,1-1 1,-1 0-1,1 1 0,-1-1 1,1 1-1,0 0 0,-1 0 1,1-1-1,0 1 0,-1 0 1,1 0-1,-1 0 0,1 1 1,0-1-1,-1 0 0,1 1 1,0-1-1,-1 1 0,1-1 1,-1 1-1,1 0 0,-1 0 1,0 0-1,1-1 0,-1 1 1,0 1-1,1-1 0,-1 0 1,0 0-1,0 0 0,1 2 1,2 5 399,0 0 0,0 0 0,-1 0 0,0 0 0,3 15 0,2 7 185,-6-25-514,8 31 182,-10-35-472,0-18-12577,0-14 2959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2:43.7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2961,'0'0'18825,"0"118"-16504,0-70-752,0-6-545,0-8-496,0 1-351,0-7-97,0-7-80,0-8-449,0-6-1455,15-21-11831,0-20 4835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2:44.1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 7411,'0'0'8116,"0"19"-4746,-1 12-2308,0-3 430,4 45 1,-3-68-1298,0-1 0,1 1 0,0 0 0,0-1 0,1 1 0,-1-1 1,1 1-1,0-1 0,0 0 0,0 0 0,1 0 0,4 6 0,-6-8-185,1-1 0,0 1 0,-1-1-1,1 0 1,0 1 0,0-1 0,0 0 0,0 0 0,0 0-1,0 0 1,0-1 0,0 1 0,1-1 0,-1 1-1,0-1 1,0 1 0,1-1 0,-1 0 0,0 0-1,0-1 1,1 1 0,-1 0 0,0-1 0,0 1-1,0-1 1,0 1 0,0-1 0,1 0 0,1-1-1,11-7-140,-1 0-1,0 0 0,0-1 1,14-14-1,-13 10-306,1 1 1,29-17-1,-44 30 436,-1-1 0,0 1 0,0 0 0,1 0 0,-1-1 0,0 1 0,1 0 0,-1 0 0,0 0 0,1 0 0,-1 0 0,1 0 0,-1-1 0,0 1 0,1 0 0,-1 0 0,0 0 0,1 0 0,-1 0 0,1 0 0,-1 0 0,0 0 0,1 1 1,-1-1-1,0 0 0,1 0 0,-1 0 0,0 0 0,1 0 0,-1 1 0,0-1 0,1 0 0,-1 0 0,0 1 0,0-1 0,1 0 0,-1 0 0,0 1 0,0-1 0,1 0 0,-1 1 0,0-1 0,0 0 0,1 1 0,1 16 329,-2-16-309,1 17 875,1 0 1,7 32-1,-5-31-419,0-1 1,1 35-1,-5-52-655,0-24-6340,-2-9 31,-11-3-1661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2:44.3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5346,'0'0'19241,"0"97"-18953,15-83-224,-10 0-64,6 0-560,-6-7-1953,0 0-2865,5-7-2978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5:20.1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0 9044,'0'0'6024,"0"37"-3636,-1-6-1824,1 33 1496,15 126 1,39 88 2946,-46-251-4810,-2 0 0,0 1 0,-2 0 0,0 46 0,9-80-627,24-52-528,-28 42 708,1 0 1,0 0-1,1 1 1,22-22-1,-22 25-16,-8 10 223,-1-1-1,0 0 1,1 1 0,0-1-1,-1 1 1,1 0 0,0 0 0,0 0-1,0 0 1,0 0 0,1 1-1,-1-1 1,0 1 0,1 0 0,-1 0-1,1 0 1,-1 1 0,5-1 0,-7 1 67,1 0 0,-1 1 1,0-1-1,1 0 1,-1 1-1,0-1 1,1 1-1,-1-1 1,0 1-1,0 0 1,1-1-1,-1 1 1,0 0-1,0 0 1,0 0-1,0 0 0,0 0 1,0 0-1,-1 0 1,3 3-1,13 30 977,-7-15-483,1 0-200,0 1-1,0 1 0,-2-1 0,-1 2 0,-1-1 1,0 1-1,-2 0 0,0 0 0,0 32 1,8-72-13143,-4-16 5240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2:44.4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6819,'0'0'17144,"10"35"-17048,-10-28-96,10 0-864,-10 7-1377,5-7-3202,6 0-4593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2:44.7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216 0 11445,'0'0'14340,"-11"6"-12923,7-4-1292,-5 2 39,1 0 0,0 1 0,1-1 0,-1 2 0,1-1 1,0 1-1,0 0 0,0 0 0,-10 14 0,16-18-170,0 0 1,0 0 0,1 0-1,-1 0 1,0 1-1,1-1 1,0 0-1,-1 0 1,1 0 0,0 1-1,0-1 1,0 0-1,0 0 1,1 0-1,-1 1 1,1-1 0,-1 0-1,1 0 1,0 0-1,-1 0 1,2 2-1,1 1-12,0 0-1,0 0 0,1-1 0,-1 1 1,9 6-1,-7-4 30,1-1 1,-1 1-1,0 0 1,-1 0-1,1 0 1,-1 1-1,-1-1 0,1 1 1,2 10-1,-3-8 8,-2-9-29,-1 1-1,1 0 1,-1-1 0,1 1-1,-1 0 1,0 0-1,1 0 1,-1-1 0,0 1-1,0 0 1,0 0-1,-1 0 1,1-1 0,0 1-1,-1 0 1,1 0-1,-1-1 1,0 1 0,1 0-1,-1-1 1,0 1-1,0-1 1,0 1 0,0-1-1,0 1 1,0-1-1,-1 0 1,-1 2 0,-3 2-24,0-1 1,0-1 0,-1 1-1,1-1 1,-11 4-1,-2 1 5,14-6-67,-59 29-562,59-29 6,0-1 0,-1 1 0,1-1 0,0 0 0,-11 0 0,13-14-10022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2:45.5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144 0 3890,'0'0'18915,"-12"12"-17189,-4 2-1299,-5 2 194,2 2-1,0 0 0,-16 21 0,33-36-591,0-1 0,0 1 0,1 0 0,-1 0-1,1 0 1,0 0 0,-1 0 0,1 0 0,1 1 0,-1-1-1,0 0 1,1 0 0,-1 1 0,1-1 0,0 0 0,1 6-1,1-1-66,0 0-1,0 0 0,1 0 0,7 14 1,-4-9 139,-4-8-84,-1 0-1,1 1 1,-1-1 0,0 1 0,-1-1-1,1 1 1,-1-1 0,0 1 0,-1 7 0,0 9 146,0-21-220,1 0 0,0 0 0,-1 0 1,1 0-1,-1 0 0,0 0 0,1 0 0,-1 0 1,0 0-1,1 0 0,-1 0 0,0-1 1,0 1-1,0 0 0,0 0 0,0-1 1,0 1-1,0-1 0,0 1 0,0-1 1,0 1-1,0-1 0,0 0 0,-2 1 1,-11 8-7348,21-9 6718,-1-1 917,-2 0-1,1 0 1,0 0-1,0-1 1,0 1-1,0-1 1,-1 0-1,1-1 1,-1 1-1,6-5 1,43-34 1681,-32 23-1728,-1-1 0,-1-1 0,-1 0 0,0-2 0,-2 0 0,24-42 0,-39 57 0,-7 11 446,-3 7-382,1 0 1,0 1-1,0 0 1,2 1 0,-1 0-1,2 0 1,-1 0-1,2 0 1,0 1-1,1 0 1,0 0-1,-1 21 1,4-33-237,0-1 1,0 0 0,1 1 0,-1-1 0,1 1-1,-1-1 1,1 0 0,0 1 0,-1-1 0,1 0-1,0 0 1,0 0 0,0 1 0,0-1 0,0 0-1,0 0 1,0 0 0,0 0 0,0-1 0,0 1-1,1 0 1,-1 0 0,0-1 0,1 1 0,-1-1-1,0 1 1,1-1 0,-1 0 0,1 1 0,-1-1-1,1 0 1,-1 0 0,3 0 0,8 1 23,1-1 0,-1 0 0,13-2 0,-15 1 41,0 0-237,0-1-1,-1 0 1,1 0 0,-1-1-1,1 0 1,-1 0-1,0-1 1,0-1 0,-1 0-1,1 0 1,-1 0 0,0-1-1,9-8 1,15-25-4095,-28 33 2656,-1-1 0,1 0 0,-1-1 0,4-10 0,-1-16-6855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2:45.7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4994,'0'0'13422,"2"25"-10775,1 1-1957,7 138 2937,-10-101-2049,-4 135 1024,2-184-2436,1-1-790,1-18-818,2-37-2220,-2 1-1012,0-7-2420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2:46.1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4402,'0'0'16376,"118"48"-14968,-87-48-463,-5 0-321,-6 0-416,-4 0-208,-6 0-64,-5-7-993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2:46.3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8116,'0'0'12662,"134"7"-11686,-119-7-624,-5 0-352,-5 14 0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02:47.2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4434,'0'0'21330,"2"0"-19860,21 0-736,-1 1 1,1 0-1,27 7 0,-45-7-693,1 0-1,0 0 1,-1 1-1,0 0 0,1 0 1,-1 1-1,0-1 1,0 1-1,0 0 1,-1 1-1,1-1 0,-1 1 1,1 0-1,-1 0 1,-1 0-1,1 1 1,0-1-1,4 9 1,-7-8-18,0 0 0,0 0 0,0-1 0,-1 1 0,1 0 0,-1 0 0,-1 0 0,0 8 0,0 7 79,0-13-84,-1 0 0,0 0-1,0 0 1,0 0 0,-1 0 0,0-1 0,0 1-1,-1-1 1,1 0 0,-2 0 0,1 0 0,-7 7-1,4-5 6,1 1-1,0-1 0,0 1 1,1 0-1,-8 20 0,11-24-16,-1 10 23,39-13 102,-22-2-123,-1 1-1,1-1 1,-1-1 0,1-1 0,-1 0-1,0 0 1,0-2 0,0 1 0,0-2-1,12-5 1,-10 3-766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0:08.2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 9060,'0'0'16176,"16"0"-15469,129 0 1779,-124-1-2269,-13 0-164,1 1 0,0 0 0,0 0 0,-1 1 0,1 0 0,0 1-1,14 4 1,-23-6-40,1 1-1,-1-1 0,1 0 0,-1 1 0,1-1 1,-1 1-1,1-1 0,-1 1 0,1 0 0,-1-1 1,0 1-1,1-1 0,-1 1 0,0 0 1,1-1-1,-1 1 0,0-1 0,0 1 0,0 0 1,0 0-1,0-1 0,0 1 0,0 0 0,0-1 1,0 1-1,0 0 0,0-1 0,0 1 0,0 0 1,0-1-1,-1 2 0,1-1 70,-1 5 48,1-1 1,-1 1 0,0 0 0,-1 0-1,0-1 1,0 1 0,0-1 0,0 1 0,-1-1-1,0 0 1,-3 5 0,-43 51 539,46-57-636,-2 1 28,-1-1 0,1 1 0,-1-1 1,0 0-1,0-1 0,-9 5 0,-13 7 52,24-14-127,207-7 106,-202 6-216,-1 2-50,0 13 217,-1 0 1,0 0-1,-1 0 0,0 0 0,-7 20 0,7-28-18,-1 0-1,0 0 0,-1 0 0,1-1 1,-1 0-1,0 1 0,-1-1 0,1-1 1,-1 1-1,0-1 0,-1 0 0,1 0 1,-9 6-1,-22 15-25,-25 16 0,51-35 0,10-7 1,0 0-1,0 0 1,0 0-1,0 0 1,-1 0-1,1 0 1,0 0-1,0 1 1,0-1 0,0 0-1,0 0 1,0 0-1,0 0 1,-1 0-1,1 0 1,0 0-1,0 0 1,0 0 0,0 0-1,0 0 1,0 0-1,-1 0 1,1 0-1,0 0 1,0 0 0,0 0-1,0 0 1,0 0-1,0 0 1,-1 0-1,1 0 1,0 0-1,0 0 1,0 0 0,0 0-1,0 0 1,0 0-1,-1 0 1,1 0-1,0-1 1,0 1-1,0 0 1,0 0 0,0 0-1,0 0 1,0 0-1,0 0 1,0 0-1,0-1 1,-1 1-1,1 0 1,0 0 0,0 0-1,0 0 1,0 0-1,0 0 1,0-1-1,0 1 1,0 0 0,0 0-1,0 0 1,0 0-1,0-1 1,0-11-352,0 9 58,0-38-3253,0-18-6466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3:13:04.458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61,'181'-15,"-15"1,-110 13,135-9,-28-5,234 10,-231 7,1182-1,-1248-1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3:25.6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 6243,'0'0'21231,"6"0"-19951,7-1-1057,0 0 0,-1-1-1,17-4 1,-17 3-18,1 0 1,0 1 0,17-1-1,-28 3-149,-1 0 86,0 0-138,-1 0 1,0 0-1,0 0 0,0 0 1,0 0-1,0 0 0,0 0 1,0 0-1,0 0 0,1 0 1,-1 0-1,0 0 0,0 0 1,0 0-1,0 0 0,0 0 1,0 0-1,1 0 0,-1 0 1,0 0-1,0 0 0,0 0 1,0 0-1,0 0 0,0 0 1,0 0-1,0 0 0,1 0 1,-1 0-1,0 1 0,0-1 1,0 0-1,0 0 0,0 0 1,0 0-1,0 0 0,0 0 1,0 0-1,0 0 0,0 0 1,0 1-1,0-1 0,1 0 1,-1 0-1,0 0 0,0 0 1,0 0-1,0 0 0,0 1 1,0-1-1,0 0 0,0 0 1,0 0-1,0 0 1,0 0-1,-1 0 0,1 0 1,0 1-1,1 41 437,-3 1 0,-2-1-1,-12 62 1,5-66-390,6-22-45,1-1 1,1 1-1,0 0 1,-1 20-1,4-36-6,0 1 0,0-1 0,0 1 0,0-1 0,0 0 0,0 1 0,0-1 0,0 0 0,1 1 0,-1-1 0,0 1 0,0-1 0,0 0 0,1 1 0,-1-1 0,0 0 0,0 1 0,1-1 0,-1 0 0,0 0 0,0 1 0,1-1 0,-1 0 0,0 0 0,1 1 0,-1-1 0,0 0 0,1 0 0,-1 0 0,1 0 0,-1 0 0,0 1 0,1-1 0,-1 0 0,1 0 0,-1 0 0,0 0 0,1 0 0,-1 0 0,1 0 0,-1 0 0,0-1 0,1 1 0,-1 0 0,1 0 0,16-6 0,-15 5 0,5-2-235,1 0-1,-1-1 1,0 0-1,0-1 1,0 1 0,-1-1-1,0-1 1,0 1-1,0-1 1,0 0 0,-1 0-1,6-10 1,-2 2-857,-1-1-1,-1 0 1,0 0 0,9-32 0,-15 39-1333,-1 4-1983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5:20.4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1 385 10533,'0'0'8022,"26"-23"-6701,88-80-347,-103 93-805,0-1 0,-1 0 0,-1-1 0,0 0 0,-1 0 1,0-1-1,-1 0 0,0-1 0,-1 1 0,0-1 1,5-21-1,-9 24 336,0 0-1,0-1 1,-1 1 0,0-22 0,-1 32-417,0 1 1,0-1 0,-1 0-1,1 1 1,0-1 0,-1 1 0,1-1-1,0 1 1,-1-1 0,1 1-1,-1-1 1,1 1 0,-1-1 0,1 1-1,-1 0 1,1-1 0,-1 1-1,1 0 1,-1-1 0,1 1 0,-1 0-1,0 0 1,1 0 0,-1-1-1,1 1 1,-1 0 0,0 0 0,1 0-1,-1 0 1,0 0 0,1 0-1,-1 0 1,1 0 0,-2 1 0,0-1-31,0 0 0,-1 0 0,1 1 0,0-1 0,0 1 0,0-1 0,0 1 0,0 0 0,0 0 0,0 0 0,-2 1 0,-3 5-12,1 0-1,0 1 0,0 0 0,0 0 0,1 0 0,0 0 1,-3 10-1,-26 68 79,26-58 5,1-1 0,1 1 0,1 0 0,1 0 0,1 42 0,3-66-120,0 0 0,0-1 1,0 1-1,1-1 0,0 1 1,-1-1-1,1 1 1,1-1-1,-1 0 0,0 1 1,1-1-1,0 0 0,-1 0 1,1 0-1,0 0 1,1 0-1,-1-1 0,0 1 1,1-1-1,0 1 0,-1-1 1,1 0-1,0 0 1,0 0-1,0 0 0,1-1 1,-1 1-1,0-1 0,1 0 1,-1 0-1,0 0 1,1 0-1,-1-1 0,5 1 1,66 3-54,-67-4-110,0 0 0,-1 0 0,1-1-1,0 0 1,-1-1 0,1 1 0,-1-1 0,0-1 0,8-3 0,-4-1-704,0 0 1,-1-1-1,0 0 0,9-11 0,28-39-7848,-25 22-1488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3:26.5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272 56 5587,'0'0'14086,"-11"1"-12691,1 0-1080,3 0-103,1 0 1,-1 0 0,1 0 0,-1 1 0,1 0 0,0 0-1,-10 5 1,-30 2 2599,-31 39-555,73-45-2194,0-1 1,0 1-1,0 0 0,1 0 0,-1 0 0,1 0 0,0 1 1,0-1-1,0 1 0,0 0 0,1 0 0,-1 0 0,1 0 0,0 1 1,0-1-1,1 0 0,-1 1 0,0 7 0,-3 9 19,2 0 0,-1 36 0,4-47-47,-1 182 426,1-180-412,1 0 0,1 0-1,-1 0 1,2 0 0,0 0-1,0 0 1,1-1-1,1 1 1,0-1 0,0 0-1,1-1 1,0 1 0,1-1-1,12 13 1,-9-11-23,1-2 1,0 1-1,1-2 0,0 1 1,0-2-1,1 1 0,0-2 1,1 0-1,0 0 1,0-2-1,16 6 0,-7-6 19,1 0-1,-1-1 0,1-1 0,41-1 1,-56-1-16,-1-1 1,0 0 0,1-1 0,-1 0-1,1 0 1,-1-1 0,0 0 0,0 0 0,0-1-1,0 0 1,0-1 0,12-7 0,4-3 40,4-3-5,-1-1 1,35-28-1,-57 41-53,-1 0 0,0-1 0,0 1 0,-1-1 0,1 1 0,-1-1 0,0 0 0,-1 0 0,1 0 0,1-9 0,12-67 154,-14 68-152,3-29 20,-2-1 0,-4-45-1,0 32 8,1 50-32,0-1 1,-1 1-1,0-1 1,-1 1-1,0 0 0,0 0 1,0 0-1,-1 0 1,0 0-1,0 0 1,-1 1-1,-7-10 1,-2-1 42,-2 0 0,-29-26 1,18 19-37,15 16-16,0 0 0,0 1 0,-1 0 0,0 1 0,0 0 0,0 1 0,-1 0 0,0 1 0,0 1 0,-19-4 0,-7-2 0,-59-6 0,71 13-6428,8 3-254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3:32.8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0 128 944,'0'0'22152,"0"10"-19447,2 25-1399,12 62 0,0-2-399,7 67-191,-15-129-630,1 1 0,22 57 0,-24-80-25,0 0 1,0-1-1,1 0 0,1 0 1,0-1-1,13 15 0,-20-24-54,0 0-1,0 0 1,1 0-1,-1 0 1,0 0-1,0 0 1,0 0-1,0 1 1,1-1-1,-1 0 0,0 0 1,0 0-1,0 0 1,1 0-1,-1 0 1,0 0-1,0 0 1,0 0-1,1 0 1,-1 0-1,0-1 0,0 1 1,0 0-1,0 0 1,1 0-1,-1 0 1,0 0-1,0 0 1,0 0-1,0 0 1,1 0-1,-1-1 0,0 1 1,0 0-1,0 0 1,0 0-1,0 0 1,0 0-1,1-1 1,-1 1-1,0 0 1,0 0-1,0 0 0,0-1 1,0 1-1,0 0 1,0 0-1,0-1 1,4-12 60,-3 10-5,67-252 516,12-38-6,-72 269-571,55-147 32,-60 164 1578,0 38-26211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3:33.3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1 395 7587,'0'0'11560,"3"-7"-9905,37-59 1521,14-27-1027,-33 51-1667,20-50-222,-36 81-140,-2 0 1,0 0-1,0 0 0,-1-1 1,0 1-1,0-14 0,-2 22 2001,-2 4-2079,0 0 0,0-1 0,0 1 0,0 0-1,0 0 1,0 0 0,0 1 0,0-1 0,1 0-1,-1 1 1,0-1 0,1 1 0,-1-1 0,1 1 0,-2 3-1,-23 32-147,12-14 179,2 0-1,0 1 0,2 1 0,0-1 1,2 1-1,1 1 0,1 0 0,1 0 1,1 0-1,-1 47 0,6-71-72,-1-1 1,0 1-1,0-1 0,1 1 0,-1-1 0,0 1 0,1-1 1,0 1-1,-1-1 0,1 0 0,0 1 0,0-1 0,0 0 0,0 1 1,0-1-1,0 0 0,0 0 0,0 0 0,0 0 0,0 0 1,1 0-1,-1 0 0,0-1 0,1 1 0,-1 0 0,1-1 1,-1 1-1,1-1 0,-1 0 0,1 1 0,-1-1 0,3 0 0,8 2-9,-1-1-1,1-1 0,17-1 0,-10 0 4,-1 1-15,-7 1-94,-1-1 0,0-1 1,1 0-1,19-4 0,-25 3 34,-1 1 0,1-2-1,-1 1 1,1 0 0,-1-1-1,0 0 1,0 0-1,0 0 1,0-1 0,-1 1-1,1-1 1,-1 0 0,4-5-1,47-74-5231,-22 25-3340,-11 15-2763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3:33.6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0 186 8628,'0'0'9135,"0"25"-6884,1 76-407,-1-90-1254,1 1 0,0-1 1,4 19-1,-3-25-236,0-1 1,0 0-1,0 0 0,0 0 1,1 0-1,4 6 0,-5-7-102,-2-3-214,1 0 0,-1 0 1,0 0-1,0 1 0,0-1 0,0 0 0,0 0 0,0 0 1,1 0-1,-1 0 0,0 0 0,0 0 0,0 1 1,0-1-1,1 0 0,-1 0 0,0 0 0,0 0 0,0 0 1,0 0-1,1 0 0,-1 0 0,0 0 0,0 0 1,0 0-1,1 0 0,-1 0 0,0 0 0,0 0 0,0 0 1,0-1-1,1 1 0,-1 0 0,0 0 0,0 0 0,0 0 1,0 0-1,1 0 0,-1 0 0,0 0 0,0-1 1,0 1-1,0 0 0,0 0 0,0 0 0,0 0 0,1 0 1,-1-1-1,0 1 0,0 0 0,0 0 0,0 0 1,0-1-1,0 1 0,0 0 0,0 0 0,0 0 0,0-1 1,5-14 248,-4 11-34,64-180 758,-53 151-1054,23-48 0,-15 39-2007,-2-1-3743,-17 35-1231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3:51.2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191 19 2049,'0'0'24614,"-3"-3"-23267,2 2-1268,1 0 0,-1 0 1,0 0-1,1 0 0,-1 0 0,0 0 0,0 0 0,0 0 0,0 0 0,0 1 1,0-1-1,0 0 0,0 1 0,0-1 0,0 1 0,0-1 0,0 1 0,-1-1 1,1 1-1,0 0 0,0 0 0,-1-1 0,1 1 0,0 0 0,0 0 0,0 0 1,-1 0-1,1 1 0,0-1 0,0 0 0,-1 1 0,1-1 0,0 0 0,0 1 1,0-1-1,0 1 0,0 0 0,0-1 0,0 1 0,-1 1 0,-4 2 7,1 0 0,0 0 0,0 1 0,1 0 0,0 0 0,-1 0 0,2 0-1,-5 6 1,-27 54 18,24-43-52,4-9-62,1 0 0,0 0 0,1 1 0,1 0 0,0 0 0,1 0 0,0 0 0,1 1 0,1-1 0,0 24 0,1-36-3,0-1-1,0 1 0,1-1 1,-1 0-1,0 1 1,1-1-1,-1 0 0,1 1 1,-1-1-1,1 0 0,0 0 1,0 1-1,-1-1 1,1 0-1,0 0 0,0 0 1,0 0-1,0 0 0,0 0 1,0 0-1,1-1 0,-1 1 1,0 0-1,0-1 1,1 1-1,0 0 0,22 17-61,1 7 124,-24-24 119,-2 2-186,1-1-1,-1 1 1,0-1 0,0 1 0,0-1 0,0 0 0,0 1 0,-1-1 0,1 0 0,0 0 0,-1 0 0,0 0 0,0 0 0,1 0 0,-1 0 0,0-1 0,0 1 0,-1-1 0,1 1 0,0-1 0,-5 2 0,-16 14-1013,20-13 711,2-4 106,1 1 1,-1 0-1,1-1 0,-1 1 1,0 0-1,1-1 0,-1 1 1,0 0-1,0-1 0,1 1 1,-1-1-1,0 0 0,0 1 0,1-1 1,-1 0-1,0 1 0,0-1 1,0 0-1,0 0 0,-1 1 1,1-36-15843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3:51.4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10165,'0'0'11685,"-5"159"-9892,5-110-256,0-1-369,0-27-640,5 7-464,10-21-64,11 0-160,0-7-128,4 0-672,-4-14-545,0-21-544,-1-13-1136,-4-8-2258,-11 1-3473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3:51.9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8500,'0'0'4799,"0"20"-426,11 252 3428,-3-181-5881,-3-27-708,13 66-1,-18-129-1216,1 1 0,-1-1-1,0 1 1,0-1 0,1 1-1,-1-1 1,0 0 0,1 1-1,0-1 1,-1 0 0,1 1-1,0-1 1,0 0 0,-1 0-1,1 1 1,0-1 0,0 0-1,0 0 1,1 0 0,-1 0-1,0 0 1,0-1 0,0 1-1,1 0 1,-1-1 0,0 1-1,2 0 1,8-15-534,-9 10 416,56-116-574,-35 69 510,38-61-1,-59 108 171,-2 4 14,1-1 0,-1 0 0,0 0 0,1 0 0,-1 1 0,1-1 0,-1 0 0,1 0 0,0 1-1,-1-1 1,1 0 0,0 1 0,0-1 0,-1 1 0,1-1 0,0 1 0,0-1 0,0 1 0,-1 0-1,1-1 1,0 1 0,0 0 0,0 0 0,0-1 0,0 1 0,0 0 0,0 0 0,0 0-1,1 1 1,6 4 284,-1 10 44,0 0 0,-1 0 1,-1 0-1,0 1 1,3 20-1,-1 2 301,2 49 0,2 30-133,-11-100-1148,2-28-2266,-2-29-1661,-17-28-5668,16 39 2059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3:54.0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1 8612,'0'0'9866,"-2"30"-8679,-2 6-797,-9 157 1760,12-27 3404,4-214-5614,2 2 0,18-76 0,-4 21-16,-17 90 68,3-21-19,-5 32 29,0-1 0,0 0 0,0 0 0,0 0 0,0 0 1,0 1-1,1-1 0,-1 0 0,0 0 0,1 1 0,-1-1 0,0 0 0,1 1 0,-1-1 0,1 0 0,-1 1 0,1-1 0,-1 0 0,1 1 0,0-1 0,-1 1 0,1-1 0,0 1 0,0-1 0,5 8 97,7 25 218,16 66 0,-22-72-12,-2-2 181,0 0 0,1 44 0,0-4 398,-1-49-472,1-17-556,4-25-601,-2-2 501,1-1 0,2 2 0,1-1 1,27-46-1,-37 72 218,-1 0 0,1 0 0,0 1-1,0-1 1,0 1 0,0-1 0,0 1 0,0 0 0,1 0 0,-1 0 0,1 0 0,5-3 0,-6 8 43,0 1 0,-1-1 0,1 1 0,-1-1 1,1 1-1,-1 0 0,0-1 0,0 7 0,0-5 66,18 101 1447,-13-66-1312,13 47 1,-6-67 108,-4-11-3863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3:54.3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0 382 9812,'0'0'10064,"13"-25"-8640,-1 2-1088,13-28 470,24-65 0,-42 96-617,0 0 0,-1-1 0,-2 1 0,0-2 0,3-38 0,-7 57 643,-1 3-722,-1 0-1,1 0 0,0 0 1,0 1-1,0-1 0,0 0 1,0 1-1,0-1 0,0 1 1,0-1-1,0 1 1,0-1-1,0 1 0,0 0 1,0-1-1,0 1 0,1 0 1,-1 0-1,0 0 0,1 0 1,-1-1-1,0 3 1,-11 24-221,9-17 310,-7 15 26,0 1-1,2 1 1,1-1-1,2 1 0,0 0 1,-1 34-1,10-41 126,-3-19-350,1 1 0,-1-1 1,1 0-1,-1 1 0,1-1 0,0 0 0,-1 0 0,1 0 1,0 0-1,0 0 0,0-1 0,0 1 0,0 0 1,0-1-1,0 1 0,0-1 0,0 0 0,3 0 1,47 0-689,-33-1-170,-15 1 479,0 0-1,0-1 1,0 1 0,0-1 0,0 1 0,-1-1-1,1 0 1,0-1 0,0 1 0,3-2-1,-4 0-631,1 1-1,0-1 0,-1 0 0,0 0 0,1 0 0,-1-1 0,4-6 0,10-12-7026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3:54.8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6419,'0'0'12555,"0"24"-10031,0-5-2019,0 25 1138,11 80 0,40 294 2580,-36-364-4151,-15-52-221,0-21-8123,0 16 7107,0-23-5408,0-2-3683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5:20.8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10533,'0'0'9332,"7"29"-7019,45 183 1918,-40-163-3146,-3-11-207,19 49 1,-27-84-917,0-3 12,0 0-1,1 0 0,-1-1 1,0 1-1,0-1 1,0 1-1,0 0 0,0-1 1,0 0-1,0 1 0,0-1 1,0 0-1,0 1 1,-1-1-1,1 0 0,0 0 1,0 0-1,-1 0 0,1 0 1,0 0-1,-1 0 1,1 0-1,-1 0 0,1 0 1,-1 0-1,0 0 0,1-2 1,5-10-130,14-13 88,0 0 1,42-40 0,-51 55 39,-7 7 43,5-5-74,0 0 1,0 1-1,19-13 0,-26 20 61,0-1 0,0 1 0,0 0 0,0 0 0,0 0 0,0 0 0,1 0 0,-1 1-1,0-1 1,0 1 0,1-1 0,-1 1 0,0 0 0,1 0 0,-1 0 0,0 0 0,1 0 0,-1 0 0,0 1 0,0-1 0,1 1 0,-1 0 0,0 0 0,0-1 0,0 1 0,0 1 0,4 1 0,9 11 245,-1 1 0,0 0 0,-1 1 0,-1 0 0,-1 1 0,0 0 0,-1 1 0,-1 1 1,0-1-1,-2 1 0,0 1 0,6 27 0,-11-5-231,-2-40-632,-3-23-5654,-13-11-2158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3:55.3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21 5122,'0'0'15015,"10"-1"-14505,32-6 214,-19 3-169,0 0-1,0 1 1,0 2 0,28 1-1,-50 0-466,0 1-1,0 1 1,-1-1-1,1 0 1,0 0-1,0 0 0,-1 0 1,1 0-1,-1 1 1,1-1-1,-1 0 0,1 3 1,6 21 646,-2 0 0,0 0 1,2 49-1,-8 83 97,0-67-312,0-82-452,1-1-31,0-1 0,0 0 0,1 0 0,0 1 0,2 8 0,-2-14-68,0-1-1,1 1 1,-1-1-1,1 1 1,-1-1-1,1 0 1,-1 1 0,1-1-1,-1 0 1,1 0-1,-1 0 1,0 0-1,1-1 1,1 1 0,1 0-114,-2-1 108,0 1-1,0-1 1,0 0 0,0 1 0,0-1 0,0 0-1,0 0 1,-1 0 0,1 0 0,0-1 0,-1 1-1,1 0 1,-1-1 0,1 1 0,-1-1 0,1 1 0,1-4-1,24-38-1451,-17 25 69,-5 11-132,-1 0 0,0-1 0,0 0 0,-1 0 0,0 0-1,0 0 1,2-17 0,-4 7-7480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3:55.5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 2385,'0'0'19097,"82"0"-18777,-56 0-320,-6 0-48,-5 0-1505,6 0-1616,-6 0-2370,-4-14-5650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3:57.6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0 316 2609,'0'0'11493,"12"-5"-9430,38-22-161,-46 24-1614,-1 0-1,1 0 1,-1-1 0,1 1 0,-1-1-1,0 0 1,0 0 0,-1 0-1,1 0 1,-1-1 0,3-6 0,1-3 255,0 1-365,-1-1 0,-1 0-1,0-1 1,-1 1 0,0-1-1,-1 1 1,-1-1 0,0 0-1,-3-26 1,2 13 116,0 27-281,0 1 1,0-1-1,0 0 0,1 1 1,-1-1-1,0 1 1,0-1-1,0 0 0,0 1 1,0-1-1,0 1 1,0-1-1,0 1 0,0-1 1,-1 0-1,1 1 1,0-1-1,0 1 0,0-1 1,-1 1-1,1-1 1,0 1-1,-1-1 0,1 1 1,0-1-1,-1 1 1,1-1-1,-1 1 0,1-1 1,0 1-1,-1 0 1,1-1-1,-1 1 1,1 0-1,-1 0 0,0-1 1,1 1-1,-1 0 1,0 0-1,0 0 31,0 1 0,0 0 0,0-1 0,-1 1 0,1 0 0,1 0 0,-1 0 0,0 0 0,0 0-1,0 0 1,0 0 0,1 0 0,-1 0 0,0 0 0,1 1 0,-1-1 0,1 0 0,-1 2 0,-7 22 166,1 0 0,1 0 0,1 1 0,-1 33 0,2 105 1556,4-120-1002,0-42-749,1-1 1,-1 1-1,0-1 0,1 1 0,-1 0 0,1-1 0,0 0 0,-1 1 1,1-1-1,0 1 0,0-1 0,0 0 0,0 1 0,0-1 0,0 0 1,1 0-1,-1 0 0,0 0 0,0 0 0,1 0 0,-1 0 0,1-1 0,-1 1 1,1 0-1,-1-1 0,1 1 0,-1-1 0,1 0 0,-1 1 0,1-1 1,0 0-1,-1 0 0,1 0 0,1 0 0,7 0-21,0 1 1,0-2-1,0 0 1,13-2-1,-15 1 16,-1-1 1,0 0 0,0 0-1,0 0 1,0-1-1,-1 0 1,1-1-1,-1 1 1,0-1 0,0 0-1,-1-1 1,0 1-1,0-1 1,8-12-1,6-10-125,-2-1-1,14-30 1,-29 54 79,9-20-175,-1 1 1,-2-2-1,7-32 1,-11 45 142,-4 6 63,0 310 2601,0-302-2631,1-4-101,8-13-159,0-1 0,21-29 0,-16 26 233,-14 20 61,30-39-242,-28 37 203,0 0-1,0 1 1,0-1 0,0 1 0,0-1-1,0 1 1,0 0 0,0 0-1,1 0 1,-1 0 0,0 0 0,1 0-1,-1 1 1,1-1 0,-1 1 0,4-1-1,-5 2 37,0 0 0,1 0 0,-1-1 0,0 1 0,0 0-1,0 0 1,0 0 0,0 0 0,0 0 0,0 0 0,0 1 0,0-1-1,-1 0 1,1 0 0,0 1 0,-1-1 0,1 0 0,-1 1-1,1 1 1,1 2 45,9 18 301,-2 1 1,-1-1-1,-1 1 1,5 31-1,-8-47-352,-3-7-270,-1-10-11208,0-9 3372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3:57.8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13238,'0'0'8308,"21"14"-9765,-16-14-3281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3:57.9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49 12598,'0'0'9348,"51"-35"-16551,-51 21-3842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4:00.3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29 3858,'0'0'11888,"0"22"-9735,0 67 1106,-21 158 0,8-187-2186,6-34-423,1 1-1,2-1 0,-1 31 1,4-143-933,17-123 0,-9 160 213,-3 21-75,1 0-1,1-1 1,16-44 0,-20 68 113,0 1-1,0 0 1,0 0 0,1 0 0,-1 0-1,4-4 1,-5 7 29,-1 1 0,1-1-1,-1 0 1,1 1 0,0 0 0,-1-1 0,1 1-1,0-1 1,-1 1 0,1 0 0,0-1-1,0 1 1,-1 0 0,1 0 0,0 0-1,0 0 1,-1-1 0,1 1 0,0 0 0,0 0-1,-1 0 1,1 1 0,0-1 0,0 0-1,-1 0 1,1 0 0,0 0 0,0 1-1,-1-1 1,1 0 0,0 1 0,-1-1-1,1 1 1,0-1 0,-1 1 0,1-1 0,-1 1-1,1-1 1,-1 1 0,1-1 0,-1 1-1,1 0 1,-1-1 0,0 1 0,1 0-1,-1-1 1,0 1 0,1 1 0,18 34 446,-2 0 0,-1 1 1,17 64-1,-3-9 116,-27-87-528,-1 1 0,1 0 1,0-1-1,0 0 1,8 10-1,-11-14-39,1 0-1,0 0 0,0 0 1,-1 0-1,1 0 0,0 0 1,0-1-1,0 1 0,0 0 1,0 0-1,0-1 0,0 1 1,0-1-1,0 1 0,0-1 1,1 0-1,-1 1 0,0-1 1,0 0-1,0 0 0,1 1 1,-1-1-1,0 0 0,0 0 1,0-1-1,1 1 0,-1 0 1,0 0-1,0 0 0,0-1 0,0 1 1,1-1-1,-1 1 0,1-1 1,2-4 12,-1 1 1,1-1-1,-1 0 0,0 0 1,-1 0-1,1 0 0,-1-1 1,0 1-1,0-1 0,1-7 1,2-2 35,108-305-475,-113 319 338,0 0 71,0 1 1,0-1 0,0 1-1,0 0 1,1-1 0,-1 1-1,0 0 1,0-1 0,0 1-1,0 0 1,1-1 0,-1 1-1,0 0 1,0 0 0,0-1-1,1 1 1,-1 0 0,0 0-1,1-1 1,-1 1-1,0 0 1,1 0 0,-1 0-1,0 0 1,0-1 0,1 1-1,-1 0 1,1 0 0,-1 0-1,0 0 1,1 0 0,-1 0-1,0 0 1,1 0 0,-1 0-1,1 0 1,-1 9-3793,1 32-5696,3-15 502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4:00.7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160 1 10069,'0'0'14652,"-17"22"-13927,2-4-596,1-2 7,1 0 0,1 1 1,1 1-1,0 0 1,1 0-1,-14 37 0,15-27 232,4-16-160,1 0 0,0 0 0,1 1 1,0-1-1,-1 24 0,5-35-234,0-1 0,0 0-1,1 1 1,-1-1-1,0 0 1,0 0 0,1 0-1,-1 0 1,0 0 0,1 0-1,-1 0 1,0 0 0,0 0-1,1-1 1,1 0 0,4-1-8,0-1 0,0 0 0,0-1 0,0 0 0,-1 0 0,0 0 1,0-1-1,0 0 0,0 0 0,7-9 0,8-10-281,20-32 1,-20 28-165,-6 4-85,-14 20 470,1 0 0,0 1-1,0-1 1,0 1 0,1 0 0,0 0-1,-1 0 1,1 0 0,0 0 0,6-4-1,-4 6 45,1 17 789,26 112 1584,-32-127-2408,0-1-1,0 0 0,0 0 1,0 1-1,0-1 1,0 0-1,0 1 0,0-1 1,0 0-1,0 1 0,0-1 1,1 0-1,-1 0 1,0 1-1,0-1 0,0 0 1,0 0-1,1 1 1,-1-1-1,0 0 0,0 0 1,1 1-1,-1-1 0,0 0 1,1 0-1,-1 0 1,0 0-1,0 0 0,1 0 1,-1 1-1,1-1 0,9-10-6759,3-14-1108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4:00.9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 1 4178,'0'0'14262,"-61"145"-12341,50-83 32,11-6 32,0-8-544,0-20-625,11-7-688,9-14-128,6-7-192,5 0 48,-1 0-448,-4-28-481,5-14-655,0-6-1282,-6-7-2192,1-15-3474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4:01.2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0 7091,'0'0'4610,"0"20"-514,-1 61-845,2 204 5706,-1-284-8933,0 7 37,0-1 0,1 1 0,0-1 0,0 1 0,0-1 1,1 1-1,0-1 0,0 0 0,1 0 0,4 8 0,-7-15-80,1 1 1,-1-1-1,0 0 0,1 1 0,-1-1 0,1 0 1,-1 0-1,0 1 0,1-1 0,-1 0 0,1 0 1,-1 0-1,1 0 0,-1 0 0,0 1 0,1-1 1,-1 0-1,1 0 0,-1 0 0,1 0 0,-1 0 1,1 0-1,-1 0 0,1-1 0,-1 1 0,1 0 1,-1 0-1,0 0 0,1 0 0,-1-1 0,1 1 1,-1 0-1,1 0 0,-1-1 0,0 1 0,1 0 1,-1-1-1,0 1 0,1 0 0,-1-1 0,0 1 1,0 0-1,1-2 0,13-17-1304,4-16 550,-13 24 539,0 0 1,1 1 0,0-1 0,0 1 0,1 1 0,1-1 0,-1 1 0,10-8 0,-14 15 87,-2 1 121,0 0-1,-1 1 1,1-1-1,0 1 1,0-1-1,-1 1 1,1-1-1,0 1 1,0-1-1,0 1 1,0 0-1,0-1 1,0 1-1,0 0 0,-1 0 1,1 0-1,0 0 1,0 0-1,2 0 1,-3 0 56,1 0-1,-1 0 1,1 1 0,-1-1-1,1 0 1,-1 0 0,1 0-1,-1 1 1,1-1 0,-1 0-1,1 1 1,-1-1 0,1 0-1,-1 1 1,0-1 0,1 0-1,-1 1 1,0-1 0,1 1-1,-1-1 1,0 1 0,1-1-1,-1 1 1,0-1 0,0 1-1,0-1 1,1 2 0,2 18 781,-2-14-586,3 22 565,4 18-225,1 62 0,-9-105-1908,0-9-3926,0-1 3362,0-29-4192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4:01.8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0 5651,'0'0'5037,"0"26"-1532,0 370 7794,-1-353-10286,-1-27-727,2-1 0,0 1 0,0 0 0,2 0 0,0-1-1,6 27 1,-7-40-315,1-4-182,1-4-103,0 0-1,0 0 1,0-1 0,-1 1-1,3-12 1,6-14-190,-5 18 215,0 1 1,1 0 0,0 1-1,1 0 1,19-22 0,-23 29 253,0 1 0,1 0-1,0 0 1,0 0 0,0 1 0,0-1 0,0 1 0,0 1 0,1-1 0,0 1 0,-1 0 0,1 0 0,0 0 0,0 1 0,0 0 0,0 0 0,7 0 0,-9 1 93,-1 0 0,1 0 1,0 0-1,0 1 0,-1-1 1,1 1-1,0 0 0,-1 0 0,1 0 1,-1 0-1,1 1 0,-1-1 1,0 1-1,1 0 0,-1 0 1,0 0-1,0 0 0,-1 1 0,1-1 1,0 1-1,-1 0 0,1 0 1,-1 0-1,0 0 0,0 0 1,2 4-1,0 0 133,-1 0 0,1 1 0,-1-1 0,0 1 0,-1 0 0,1 0 0,-2 0 0,1 0 0,-1 1 0,0-1 1,-1 0-1,-1 14 0,1-19-161,0-1 0,0 0 1,-1 1-1,1-1 0,-1 0 1,0 0-1,1 0 0,-1 0 1,0 1-1,0-1 1,0 0-1,0 0 0,-1-1 1,1 1-1,-1 0 0,1 0 1,-1-1-1,1 1 0,-1-1 1,-3 3-1,-3 1 39,-1 0 0,1 0 0,-17 5 0,2 0-1,13-6-207,1 0-1,0 0 1,-1-1-1,1 0 0,-1 0 1,0-1-1,0-1 0,-16 1 1,21-3-1876,5-9-735,0 4 1771,0 0 0,0 0 0,1 0 0,0 1-1,0-1 1,0 0 0,1 1 0,0-1 0,3-6 0,18-16-5904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5:22.5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4098,'0'0'7198,"0"38"-5360,0 2-1300,8 216 2886,3-123-1426,28 374 1601,-14-268-3456,-11-130-8,-12-86 75,2-1 1,0 1 0,11 30 0,-14-123-9330,-1 21 2876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4:02.1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176 0 4290,'0'0'19580,"-24"21"-18036,-75 70-421,94-85-982,0 0 0,0 0 0,0 0 0,1 1 0,0-1 0,0 1 0,0 0 0,1 0-1,0 1 1,1-1 0,-1 1 0,1-1 0,1 1 0,0 0 0,0-1 0,0 1 0,1 0-1,0 0 1,2 8 0,-2 5-51,0-20-98,1 0-1,-1-1 1,1 1-1,-1-1 1,1 1-1,-1 0 0,1-1 1,-1 1-1,1-1 1,0 1-1,-1-1 1,1 0-1,0 1 0,-1-1 1,1 0-1,0 1 1,0-1-1,-1 0 1,1 0-1,0 0 0,0 0 1,-1 0-1,1 0 1,0 0-1,0 0 1,-1 0-1,1 0 0,0 0 1,0 0-1,-1 0 1,1-1-1,0 1 0,1-1 1,2 1-6,-1-1-1,1 0 1,0 0 0,-1 0 0,1-1-1,0 1 1,3-3 0,5-7-187,0-1 0,-1 0 0,0 0-1,-1-1 1,14-24 0,-12 17-922,26-30 1,-26 35 428,-7 24 1716,-2 5-904,0 0 0,0 0 0,2 0 0,-1-1 0,2 0 0,0 0 0,0 0 0,15 21 0,-10-61-17764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4:02.4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70 8612,'0'0'8257,"9"23"-4730,0 1-2761,58 132 4135,-67-155-4833,1 1 0,-1-1 0,1 0 1,-1 0-1,1 0 0,0 0 1,-1 0-1,1-1 0,0 1 0,0 0 1,-1 0-1,1 0 0,0 0 1,0-1-1,0 1 0,0-1 1,2 2-1,-3-2-50,1 0 1,-1 0 0,1 0-1,-1 0 1,1-1 0,0 1-1,-1 0 1,1 0 0,-1 0-1,1 0 1,-1-1-1,1 1 1,-1 0 0,1-1-1,-1 1 1,1 0 0,-1-1-1,0 1 1,1 0 0,-1-1-1,1 1 1,-1-1-1,0 1 1,1-2 0,2-4-24,1 0 0,-1-1 0,-1 0 0,3-9 0,-1 4 103,37-101 107,-37 96-1955,0 0 0,3-28 0,-7 10-5141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4:03.1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0 8260,'0'0'7107,"0"28"-4007,-1 181 1468,-12-89-1632,6-74-1834,-3 88 1,10-130-1061,0-38-2512,0 25 2494,0 5 32,-1 0 1,1 0-1,0 0 1,0 0-1,0 0 1,1 1-1,-1-1 1,1 0-1,0 0 1,2-5-1,-3 9 851,2-9-368,32-38-626,-13 16 91,2 1 0,1 0 0,37-34-1,-6 16-37,-54 47 27,0 0-1,0 0 1,-1 0 0,1 1 0,0-1 0,0 0 0,0 0-1,0 1 1,0-1 0,0 1 0,0-1 0,0 1 0,1 0-1,-1-1 1,0 1 0,0 0 0,0 0 0,2-1 0,-2 1-180,-1-11-3121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4:03.3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11429,'0'0'14871,"107"131"-14135,-81-103-447,-5-21-129,-6 7-160,0 0 0,-4 0-545,-1-14-1103,-5 0-1170,0 0-1071,0 0-1922,11-14-3393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4:03.8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10837,'0'0'7417,"3"25"-3800,11 82-1330,-11-78-1121,-1 0 0,-2 34 0,-2-22-401,2-40-768,0-1 0,1 1 0,-1-1-1,0 1 1,0-1 0,0 1 0,0-1 0,0 0 0,1 1 0,-1-1 0,0 1-1,0-1 1,1 1 0,-1-1 0,0 0 0,1 1 0,-1-1 0,0 0-1,1 1 1,-1-1 0,1 0 0,-1 1 0,0-1 0,1 0 0,-1 0-1,1 1 1,-1-1 0,1 0 0,-1 0 0,1 0 0,-1 0 0,1 0-1,-1 0 1,1 0 0,-1 0 0,1 0 0,-1 0 0,1 0 0,-1 0 0,1 0-1,-1 0 1,1 0 0,-1 0 0,1-1 0,-1 1 0,1 0 0,-1 0-1,0-1 1,1 1 0,-1 0 0,1-1 0,-1 1 0,0 0 0,1-1-1,-1 1 1,1-1 0,7-10-190,-1 0 0,0 0 0,0 0 0,7-20 0,18-28-325,-29 54 511,1-1-121,0 0 0,1-1 0,0 1 0,0 1-1,9-9 1,-13 13 135,0 0-1,0 1 0,0-1 1,0 0-1,1 1 0,-1-1 1,0 1-1,0-1 1,1 1-1,-1-1 0,0 1 1,0 0-1,1 0 0,-1-1 1,0 1-1,1 0 0,-1 0 1,1 1-1,-1-1 0,0 0 1,1 0-1,-1 1 1,0-1-1,0 0 0,1 1 1,-1-1-1,0 1 0,0 0 1,0-1-1,0 1 0,1 0 1,-1 0-1,0 0 0,0 0 1,-1 0-1,1 0 1,0 0-1,0 0 0,0 0 1,0 2-1,5 5 263,0 1 0,-1 0 1,0 0-1,0 0 0,-1 0 0,0 1 0,4 17 0,-5-8-148,0 0 0,-1 0-1,-2 24 1,3-19-10,-3-23-159,0-1 0,0 1 0,0-1 1,0 1-1,0-1 0,1 1 0,-1 0 0,0-1 1,0 1-1,1-1 0,-1 0 0,0 1 0,1-1 0,-1 1 1,0-1-1,1 1 0,-1-1 0,1 0 0,-1 1 1,1-1-1,-1 0 0,1 1 0,-1-1 0,1 0 0,-1 0 1,1 0-1,-1 1 0,1-1 0,0 0 0,0 0 1,6-13-4996,-4 2 3742,16-38-5096,-17 45 5039,1-1 1,0 1-1,0 0 0,0 0 0,7-6 1,15-11-4417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4:04.0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103 167 1793,'0'0'18931,"6"13"-17509,20 38-603,-25-50-770,-1 0-1,1 0 1,0 0-1,0 0 1,0 0 0,0 0-1,0 0 1,0 0-1,0 0 1,1-1-1,-1 1 1,0 0 0,0-1-1,1 1 1,-1-1-1,0 1 1,0-1-1,1 0 1,-1 1 0,1-1-1,-1 0 1,0 0-1,1 0 1,-1 0-1,3-1 1,-1 1 50,-1 0 0,1-1 1,-1 0-1,1 0 0,-1 0 0,1 0 0,-1 0 1,5-3-1,-4 1-28,-1 0 1,1-1 0,-1 1-1,0-1 1,0 0-1,0 0 1,0 0 0,-1 0-1,1 0 1,-1 0 0,0 0-1,0-1 1,-1 1-1,1 0 1,-1-1 0,0 1-1,-1-6 1,1 3-24,0 0 0,-1-1 0,0 1 0,0 0 0,-1 0 0,0 0 0,0 0 0,0 0 0,-6-10 0,3 10-34,0 1 0,-1-1 1,1 1-1,-1 0 0,0 0 1,-1 1-1,0 0 1,0 0-1,0 1 0,-11-6 1,16 9 7,-1-1 1,0 1-1,1 0 1,-1 0 0,0 0-1,0 0 1,0 1-1,0-1 1,0 1-1,0 0 1,0 0 0,0 0-1,0 0 1,0 0-1,0 1 1,0-1-1,0 1 1,0 0 0,0 0-1,1 0 1,-1 0-1,0 0 1,1 1-1,-1-1 1,0 1 0,1 0-1,0 0 1,-1 0-1,1 0 1,0 0-1,-3 4 1,-3 4-115,6-8-106,-1 1 1,1-1-1,0 1 0,0-1 0,0 1 1,0 0-1,1 0 0,-1 0 0,1 0 0,0 0 1,-1 4-1,22-6-21313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4:04.2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8756,'0'0'15671,"159"0"-14678,-123 0-753,0 0-80,-11 0-160,-4 0-272,-11 0-833,-5 0-1440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4:05.0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1 6851,'0'0'5144,"-5"23"-659,-3 8-2932,0 0 280,2 1-1,-3 39 1,9-66-1608,-4 29 649,1 0-1,2 0 0,5 44 1,-4-77-1078,0 0 1,0 0-1,0 1 1,1-1-1,-1 0 1,0 0-1,1 0 1,-1 0-1,1 1 1,-1-1-1,1 0 1,0 0-1,0 0 1,-1 0-1,1 0 1,0-1-1,0 1 1,0 0-1,0 0 1,0 0-1,0-1 1,0 1-1,2 0 1,27 3-4602,-1-1 3427,6 10 1138,-28-10 744,0 1 1,0-2 0,1 1-1,-1-1 1,1 0 0,0-1-1,8 1 1,-13-2-399,-1-1 0,1 0 0,-1 0 0,0 1 0,1-1 0,-1-1 0,0 1 0,1 0 0,-1-1 0,0 1 0,0-1 0,0 1 0,-1-1 0,1 0 1,0 0-1,-1 0 0,1 0 0,1-3 0,28-46 355,-27 43-333,63-139 882,-44 95-900,-1-11 13,-21 60 74,-3 14 2135,-25 57-860,15-43-1110,2 0 1,1 0 0,0 1-1,2 1 1,2-1 0,0 1-1,-1 28 1,6-54-354,0 0 1,0 0-1,0 1 1,1-1-1,-1 0 1,0 0-1,1 0 1,-1 0-1,0 0 1,1 0-1,-1 0 1,1 0-1,0 0 1,-1 0-1,1 0 1,0-1-1,0 1 1,-1 0-1,1 0 1,0-1-1,0 1 1,1 1-1,1-1-34,1 1-1,-1-1 0,0 0 1,0 0-1,1 0 0,-1 0 0,6 0 1,-2 0-135,0-1 0,0 0 1,0 0-1,-1-1 0,1 1 1,0-1-1,9-3 0,71-46-3940,-71 41 2765,0-1 1,27-21 0,-27 18-1846,35-20 1,-46 30 2911,24-8-3318,4 18 16745,-33 14-9998,0 38-3110,2-48 168,1-10-228,2-8-205,-4 7 208,9-18-322,-6 9 288,1 0 0,1 0 0,-1 0 0,1 1 0,1 0 0,0 0-1,13-11 1,-18 18 36,0 0 0,0 0 0,1 0 0,-1 0-1,0 1 1,1-1 0,-1 1 0,0 0 0,1 0 0,-1 0-1,1 0 1,-1 0 0,5 1 0,5 0 57,1 1 205,-1 0 1,0 1 0,0 0-1,0 1 1,0 0-1,0 1 1,-1 0-1,0 1 1,0 0-1,12 9 1,-17-9-112,-6-5-243,0 10-3820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4:09.3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0 3714,'0'0'16781,"-2"25"-14199,-7 185 2506,9-202-5006,0 0 0,1 1 0,0-1 0,0 0 0,1 0 0,0 0 0,0 0 0,1 0 0,0 0 0,0-1 0,1 1 0,0-1 0,0 0 0,0 0 0,8 7 0,-12-13-85,0-1-1,0 0 1,0 0-1,0 0 1,0 0-1,0 1 1,1-1-1,-1 0 1,0 0-1,0 0 1,0 0-1,0 0 0,0 1 1,1-1-1,-1 0 1,0 0-1,0 0 1,0 0-1,1 0 1,-1 0-1,0 0 1,0 0-1,0 0 0,0 0 1,1 0-1,-1 0 1,0 0-1,0 0 1,0 0-1,1 0 1,-1 0-1,0 0 1,0 0-1,0 0 0,1 0 1,-1 0-1,0 0 1,0 0-1,0 0 1,0 0-1,1-1 1,-1 1-1,0 0 1,0 0-1,7-13-113,3-26-125,-7 26 78,6-22-185,2 1 1,1 1 0,27-54 0,-38 84 276,1 1 0,-1 0 1,1 0-1,0 0 0,-1 0 0,1 0 1,0 0-1,0 0 0,4-1 0,-6 2 53,1 1-1,0-1 0,-1 1 0,1 0 0,0 0 0,-1-1 0,1 1 0,0 0 0,0 0 1,-1 0-1,1 0 0,0 0 0,0 0 0,-1 0 0,1 0 0,0 0 0,0 0 0,-1 1 1,1-1-1,0 0 0,-1 0 0,1 1 0,0-1 0,-1 0 0,1 1 0,0-1 0,-1 0 1,1 1-1,-1-1 0,1 1 0,-1-1 0,1 1 0,-1 0 0,1-1 0,-1 1 0,1-1 1,-1 1-1,0 0 0,0-1 0,1 1 0,-1 1 0,78 172 2283,-77-170-2283,1-1 0,-1 0 1,1 0-1,-1 0 1,1 0-1,0 0 1,0 0-1,1-1 0,-1 1 1,0-1-1,1 1 1,0-1-1,-1 0 1,4 2-1,-5-4-455,-1-2 376,1 1-1,-1-1 1,1 1-1,-1-1 1,1 1 0,0-1-1,-1 1 1,1-1-1,0 1 1,0-1-1,2-1 1,3-6-170,-2-2 194,2 0 0,-1 1-1,2 0 1,-1 0 0,1 0 0,1 1 0,0 0-1,0 0 1,14-10 0,-21 18 79,0 0 1,1 0-1,-1 0 1,0 1-1,1-1 1,-1 1-1,1-1 1,-1 1-1,1-1 0,-1 1 1,1 0-1,-1 0 1,1 0-1,-1 0 1,1 0-1,-1 0 1,1 0-1,-1 0 1,1 1-1,-1-1 1,1 1-1,-1-1 0,0 1 1,1-1-1,-1 1 1,0 0-1,1 0 1,-1-1-1,0 1 1,0 0-1,1 0 1,-1 0-1,1 2 0,2 3 244,1 0 0,-1 1-1,-1-1 1,1 1-1,3 11 1,1 0 367,45 113 801,-48-124-2482,-4-7 859,-1 0 0,0 0-1,1 0 1,-1 0 0,0 0 0,0 0 0,1 0 0,-1 0 0,0 0-1,0-1 1,1 1 0,-1 0 0,0 0 0,0 0 0,1 0-1,-1 0 1,0-1 0,0 1 0,1 0 0,-1 0 0,0 0-1,0-1 1,0 1 0,0 0 0,1 0 0,-1-1 0,0 1-1,0 0 1,0 0 0,0-1 0,0 1 0,4-15-5834,-2 5 6022,-1-35-5627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4:09.5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9124,'0'0'13414,"16"139"-12213,-11-125-81,-5 6-383,5-6-545,-5 0-176,5-14-32,-5-14-11942,0-20 497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5:23.8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0 558 4290,'0'0'9919,"0"-1"-9826,0 1-1,0-1 1,0 1 0,0 0-1,0-1 1,0 1-1,1 0 1,-1-1 0,0 1-1,0 0 1,0-1 0,0 1-1,1 0 1,-1-1-1,0 1 1,0 0 0,0-1-1,1 1 1,-1 0-1,0 0 1,1 0 0,-1-1-1,0 1 1,0 0 0,1 0-1,-1 0 1,0-1-1,1 1 1,-1 0 0,1 0-1,-1 0 1,0 0-1,1 0 1,0 0 0,50-3 1429,-1-1 1,68-16 0,-112 19-1449,540-84 2812,-424 62-2330,61-5-186,292-15 57,-6-38-16,-363 62-420,170-10 0,53-10-2,37-6 221,-306 40-95,90 0 53,-8 1-115,33-21 14,-62 6-11,216-26-50,-274 37-19,0 3 1,57 1-1,-95-5-19,-16 9 8,1 2 116,0 1 1,0-1-1,-1 1 0,1-1 1,-1 1-1,0-1 0,0 1 0,0 0 1,0 0-1,1 5 0,2 5 54,30 95 958,27 149 0,-14-52-506,39 227-331,-23-96-182,-46-273-60,-10-41-9,-1-1-1,-1 1 0,-2 0 1,3 44-1,-6-64-167,0-14-3068,-3-10-1196,-13 3-3921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4:09.7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91 8292,'0'0'15687,"118"-7"-15527,-77 0-160,0-7-592,5-7-1601,0 0-673,-10 15-3008,-15-8-3282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4:09.9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77 7395,'0'0'13991,"144"7"-12983,-93-21-608,-10 0-368,0 7-32,0-21-368,-10 21-2129,-5-6-2001,-11 13-2561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4:10.1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 10261,'0'0'4050,"-11"131"-737,11-68-1200,0 6-624,0-13 63,11-15-447,-1-13-433,0-7-416,6-8-224,-6-6-32,-5-7-112,5 0-48,0 0-544,1 0-577,4 0-1264,6-20-1297,4-15-2096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4:10.7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232 37 6995,'0'0'15952,"-25"-7"-14434,-78-20-462,74 24-751,16 11-108,8 0-155,1 0 1,0 1 0,0 0 0,0 0 0,1 0 0,1 0 0,-4 18 0,2-11 6,-4 22 553,1 0 0,2 1 1,0 54-1,7-71-258,2-21-456,-2-2 99,-1 0-10,1 1 1,0 0-1,0-1 0,0 1 1,0-1-1,0 0 1,-1 1-1,1-1 1,0 0-1,0 0 1,-1 0-1,1 0 1,-1 0-1,1-1 0,-1 1 1,3-3-1,22-31-333,-13 16 79,47-74-769,-59 92 1041,-1 1 1,0-1-1,0 1 0,0-1 0,1 1 0,-1-1 0,0 1 0,1-1 1,-1 1-1,0-1 0,1 1 0,-1 0 0,1-1 0,-1 1 0,0 0 1,1-1-1,-1 1 0,1 0 0,-1 0 0,1-1 0,-1 1 0,1 0 1,-1 0-1,1 0 0,-1 0 0,1 0 0,-1 0 0,1 0 0,0 0 1,-1 0-1,1 0 0,-1 0 0,1 0 0,-1 0 0,1 0 0,-1 0 1,1 0-1,-1 1 0,1-1 0,-1 0 0,1 0 0,-1 1 0,1-1 1,-1 0-1,1 1 0,0 0 0,12 24 299,-10-18-160,19 45 459,-2 1-1,-2 0 0,19 102 1,-24-64-400,4 151 0,-17-82 240,0-152-433,2-9-148,1-14-713,-3-81-5992,0 29-1506,0 26 214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4:11.3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1 327 3618,'0'0'13192,"4"-1"-11268,2-2-1663,0 1 1,-1-1-1,0-1 1,1 1-1,-1-1 1,-1 1-1,1-1 0,0-1 1,-1 1-1,0-1 1,0 1-1,0-1 1,-1-1-1,1 1 0,-1 0 1,-1-1-1,4-7 1,0-2 65,0 0 0,-1-1 1,0 1-1,-2-1 0,4-31 1,-6 36-169,0 1 61,0-1-1,-1 1 0,0 0 1,-1-1-1,-1-10 0,1 20-177,1-1 0,0 0-1,-1 1 1,1-1-1,-1 1 1,0-1 0,1 0-1,-1 1 1,0 0-1,0-1 1,0 1 0,0-1-1,0 1 1,0 0 0,0 0-1,0 0 1,-1-1-1,1 1 1,0 0 0,-1 1-1,1-1 1,-1 0-1,1 0 1,-1 1 0,1-1-1,-1 1 1,0-1-1,1 1 1,-1-1 0,0 1-1,1 0 1,-1 0 0,0 0-1,1 0 1,-1 0-1,0 0 1,1 1 0,-1-1-1,-2 1 1,2 0-40,0 0 1,1 0-1,-1 0 0,0 0 1,1 0-1,-1 0 1,1 1-1,-1-1 1,1 0-1,0 1 0,0-1 1,-1 1-1,1-1 1,0 1-1,0 0 1,0 0-1,1-1 0,-1 1 1,0 0-1,1 0 1,-1 0-1,1 0 1,-1 0-1,1-1 0,0 4 1,-3 5-5,-7 32 145,1 0 0,-5 66 1,14-106-127,-1 10 154,0 1 0,1 0 0,1 0 0,0-1 1,4 16-1,-4-25-162,0 1 0,0-1 0,0 0 0,1-1 0,-1 1 1,1 0-1,0 0 0,0-1 0,0 1 0,0-1 0,0 1 0,1-1 1,-1 0-1,1 0 0,-1 0 0,1 0 0,0 0 0,0-1 0,0 1 1,0-1-1,0 0 0,0 0 0,0 0 0,5 1 0,3-1-62,1 1 1,0-2-1,17 0 0,-7-1-115,-18 1 52,-1-1-1,1 1 0,-1-1 0,1 0 0,-1 0 1,1-1-1,-1 1 0,1-1 0,-1 1 0,0-1 1,0 0-1,0 0 0,0-1 0,0 1 0,-1 0 1,3-4-1,18-20-3122,-6-1-3491,-10 12-1351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4:12.0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6067,'0'0'11736,"3"30"-9188,19 193 1819,-20-203-3729,7 93 2574,-7-95-2907,-2-18-310,0 0-1,1 0 1,-1 0-1,0 0 1,0 0-1,0 1 1,0-1-1,0 0 1,0 0-1,0 0 1,0 0-1,0 0 1,1 0 0,-1 0-1,0 0 1,0 0-1,0 0 1,0 0-1,0 0 1,0 0-1,1 1 1,-1-1-1,0 0 1,0 0-1,0 0 1,0 0-1,0 0 1,0 0 0,1 0-1,-1 0 1,0 0-1,0-1 1,0 1-1,0 0 1,0 0-1,0 0 1,1 0-1,-1 0 1,0 0-1,0 0 1,0 0-1,0 0 1,0 0 0,0 0-1,0 0 1,1-1-1,-1 1 1,0 0-1,0 0 1,0 0-1,0 0 1,16-28-986,-7 11 1048,3-1-84,1 0 0,0 1 0,2 0-1,32-28 1,-45 44 40,0-1 1,0 1-1,0 0 0,0 0 0,0 0 0,1 1 0,-1-1 0,0 0 1,1 1-1,-1 0 0,0-1 0,1 1 0,-1 0 0,0 0 0,1 0 1,-1 1-1,0-1 0,1 1 0,-1-1 0,0 1 0,1 0 0,-1 0 0,0 0 1,0 0-1,0 0 0,0 0 0,0 0 0,0 1 0,3 2 0,4 4 179,0-1 0,-1 1 0,0 1-1,11 14 1,-14-17-142,-4-3 14,14 33-37,-11-28-608,14-6-17430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4:12.4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160 0 8212,'0'0'14369,"-23"28"-13027,23-28-1342,-94 120 1451,89-113-1259,0 0 1,1 0-1,0 0 0,1 0 0,-1 1 0,1-1 1,1 1-1,-1 0 0,1 0 0,1 0 0,-2 15 1,2-8 158,-1 50 814,2-65-1171,0 1-1,0-1 1,0 0-1,0 1 1,0-1 0,0 0-1,1 1 1,-1-1-1,0 0 1,0 1-1,0-1 1,0 0-1,1 1 1,-1-1-1,0 0 1,0 1-1,1-1 1,-1 0-1,0 0 1,0 0-1,1 1 1,-1-1 0,0 0-1,1 0 1,-1 0-1,0 0 1,1 1-1,-1-1 1,0 0-1,1 0 1,-1 0-1,1 0 1,-1 0-1,1 0 1,19-2-250,-15 1 160,0-1 1,0 1 0,0-1 0,0 0 0,8-5 0,-5-2-52,0 0 0,-1 0 0,1 0 0,-2-1 0,1 0 0,-2 0 0,8-17 0,21-34-2015,-33 61 2149,-1-1 1,0 1-1,1-1 1,-1 1-1,1 0 0,-1-1 1,1 1-1,-1 0 1,1-1-1,-1 1 0,1 0 1,-1 0-1,1-1 1,-1 1-1,1 0 0,0 0 1,-1 0-1,1 0 1,-1 0-1,1 0 0,-1 0 1,1 0-1,0 0 1,-1 0-1,1 0 0,-1 0 1,1 0-1,0 0 1,-1 1-1,1-1 0,-1 0 1,1 0-1,-1 1 1,1-1-1,-1 0 0,1 1 1,-1-1-1,1 0 1,-1 1-1,0-1 0,1 1 1,14 18 610,9 21 1028,-8-12-761,24 32 1,-38-58-1149,-1-17-9405,-2 8 7669,1-19-4779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4:12.7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1 992,'0'0'15784,"2"23"-12596,10 74-1030,-10-87-1483,0 1 1,0-1-1,8 21 1,-9-29-484,0 1-1,1 0 1,0 0 0,-1-1 0,1 1 0,0-1 0,0 0 0,0 1 0,1-1 0,-1 0 0,4 2 0,-5-3-203,-1-1-1,1 1 1,0-1 0,0 0 0,-1 1-1,1-1 1,0 0 0,0 1-1,0-1 1,-1 0 0,1 0-1,0 0 1,0 0 0,0 0-1,0 0 1,-1 0 0,1 0 0,0 0-1,0 0 1,0-1 0,0 1-1,-1 0 1,1 0 0,0-1-1,0 1 1,-1-1 0,1 1-1,0 0 1,-1-1 0,1 1-1,0-1 1,-1 0 0,1 1 0,-1-1-1,1 1 1,-1-1 0,1-1-1,16-31-511,-13 24 366,2-3 32,0 1-1,1-1 1,0 2 0,0-1-1,1 1 1,1 0 0,0 1-1,0 0 1,1 0-1,11-7 1,-19 15 152,0 0 0,0 0-1,0 0 1,0 0 0,0 1 0,0-1 0,1 1 0,-1-1-1,0 1 1,0 0 0,1 0 0,-1 0 0,0 0 0,0 0-1,0 0 1,1 1 0,-1-1 0,0 1 0,0 0 0,0-1-1,0 1 1,0 0 0,0 0 0,0 0 0,0 1 0,0-1-1,0 0 1,-1 1 0,4 2 0,3 5 400,0 1-1,0-1 1,-1 1-1,8 13 1,-7-10-33,9 9 152,-14-18-429,1 0 1,0 0-1,-1 1 0,0 0 0,0-1 0,0 1 1,-1 0-1,1 0 0,-1 0 0,2 10 1,-4-14-52,4-2-2210,-3-9-279,-1-20-2518,0-5-2953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4:13.2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3490,'0'0'12032,"0"28"-9250,14 187 2559,-7-111-2482,-6-70-2303,1 0 0,1 0 1,2 0-1,1-1 0,2 0 1,12 34-1,-18-63-519,-2-3-33,0 0 0,1 0 0,-1 0 1,0 0-1,1 0 0,-1 0 0,0 0 0,1-1 1,-1 1-1,1 0 0,0 0 0,-1 0 1,1-1-1,0 1 0,-1 0 0,1 0 0,0-1 1,0 1-1,0-1 0,1 2 0,-1-2-1,0-15 88,1 1 1,1 1-1,0-1 1,1 0-1,8-17 1,-1 0 58,68-175-11,-51 136-526,-3-4-1713,-20 50-1144,-4-1-3674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4:13.3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10213,'0'0'15479,"102"84"-15463,-97-84-817,-5-14-15814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5:25.3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0 618 2465,'0'0'10949,"2"-8"-1342,61 8-8098,0-3 0,68-12 1,10 1-902,-13 2-355,-30 1-74,16-4 157,-82 10-153,43-1-1,-4 1-75,70-5-53,-23-8-5,91-15 70,-66 17 9,-27 4-53,123-14-73,-183 19 1,391-48 88,-288 26-50,-48 7-2,-84 18-31,27-5 79,98-4-1,-124 11-54,0-1 0,45-9 0,-46 6-8,1 1 0,45-2 0,-62 7-20,0-1 0,-1-1 0,21-4-1,18-4 17,162-25 103,-49 9-70,-124 19-23,-27 4-8,-1 1 0,1 1 0,16-2-1,90-7 24,-48 1-34,72-10-15,-89 10-1,98-5 1,-73 6 55,-77 6-17,0-4-18,-1 5-215,1 0 1,0-1-1,-1 1 0,1 0 0,-1 0 0,0-1 0,1 1 0,-1 0 0,0 0 0,0 0 0,0 0 0,0 0 0,0 0 0,0 0 0,0 0 0,0 0 0,0 0 0,0 1 0,0-1 0,0 0 0,-1 1 0,1-1 0,0 1 1,-3-1-1,-8-5-2266,-42-26-10415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4:14.4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156 51 496,'0'0'15397,"0"-8"-13701,-1-24 20,1 31-1647,0 1 0,-1-1 0,1 1-1,0-1 1,0 1 0,0-1 0,-1 1 0,1-1 0,0 1 0,0-1 0,-1 1 0,1 0 0,0-1 0,-1 1 0,1-1-1,-1 1 1,1 0 0,-1 0 0,1-1 0,0 1 0,-1 0 0,1 0 0,-1-1 0,1 1 0,-1 0 0,1 0-1,-1 0 1,1 0 0,-1 0 0,1 0 0,-1 0 0,1 0 0,-1 0 0,0 0 0,1 0 0,-1 0 0,1 0-1,-1 0 1,1 0 0,-1 0 0,1 1 0,-1-1 0,1 0 0,0 0 0,-1 1 0,0 0 0,-19 13 1555,7-2-1222,1 1 0,0 0 0,1 1 0,1 0 0,1 1 0,-16 30 0,21-34-388,0-1 1,0 1-1,1 0 0,1 0 0,0 0 1,0 0-1,1 1 0,0-1 0,1 0 0,1 0 1,-1 1-1,4 13 0,-1-17-9,0 0-1,1 0 1,0 0-1,0 0 0,1-1 1,0 0-1,0 1 1,1-2-1,12 12 1,14 20 41,-18-19 67,22 39 1,-32-50-55,-1-1 0,0 1 0,0 0 0,0 0 0,-1 0 0,-1 0 0,1 1-1,0 14 1,-1-6 43,-1 23 143,0-39-248,0 0 0,0 0 1,0 0-1,-1-1 1,1 1-1,0 0 0,0 0 1,-1 0-1,1 0 0,0-1 1,-1 1-1,1 0 0,-1 0 1,1-1-1,-1 1 0,1 0 1,-1-1-1,1 1 0,-1 0 1,0-1-1,1 1 0,-1-1 1,0 1-1,1-1 0,-1 0 1,0 1-1,0-1 1,0 0-1,1 1 0,-1-1 1,0 0-1,0 0 0,-1 1 1,-51-1-2254,16 0-5047,37 0 7133,-1 0 0,1 0 0,0 0 0,-1 0 0,1 0 1,0 0-1,-1 0 0,1 0 0,0 0 0,0-1 0,-1 1 1,1 0-1,0 0 0,-1 0 0,1 0 0,0 0 0,-1 0 1,1-1-1,0 1 0,0 0 0,-1 0 0,1 0 1,0-1-1,0 1 0,0 0 0,-1 0 0,1-1 0,0 1 1,0 0-1,0 0 0,-1-1 0,0-22-6401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4:14.6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1 4098,'0'0'10309,"-31"125"-7348,26-77-928,5 0-464,0 1-81,0-7-687,15-29-529,6 1-272,5-14-240,10 0 32,5-7-337,-5-34-351,-1-15-1361,-4-13-2129,-10-7-2513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4:14.9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2721,'0'0'7014,"0"23"-2300,0 150 1695,6-103-3323,24 119 1,-17-155-3259,-13-34 139,1 1 0,-1-1-1,0 1 1,0-1 0,1 0-1,-1 1 1,0-1-1,1 0 1,-1 1 0,0-1-1,1 0 1,-1 0 0,1 1-1,-1-1 1,0 0-1,1 0 1,-1 0 0,1 0-1,-1 1 1,1-1 0,-1 0-1,0 0 1,1 0-1,-1 0 1,2 0 0,-1-1-45,0 1 0,-1-1 0,1 1 1,0-1-1,0 0 0,0 1 1,-1-1-1,1 0 0,0 0 0,-1 1 1,1-1-1,0 0 0,-1 0 0,1 0 1,-1 0-1,1 0 0,-1-1 1,49-133-2900,-37 98 1909,1 12 128,-13 24 947,0 1-1,1 0 0,-1-1 0,0 1 0,0 0 0,1-1 0,-1 1 0,0 0 0,1-1 0,-1 1 0,0 0 0,1 0 0,-1-1 0,0 1 0,1 0 0,-1 0 1,1 0-1,-1 0 0,0 0 0,1-1 0,-1 1 0,1 0 0,-1 0 0,1 0 0,-1 0 0,0 0 0,1 0 0,-1 0 0,1 0 0,-1 1 0,0-1 0,1 0 1,-1 0-1,1 0 0,-1 0 0,0 0 0,1 1 0,-1-1 0,1 0 0,-1 0 0,0 1 0,1-1 0,-1 0 0,0 1 0,0-1 0,1 0 0,-1 1 1,0-1-1,0 0 0,1 1 0,-1-1 0,0 0 0,0 1 0,0-1 0,0 1 0,0-1 0,1 0 0,-1 1 0,0-1 0,0 1 0,0-1 0,0 1 0,86 249 6750,-80-238-7851,-2-41-13078,-4 25 14476,0-42-10819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4:15.2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5603,'0'0'9268,"5"173"-5330,10-110-1329,-5 6-128,1-13-592,-1-8-737,-10-20-864,5-14-224,0-8-64,-5-26-12885,0-8 3808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4:15.5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3362,'0'0'9977,"15"22"-5967,-7-9-3389,26 38 2328,42 48-1,-75-97-2863,0-1 1,0 1-1,1 0 1,-1-1-1,1 1 1,-1-1 0,1 1-1,-1-1 1,1 0-1,0 0 1,0 0-1,0 0 1,0 0-1,0 0 1,0 0-1,0-1 1,0 1-1,4 0 1,0-11-703,-1-15-69,-2 14 463,-1 0 0,2-1 0,7-17 0,-10 27 200,0-1 0,0 1 1,0 0-1,0 1 1,1-1-1,-1 0 0,0 0 1,1 0-1,0 1 0,-1-1 1,1 1-1,0-1 0,0 1 1,0 0-1,0 0 0,0 0 1,0 0-1,0 0 0,0 0 1,0 0-1,1 1 0,-1-1 1,0 1-1,4-1 0,1 2 104,-1-1 0,0 1 0,1 0 0,-1 0 0,0 1 0,0 0-1,0 0 1,0 0 0,0 1 0,-1 0 0,1 0 0,-1 0 0,0 1-1,0 0 1,0 0 0,0 0 0,5 6 0,4 7 591,-1 0 1,-1 0 0,18 35-1,-19-13-512,-52-122-13998,17 37 3905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4:15.7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10005,'0'0'12133,"30"138"-10852,-19-117-945,-11-7-336,10 0-16,-5-14-5651,0 0-592,0-21-3537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4:15.8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8340,'159'14'4930,"-149"6"-608,-5 15-1120,10 7-1186,-4-22-879,-6 8-753,5-7-384,-5 6-464,6-6-1841,-11 7-2978,5-14-3633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4:16.2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 1 10757,'0'0'9249,"-10"21"-6474,-34 66-838,36-72-1455,1-1-1,0 1 1,1 0 0,0 1 0,2-1-1,-6 28 1,9-30-490,0 0-1,0-1 1,1 1 0,1 0-1,0 0 1,1-1 0,1 1-1,6 20 1,0-9-1,1 0 1,1 0-1,15 23 1,-25-46 21,0 1 1,0-1-1,0 1 1,0-1-1,0 1 0,-1-1 1,1 1-1,-1 0 1,1-1-1,-1 1 1,0 0-1,0-1 0,0 1 1,0 0-1,0-1 1,0 1-1,0 0 1,0-1-1,0 1 0,-1 0 1,1-1-1,-1 1 1,1-1-1,-1 1 1,-1 1-1,0 0-23,0 0 1,-1-1-1,1 1 0,-1 0 1,0-1-1,0 0 0,-6 4 1,0 0-74,7-5-73,1 1 1,-1-1-1,0 0 0,0 1 0,0-1 1,0 0-1,0 0 0,-1 0 0,1-1 0,0 1 1,0 0-1,-1-1 0,1 0 0,0 1 1,-1-1-1,1 0 0,-3 0 0,5-1-80,-1 1-1,0-1 1,1 1 0,0 0-1,-1-1 1,1 1 0,-1-1-1,1 0 1,-1 1-1,1-1 1,0 1 0,0-1-1,-1 1 1,1-1-1,0 0 1,0 1 0,0-1-1,-1 0 1,1 1-1,0-1 1,0 0 0,0 1-1,0-1 1,0 0-1,1 0 1,-1-26-3096,0 21 1824,0-28-5172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4:16.5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159 1 5074,'0'0'17979,"-10"19"-16125,-32 64-381,39-75-1304,-1 0 0,1 0 1,1 0-1,-1 1 0,1-1 0,1 1 0,0-1 0,0 1 0,0-1 1,2 15-1,0-3-288,-1-11 108,2-1 0,-1 1 0,1 0 0,0-1 0,1 0 0,4 10 0,-3-9 19,-1 1 0,0-1 0,0 1 0,2 15 0,-4 0-29,0 1-1,-3 34 1,1-58-24,1 0-1,-1 0 1,1 0 0,-1 0-1,0 0 1,0 0 0,1 0-1,-1 0 1,-1-1 0,1 1-1,0 0 1,0 0 0,-1-1-1,1 1 1,-1-1 0,1 1-1,-1-1 1,0 0 0,1 0 0,-1 0-1,0 0 1,0 0 0,0 0-1,-3 1 1,-2 0-796,0 0 0,0-1 0,0 1 0,0-2 0,-13 1 0,20-1 841,-1 0-228,0 0-1,0 0 1,0 0 0,0 0-1,0 0 1,0 0 0,0 0-1,0 0 1,0-1 0,0 1-1,0 0 1,1-1 0,-1 1-1,0-1 1,0 1 0,-1-2-1,-14-21-5277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4:16.8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0 326 10613,'0'0'11024,"24"-13"-10139,76-51-292,-94 60-563,-1 0 1,0-1-1,0 0 1,-1 0-1,0 0 1,1 0-1,-2-1 1,1 1-1,-1-1 1,1 0-1,-2 0 1,1-1-1,-1 1 1,2-8-1,2-4 35,1 1 83,-1 1-1,-1-1 0,-1-1 0,0 1 0,-1 0 0,0-21 0,-3 37 45,-9 3 269,8-2-440,0 0 0,0 0 0,0 0 0,0 1 0,0-1 0,0 0 0,0 0 0,1 0 0,-1 1 0,0-1 0,0 0 0,0 1 0,0-1 0,1 1 0,-1-1 0,0 1 0,0-1 0,1 1 0,-1 0 0,0 0 0,-7 11 182,1 1 1,0-1-1,1 1 1,0 0-1,1 1 0,1-1 1,0 1-1,-2 16 0,3 26 780,4-37-781,-1-18-201,0 0 1,0-1 0,0 1-1,0 0 1,1-1 0,-1 1-1,0 0 1,0 0 0,1-1-1,-1 1 1,0 0 0,1-1-1,-1 1 1,1-1 0,-1 1-1,1-1 1,-1 1 0,1-1-1,-1 1 1,1-1-1,0 1 1,-1-1 0,1 0-1,-1 1 1,1-1 0,0 0-1,-1 1 1,1-1 0,0 0-1,0 0 1,-1 0 0,1 0-1,1 0 1,28 1-105,-20-2 46,-1 0-267,0 0 1,0-1-1,0-1 0,0 0 1,-1 0-1,1 0 1,-1-1-1,0 0 0,0-1 1,0 0-1,-1 0 1,12-11-1,9-4-2216,17-10-4165,-3-3-3121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9:58.9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8500,'0'0'14164,"2"4"-12932,4 8-661,1 0-1,0 0 1,1-1-1,0 0 1,16 15-1,13 18 535,27 43-548,5-4 1,2-3-1,5-3 1,125 100 0,-176-161-529,0-1 1,1-1 0,54 21 0,-20-10 16,-57-23-42,-2-1-2,0 0 0,0-1 0,0 1 0,0-1 0,0 1 0,0-1 0,0 0 0,0 1 0,1-1 0,-1 0 0,0 0 0,0 0 0,0 0 0,0 0 0,0 0 0,0 0 0,2 0 0,-2 0-29,-1 0 1,1-1-1,-1 1 0,0 0 0,1 0 0,-1-1 1,1 1-1,-1 0 0,0 0 0,1-1 1,-1 1-1,0 0 0,0-1 0,1 1 1,-1 0-1,0-1 0,0 1 0,1-1 1,-1 1-1,0 0 0,0-1 0,0 1 1,0-1-1,0 1 0,1-1 0,-1 1 1,0 0-1,0-1 0,0 1 0,0-1 0,0 1 1,-1-1-1,1 1 0,0-1 0,-3-14-4110,-11 7-1031,-6-5-2513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4:17.3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6835,'0'0'11499,"-1"19"-9376,-3 124 1866,4 241 392,0-373-4371,1-1 1,0 0 0,1 0-1,0 1 1,1-1 0,0-1-1,1 1 1,6 13 0,-2-10-43,-7-11-62,4 12-26,-4-14 123,-1-43-6937,0 10 763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3:14:24.541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89,'53'0,"1"-3,96-17,-29-3,1 4,213-4,-78 30,439 71,-608-64,1-3,112-1,-132-9,126 21,-41-2,394-7,-507-16,0-1,77-20,-77 14,0 2,70-4,-86 11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4:39.6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 10661,'0'0'16239,"20"-5"-15497,64-10-118,-83 15-597,1 0 0,-1 0 0,1 0 0,-1 0 1,0 0-1,1 0 0,-1 1 0,1-1 0,-1 1 0,0-1 0,1 0 0,-1 1 0,0 0 0,1-1 0,-1 1 0,0 0 0,0 0 0,0 0 0,0 0 0,0 0 0,0 0 0,0 0 0,0 0 0,0 0 0,0 0 0,0 0 1,-1 1-1,1-1 0,0 0 0,-1 1 0,1-1 0,-1 0 0,0 1 0,1-1 0,-1 0 0,0 1 0,0-1 0,0 3 0,1 3 127,3 9 99,-2 0-1,0 0 1,-1 0 0,0 0-1,-1 0 1,-5 31 0,-2-7 147,-20 57 0,23-82-376,0 0 0,1 1 0,1-1 0,0 0 0,1 21 0,1-34-22,1-1 1,-1 0-1,0 1 1,1-1-1,-1 0 0,1 0 1,-1 0-1,1 1 1,0-1-1,-1 0 0,1 0 1,0 0-1,0 0 0,0 0 1,0 0-1,0 0 1,0-1-1,0 1 0,0 0 1,0 0-1,0-1 0,1 1 1,-1-1-1,0 1 1,0-1-1,1 1 0,-1-1 1,0 0-1,1 0 0,-1 1 1,2-1-1,49 2 165,-43-2-119,-4 0-69,-1-1-1,1 0 1,-1 0 0,1 0 0,-1-1 0,0 1-1,0-1 1,0 0 0,0-1 0,0 1 0,0 0-1,0-1 1,-1 0 0,0 0 0,1 0 0,-1 0 0,0-1-1,0 1 1,-1-1 0,1 0 0,-1 0 0,4-7-1,0-2-1060,0 0 0,-1 0 0,0 0 0,-1-1 0,0 0 0,1-15 0,-3-7-7488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4:39.8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 2289,'0'0'23867,"128"0"-23691,-97 0-176,5 0-1585,-5-7-2192,-6 0-3827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4:40.0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11813,'0'0'12358,"46"83"-13334,-35-83-2626,-1 0-3281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4:40.2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10373,'0'0'13222,"0"132"-11413,0-70-673,0 0-63,0 1-657,0-8-304,0-13-112,0-8-304,0-13-1137,0-14-1344,0-42-12118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4:40.7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 7507,'0'0'11809,"21"-2"-11199,72-8-388,-88 10-191,0-1 1,0 1-1,0 0 0,1 0 1,-1 0-1,0 1 0,0 0 1,0 0-1,0 0 0,0 1 1,0-1-1,0 1 1,0 1-1,-1-1 0,1 0 1,-1 1-1,1 0 0,-1 0 1,0 1-1,0-1 0,-1 1 1,1 0-1,4 5 0,-5-3 225,0 0 0,0 1 0,0-1 0,-1 0 0,1 1 0,-2 0 0,1-1 0,-1 1 0,0 0 0,0 0 0,-1 0 0,0-1 0,0 1 0,-1 0-1,-1 10 1,1-12-94,-1-1 0,1 1 0,-1-1 0,1 0-1,-2 1 1,1-1 0,0 0 0,-1 0-1,1-1 1,-1 1 0,-4 3 0,-40 34 571,18-17-481,28-24-264,1 0 0,0 1-1,-1-1 1,1 0 0,0 1-1,0-1 1,0 0 0,-1 1 0,1-1-1,0 0 1,0 1 0,0-1 0,0 0-1,-1 1 1,1-1 0,0 0 0,0 1-1,0-1 1,0 1 0,0-1-1,0 0 1,0 1 0,0-1 0,0 0-1,0 1 1,1-1 0,-1 0 0,0 1-1,0-1 1,0 1 0,0-1-1,0 0 1,1 1 0,-1-1 0,0 0-1,1 1 1,15 12-132,29 8 232,-40-20-85,5 4 67,1 0 0,-1 0 0,1 1 0,-1 0-1,-1 0 1,11 10 0,-17-13-29,1 1 0,-1-1 0,0 1 0,0 0 0,0 0 0,0 0 0,-1 0 0,0 1 0,0-1 0,0 1 0,0-1 0,-1 1 0,0 0 0,0 0 0,0-1 0,0 1 0,-1 7 0,1 2 136,-2 24 632,1-37-772,0 0 0,0 1 0,-1-1 0,1 0 0,-1 0 0,1 0 0,-1 0 0,1 1 0,-1-1 0,0 0 0,1 0 0,-1 0 0,0 0 0,0 0 0,0-1 0,0 1 0,1 0 0,-1 0 0,-1 0 0,1-1 0,0 1 0,0-1 0,0 1 0,0-1 0,0 1 0,-2-1 0,-8 2 115,0 0-1,-1-2 0,1 1 1,-1-2-1,1 1 0,0-1 1,-1-1-1,1 0 0,0-1 0,0 0 1,0-1-1,1 0 0,-17-8 1,10 5-223,-11-8 60,26 14-189,1 0 0,0 0 1,0 0-1,0 0 0,1-1 0,-1 1 1,0-1-1,0 1 0,1 0 1,-1-1-1,1 1 0,-1-1 0,1 1 1,-1-1-1,1 1 0,0-1 1,0 0-1,0-2 0,0-3-1250,1-18-10661,3 17 3734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4:40.9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9108,'0'0'8052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7:55.7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6019,'0'0'15071,"0"9"-12993,10 240 4362,-10-127-4610,0-121-1750,0-30-3719,1 26 2912,-1 0 0,0 0 0,1 0 0,0 0 0,0 0 0,0 0 0,0 0 0,0 0 0,0 0 0,1 0 0,3-4 0,6-14-8119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7:55.9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2145,'0'0'20585,"51"0"-19272,-20 0-577,-5 7-656,-6-7 16,1 7-48,4-7-96,-4 0-1200,-11 7-1553,5-7-1970,-9 0-1247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9:59.6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28 6275,'-1'-2'17016,"-3"11"-16627,0 13 185,2 0 0,-1 40-1,1 5 523,-13 283 1596,15-830-955,0 478-619,3 3-1096,0-1-1,0 1 1,-1-1 0,1 0-1,0 0 1,0-1 0,-1 1-1,1 0 1,0-1-1,0 0 1,-1 1 0,5-3-1,2 1 2,346-53 279,-288 54-236,-67-13-2635,-11 14-1822,-7 0-4733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7:56.4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129 1 2625,'0'0'18985,"-11"15"-17112,-36 51 88,42-55-1712,-1 0-1,1 0 1,1 0 0,0 1 0,0 0 0,2 0 0,-1 0 0,1 0 0,1 0 0,0 1 0,1-1 0,2 19 0,-2-1-100,0-28-150,0-1 0,0 1 0,0 0-1,1 0 1,-1-1 0,0 1 0,1 0 0,-1 0-1,1-1 1,0 1 0,-1 0 0,1-1 0,0 1-1,0-1 1,0 1 0,0-1 0,0 1 0,0-1 0,1 0-1,-1 0 1,0 1 0,1-1 0,-1 0 0,1 0-1,-1 0 1,3 1 0,3 0-6,0 0-1,0 0 1,0-1-1,0 0 1,10 1 0,15 2 8,-20-2 55,-11-2-49,0 0 1,0 0 0,0 0 0,0 0 0,0 1-1,0-1 1,0 0 0,0 0 0,0 1 0,0-1 0,0 0-1,-1 1 1,1-1 0,0 1 0,0-1 0,0 1-1,-1-1 1,1 1 0,0 0 0,-1-1 0,1 1-1,-1 0 1,1 0 0,0-1 0,-1 1 0,1 0-1,-1 0 1,0 0 0,1 0 0,-1 0 0,0-1-1,0 1 1,1 0 0,-1 0 0,0 1 0,10 25 589,-7-18-458,1 0-1,-1 0 1,3 15 0,-6-21-124,0-1 0,1 0 0,-1 0 0,0 1 0,0-1 0,-1 0 0,1 0 0,0 0 0,-1 1 0,1-1 0,-1 0 0,0 0 0,1 0 0,-1 0 0,0 0 0,0 0 0,-1 0 0,1 0 0,0 0 0,-3 2 0,-7 7 157,-1-1 0,0 0-1,-1 0 1,-13 7 0,18-13-62,1-1 0,0 0 0,-1 0 0,0 0-1,1-1 1,-1 0 0,0-1 0,0 1 0,-15-1 0,22-1-149,0 0 0,0 0-1,0-1 1,0 1 0,0 0-1,0 0 1,0-1 0,0 1-1,0-1 1,0 1 0,0-1-1,1 1 1,-1-1 0,0 1-1,0-1 1,1 0 0,-1 1-1,0-1 1,1 0 0,-1 0-1,0 0 1,1 1 0,-1-1-1,0-2 1,-3-11-3651,2 1-6043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7:57.1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354 0 6227,'-2'3'20767,"-23"24"-19476,-15 12-149,-41 55 1,14-15-416,-40 52-215,101-121-795,-1 0 527,-3-8-8571,1-2 987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7:59.7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131 7 4258,'0'0'17613,"0"0"-17547,0 0-1,0 0 0,0 0 1,0 0-1,0 0 1,0 0-1,-1-1 0,1 1 1,0 0-1,0 0 0,0 0 1,0 0-1,0 0 0,0-1 1,0 1-1,0 0 1,0 0-1,0 0 0,0 0 1,0-1-1,0 1 0,0 0 1,0 0-1,0 0 0,0 0 1,0 0-1,0-1 1,0 1-1,0 0 0,0 0 1,0 0-1,0 0 0,0-1 1,0 1-1,0 0 0,0 0 1,0 0-1,0 0 1,0 0-1,0-1 0,1 1 1,-1 0-1,0 0 0,0 0 1,0 0-1,0 0 0,0 0 1,0 0-1,1 0 1,-1 0-1,0-1 0,0 1 1,0 0-1,0 0 0,1 0 1,-1 0-1,0 0 0,0 0 1,0 0-1,0 0 1,1 0-1,-1 0 0,0 0 1,7 0 95,0 1 1,0 0 0,0 0-1,0 0 1,0 1-1,-1 0 1,1 0 0,-1 0-1,1 1 1,-1 0 0,8 5-1,-11-6-116,0 1 0,1-1 0,-1 1 0,-1-1 0,1 1-1,0 0 1,-1 0 0,1 1 0,-1-1 0,0 0 0,0 1 0,0-1 0,0 1-1,-1-1 1,0 1 0,0 0 0,0 0 0,0 0 0,0 0 0,-1 0-1,1 4 1,-1-4 17,0-1-1,0 1 1,-1 0-1,1-1 1,-1 1-1,0-1 1,0 1-1,0-1 1,0 1-1,0-1 0,-1 0 1,0 1-1,-2 3 1,-2-1 35,1 0-1,-1 0 1,-1-1 0,-11 9 0,-11 7-6,-1-1-1,-1-2 1,0 0 0,-51 18-1,82-36-81,0 0 0,-1 0 0,1 0 0,0 0-1,0 0 1,0 0 0,0 0 0,0 0 0,-1 0-1,1 0 1,0 0 0,0 0 0,0 0 0,0 0 0,0 0-1,0 0 1,-1 0 0,1 0 0,0 1 0,0-1-1,0 0 1,0 0 0,0 0 0,0 0 0,0 0-1,-1 0 1,1 0 0,0 0 0,0 1 0,0-1-1,0 0 1,0 0 0,0 0 0,0 0 0,0 0-1,0 0 1,0 1 0,0-1 0,0 0 0,0 0-1,0 0 1,0 0 0,0 0 0,0 1 0,0-1 0,0 0-1,0 0 1,0 0 0,0 0 0,0 0 0,0 1-1,9 3 113,16 0-86,49-3 280,90-3-91,-129-5-174,8 1-3115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8:04.9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0 5731,'-3'1'22581,"3"-1"-22459,5 7-43,0 0-1,1-1 0,-1 0 0,2 0 0,-1-1 1,0 0-1,1 0 0,13 7 0,15 12 72,64 56 251,98 81 156,-148-123-480,-26-20-15,23 23-1,-43-39-49,0 0 1,0 1-1,0-1 0,1 0 1,-1-1-1,0 1 0,1-1 0,-1 1 1,1-1-1,0 0 0,-1 0 1,8 0-1,-10-1-124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8:03.0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6627,'0'0'14481,"0"15"-12056,0 46-363,0-20-9147,1-34 58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8:03.6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195 33 7075,'0'0'15634,"-1"-6"-13918,0 4-1605,0 0 0,1 0 0,-1 0 1,0 0-1,0 0 0,0 1 1,0-1-1,0 0 0,0 0 1,-3-1-1,3 2-85,1 0 0,-1 1 0,0-1 0,0 1 0,0 0 0,0-1 0,0 1 0,-1 0 0,1-1 0,0 1 0,0 0 0,0 0 0,0 0 0,0 0 0,0 0 0,0 0 0,0 0 0,0 1 0,0-1 0,0 0 0,0 1 0,0-1 0,0 0 0,0 1 0,0-1 0,0 1 0,0-1 0,0 1 0,0 0 0,-1 1 0,-4 2-4,0 0 1,0 1 0,1 0 0,0 0-1,0 0 1,0 0 0,0 1-1,1 0 1,0 0 0,0 0 0,1 1-1,-4 8 1,4-6 0,0 1 0,1-1 0,0 1 0,0 0 0,1 0 0,1 0-1,0-1 1,2 21 0,0-21 5,1 0-1,0 0 0,1 0 0,0-1 0,0 1 1,1-1-1,0 0 0,0 0 0,1 0 0,10 10 1,24 37 246,-36-47-197,1 0 1,-1 0 0,-1 0-1,1 1 1,-1 0-1,-1 0 1,0 0-1,0 0 1,-1 0-1,0 0 1,0 0-1,-1 0 1,0 1-1,-1-1 1,-1 10 0,-1-14-39,0 0 0,0-1 0,0 1 1,0-1-1,-1 0 0,1 0 1,-1 0-1,0 0 0,0-1 0,-1 0 1,1 1-1,-1-2 0,-9 6 1,-5 3 34,15-7-12,-1-2 1,0 1-1,0-1 0,0 1 1,0-1-1,-1-1 1,1 1-1,0-1 0,-1 0 1,1 0-1,-1 0 1,1-1-1,-1 0 0,1 0 1,-1 0-1,1-1 1,-7-1-1,11 1-39,0 1-1,0-1 1,0 0-1,0 1 1,0-1 0,0 0-1,1 0 1,-1 0-1,0 0 1,0 0-1,1 0 1,-1 0 0,0 0-1,1 0 1,-1 0-1,1 0 1,0 0 0,-1 0-1,1-1 1,0 1-1,-1-2 1,-1-29 119,2 30-135,0-6 5,1 0 0,0-1 0,0 1 0,0-1 0,1 1 0,1 0 0,-1 0 0,1 0 0,5-8-1,1 0-8,1 1-1,0 0 0,17-18 0,4 0-26,2 1 0,59-43 0,-62 48-576,-14 13-1832,0 1-4229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8:33.0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216 13 1969,'0'0'15162,"-6"-13"466,6 19-15620,0 1-8,0-1 0,0-1 0,-1 0 0,0 0 0,-1 1 0,1-1 0,-1 0 0,0 0 0,0 0 0,0 0 0,-6 8 0,-5 12 0,-9 19 0,18-37 0,-1 0 0,2 0 0,-1 1 0,1-1 0,-5 17 0,6-13 0,-2 0 0,0-1 0,0 1 0,-1-1 0,0 0 0,0 0 0,-9 10 0,-14 27 0,15-28 0,11-12 0,2-6-75,0-1 0,0 1 0,0-1 0,0 0 0,-1 1 0,1-1 0,0 1 1,0-1-1,0 0 0,-1 1 0,1-1 0,0 0 0,-1 1 0,1-1 0,0 0 0,0 1 0,-1-1 0,1 0 0,-1 0 0,1 1 0,0-1 1,-1 0-1,1 0 0,-1 0 0,1 0 0,0 1 0,-1-1 0,1 0 0,-1 0 0,1 0 0,-1 0 0,1 0 0,0 0 0,-1 0 0,1 0 1,-1 0-1,1 0 0,-1 0 0,1-1 0,0 1 0,-1 0 0,0 0 0,-2-1-1644,-20 1-5185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8:34.3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1088,'0'0'26511,"0"9"-25315,0 293 1445,0-301-1846,-6-7-600,6 5-625,0-13-15719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8:35.3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6 6883,'0'0'11173,"-15"-5"-5061,14 32-4100,-7 34-1,1-5-1391,-3 49 505,9-70-731,-12 65-1,12-92-616,0-1 502,-19-6-17660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8:39.5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253 0 8212,'0'0'15340,"-14"21"-14121,-116 166 374,100-146-1380,18-27-141,2 0 0,0 0-1,0 1 1,2 0 0,0 1-1,-10 27 1,17-42-62,1 1 0,-1-1 0,1 0 0,0 1-1,0-1 1,-1 1 0,1-1 0,0 0 0,0 1 0,1-1 0,-1 0 0,0 1 0,0-1-1,1 0 1,-1 1 0,1-1 0,-1 0 0,1 1 0,-1-1 0,1 0 0,0 0-1,-1 0 1,1 0 0,0 0 0,0 0 0,0 0 0,0 0 0,0 0 0,0 0-1,0 0 1,1 0 0,-1-1 0,0 1 0,0-1 0,0 1 0,1-1 0,-1 1 0,0-1-1,1 0 1,1 1 0,8 0 69,-1 0 1,1 0-1,-1-1 0,17-2 0,-4 1 83,14 2 37,-23 1-104,0-2 0,0 1 0,0-2 0,0 0 0,0-1 0,22-5 1,-20 2-174,-12 4-79,0 0 1,0 0-1,0 0 0,-1 0 0,1-1 0,6-4 0,-1-7-3627,-12-7-3993,-5 2 283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8:40.8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0 463 2897,'4'0'26631,"27"0"-26121,211-20 1285,-92 4-1333,-25-6-194,-56 9-163,59-14-44,-60 11-42,88-8 0,208 14-19,-274 1 0,27 6 0,0-5 0,156-32 0,37-3 0,-90 34 0,6 0 0,-143 2 0,110-5 0,-55 4 0,60-1 0,332-14 0,-497 21 0,173-6 0,181 4 0,-207 6 0,402-2 0,-317-9 0,262 9 0,-378-8 0,108-14 0,4 0 0,-190 19 0,75-13 0,-30 2 0,371 2 0,-325 14 0,-162-2 0,1 0 1,-1 0-1,0 0 0,0 0 0,0 0 1,1 1-1,-1-1 0,0 0 0,0 0 1,1 0-1,-1 0 0,0 0 1,0 0-1,1 0 0,-1 0 0,0 0 1,0 0-1,0 0 0,1 0 1,-1 0-1,0 0 0,0 0 0,1 0 1,-1 0-1,0-1 0,0 1 0,0 0 1,1 0-1,-1 0 0,0 0 1,0 0-1,0 0 0,1-1 0,-1 1 1,0 0-1,0 0 0,0 0 1,0 0-1,0-1 0,1 1 0,-1 0 1,0 0-1,0 0 0,0-1 0,0 1 1,0 0-1,0 0 0,0-1 1,0 1-1,0 0 0,0 0 0,0-1 1,0 1-1,0 0-1,0 0-1,0-1 1,0 1 0,0 0-1,0 0 1,0 0-1,0 0 1,0-1 0,0 1-1,0 0 1,0 0 0,0 0-1,0 0 1,0 0 0,0-1-1,0 1 1,0 0-1,0 0 1,0 0 0,0 0-1,1 0 1,-1 0 0,0-1-1,0 1 1,0 0 0,0 0-1,0 0 1,0 0-1,0 0 1,1 0 0,-1 0-1,0 0 1,0 0 0,0 0-1,0 0 1,0-1 0,1 1-1,-1 0 1,0 0-1,0 0 1,0 0 0,0 0-1,0 0 1,1 0 0,-1 0-1,0 0 1,0 0 0,0 0-1,0 0 1,0 1-1,1-1 1,-1 0 0,0 0-1,0 0 1,0 0 0,0-1-230,0 1 1,0-1 0,0 1 0,-1-1-1,1 1 1,0-1 0,-1 1 0,1 0-1,0-1 1,-1 1 0,1-1 0,0 1-1,-1 0 1,1-1 0,-1 1 0,1 0-1,0-1 1,-1 1 0,1 0 0,-1 0-1,1-1 1,-1 1 0,1 0 0,-1 0-1,0 0 1,1 0 0,-1 0 0,1 0-1,-1 0 1,1 0 0,-1 0 0,1 0-1,-1 0 1,1 0 0,-2 0 0,-32 0-10917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0:04.8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 4594,'0'0'14161,"-1"22"-12723,-3 296 5155,3-241-5554,6 146 1010,-3-198-1917,1 1 0,2 0 0,1-1 0,0 0 0,2 0 0,15 31 0,-4-26-111,-18-29-50,-1-4 72,-1-98-2409,-2 32-5988,2 35 1095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8:39.7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 6963,'0'0'10010,"-1"20"-7563,-8 334 5674,9-300-7961,0-53-200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8:39.9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9188,'0'0'13062,"0"49"-12982,0-42-80,0 0-448,0 0-1729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8:40.4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104 0 9652,'0'0'3751,"-8"20"-328,7-17-3273,-22 55 3098,-27 111 0,41-109-1712,2 2 0,2 78 0,5-139-1529,0 0 0,0 1 1,0-1-1,0 0 1,0 0-1,0 1 1,0-1-1,0 0 1,1 1-1,-1-1 0,1 0 1,-1 0-1,1 1 1,-1-1-1,1 0 1,0 0-1,-1 0 1,1 0-1,0 0 0,0 0 1,0 0-1,0 0 1,0 0-1,0 0 1,0 0-1,2 0 1,1 0 14,0 0 1,0 0 0,0 0-1,0-1 1,0 1-1,0-1 1,5-1 0,0 1 0,-7 0-21,0 0-1,0 0 1,0 0-1,1-1 1,-1 1-1,0-1 1,0 1-1,0-1 0,0 0 1,0 0-1,0 0 1,0 0-1,0 0 1,-1-1-1,1 1 1,0-1-1,1-1 1,21-32-25,-9 11 72,-14 23 338,-17-18 510,13 16-860,-1 1 0,1 0 0,-1 1 0,0-1 0,1 1 0,-1-1 0,0 1 0,0 0 0,0 1 0,0-1 0,0 1 0,0-1 0,0 1 0,0 0 0,-6 1 0,0 0-8,-14-1 180,16 0-4191,-1 0-4312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8:41.5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 2865,'0'-3'20259,"0"8"-18673,2 2-1293,-1 0 0,1-1 1,1 1-1,-1-1 0,1 1 0,0-1 0,1 0 1,-1 0-1,1 0 0,9 10 0,8 14 236,44 86 482,23 36-227,-20-46-176,-67-103-1825,-5-5-2454,-1 0 1631,-17-5-5283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8:44.4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1 5715,'0'0'16967,"0"11"-14632,-2 24-1265,-2 0-1,-2 0 1,-17 61 0,-9 51-144,29-122-842,0-6-46,1 0-1,0 22 1,2-40-155,0-23-7956,2 2 931,6-1-3159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8:44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78 5747,'0'0'10604,"0"19"-8248,1 62-494,-1-79-1747,0 1-1,1-1 0,-1 0 1,0 0-1,1 0 0,-1 0 1,1 1-1,-1-1 0,1 0 0,0 0 1,0 0-1,0 0 0,0 0 1,1-1-1,-1 1 0,0 0 1,1 0-1,-1-1 0,1 1 0,0-1 1,-1 1-1,1-1 0,0 0 1,0 0-1,0 0 0,4 2 1,-1-2 86,1 0 1,-1 0-1,1 0 1,-1-1-1,1 0 1,-1 0-1,9-1 1,0 0 259,-11 1-411,0-1 0,0 1-1,0-1 1,0 0 0,0 0 0,0 0 0,0 0-1,-1-1 1,1 1 0,0-1 0,-1 1-1,1-1 1,-1 0 0,1 0 0,-1 0-1,0-1 1,0 1 0,0 0 0,0-1 0,0 1-1,-1-1 1,1 0 0,1-3 0,4-9 41,-1 1 0,-1-1 0,5-19 0,-6 20-12,-2 5-18,0 1-1,-1-1 1,0 0-1,0 0 0,-1-13 1,0 12 80,0 9-111,-1 0-1,1 0 1,0 1-1,0-1 1,0 0-1,-1 1 1,1-1-1,0 0 1,-1 1-1,1-1 1,-1 0 0,1 1-1,-1-1 1,1 1-1,-1-1 1,1 1-1,-1-1 1,0 1-1,1-1 1,-1 1-1,0-1 1,1 1-1,-1 0 1,0 0-1,1-1 1,-1 1-1,0 0 1,0 0-1,1 0 1,-1 0-1,-1 0 1,-26-2 544,23 2-452,-12 0 130,10 0-219,0-1 1,0 1 0,0 0-1,0 1 1,0 0 0,0 0-1,0 0 1,1 1 0,-1 0-1,0 0 1,1 1 0,-1-1 0,-6 5-1,9-4-26,-4 2-3,1-1 0,-1 2 0,1-1 0,0 1 0,1 0 0,0 0 0,0 0 0,0 1 0,0 0 0,-4 8 0,9 16-3794,1-21-2926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8:07.0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7 6211,'0'0'13294,"0"0"-13232,0 0 0,0 0 0,-1 0 1,1-1-1,0 1 0,0 0 0,0 0 0,0 0 0,0 0 1,0-1-1,0 1 0,0 0 0,0 0 0,0 0 0,0-1 1,0 1-1,0 0 0,0 0 0,0 0 0,0 0 0,0-1 0,0 1 1,0 0-1,0 0 0,0 0 0,0 0 0,1-1 0,-1 1 1,0 0-1,0 0 0,0 0 0,0 0 0,0-1 0,0 1 1,1 0-1,-1 0 0,0 0 0,0 0 0,0 0 0,0 0 1,0 0-1,1 0 0,-1 0 0,0-1 0,0 1 0,0 0 1,1 0-1,-1 0 0,0 0 0,21 2 320,-1 1 0,1 0 0,-1 1-1,0 2 1,-1 0 0,1 1 0,34 18 0,-52-24-352,0 0 1,1 0 0,-1 0-1,-1 1 1,1-1 0,0 1-1,0-1 1,0 1 0,-1 0-1,1-1 1,-1 1 0,0 0-1,1 0 1,-1 0 0,0 0-1,0 1 1,0-1 0,0 0-1,-1 0 1,1 0-1,-1 1 1,1-1 0,-1 0-1,0 1 1,0-1 0,0 1-1,0-1 1,0 0 0,0 1-1,-1-1 1,1 0 0,-1 1-1,1-1 1,-1 0 0,0 0-1,0 0 1,0 0 0,0 0-1,-1 0 1,1 0 0,0 0-1,-1 0 1,0 0-1,1-1 1,-1 1 0,0 0-1,0-1 1,-3 3 0,-103 56 1047,-25 17-878,129-75-209,0 1 0,0-1 0,1 1 0,-1 0 0,1 0 0,-1 0 0,1 1 1,0-1-1,0 1 0,0-1 0,-2 7 0,4-10 3,1 0 1,0 1-1,0-1 0,0 0 1,0 1-1,-1-1 1,1 0-1,0 1 0,0-1 1,0 1-1,0-1 1,0 0-1,0 1 0,0-1 1,0 0-1,0 1 0,0-1 1,0 1-1,0-1 1,0 0-1,0 1 0,1-1 1,-1 0-1,0 1 0,0-1 1,0 0-1,0 1 1,1-1-1,-1 0 0,0 1 1,0-1-1,1 0 0,-1 0 1,0 1-1,0-1 1,1 0-1,16 2-201,-7-1 187,46 4-46,0-2 0,1-2 1,-1-3-1,0-2 0,73-15 0,-118 16-690,0 0 0,-1-1 0,20-9-1,7-13-4598,-12 0-938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8:07.2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1 7203,'0'0'11125,"-31"138"-9396,31-103-64,16-7-497,9-1-239,1-6-321,5 0-320,5-14-288,5 0-16,0-7-640,0 0-961,-5 0-1040,0-28-2321,-16 0-2994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8:07.4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370 1 8036,'0'0'16999,"-159"138"-15270,113-96-1249,4-1-303,1-6-177,11 7-1713,4-8-2369,0-6-3394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8:47.9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1 2753,'0'0'4098,"-4"0"-3447,-17 0 1675,20 0-2157,-10 0-4566,1 0-1203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0:05.2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6339,'0'0'13009,"2"23"-9915,0 10-1989,10 111 2657,-11-141-3675,13 74 1164,-13-72-1222,1 1 1,0-1-1,0 0 0,0 0 0,0 1 0,1-2 0,0 1 1,0 0-1,0-1 0,1 1 0,6 6 0,-10-11-36,1 1 0,0 0 0,0-1-1,0 1 1,0-1 0,-1 1 0,1-1-1,0 0 1,0 1 0,0-1 0,0 0-1,0 1 1,0-1 0,0 0 0,0 0-1,0 0 1,0 0 0,0 0 0,0 0-1,0 0 1,0 0 0,0 0 0,0-1-1,0 1 1,0 0 0,0-1 0,0 1-1,0-1 1,-1 1 0,1-1 0,0 1-1,0-1 1,0 1 0,-1-1 0,1 0-1,0 1 1,0-1 0,-1 0 0,1 0-1,-1 0 1,1 0 0,-1 1 0,1-2-1,4-7-78,-1 0 0,0 1 0,5-18 0,-3 9-11,6-17-9,-7 19 37,1-1-1,0 1 1,2 1-1,11-21 0,-19 35 76,1 0 0,-1 0 1,0 0-1,0 0 0,1-1 0,-1 1 0,0 0 0,0 0 0,1 0 0,-1 0 0,0 0 0,0 0 0,1 0 0,-1 0 0,0 0 0,1 0 0,-1 0 0,0 0 0,0 1 0,1-1 0,-1 0 1,0 0-1,0 0 0,1 0 0,-1 0 0,0 0 0,0 1 0,0-1 0,1 0 0,-1 0 0,0 0 0,0 0 0,0 1 0,0-1 0,1 0 0,-1 0 0,0 1 0,0-1 0,0 0 0,8 12 119,-8-12-107,75 149 2353,-39-73-1605,-35-69-790,0-7-191,-1 0 0,1 0 0,-1 0-1,0 0 1,1 0 0,-1 0 0,1 0 0,-1 0 0,0 0 0,1-1-1,-1 1 1,1 0 0,-1 0 0,0 0 0,1-1 0,-1 1 0,0 0 0,1 0-1,-1-1 1,0 1 0,0 0 0,1-1 0,-1 1 0,0 0 0,0-1-1,1 1 1,-1 0 0,0-1 0,0 1 0,0-1 0,0 1 0,0 0 0,0-1-1,1 1 1,-1-1 0,5-25-6996,0-7-2711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8:50.3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288 0 5026,'0'0'14612,"-7"6"-13203,0-1-1133,1 1 0,-1 0 0,1 0 0,1 0 1,-1 0-1,1 1 0,0 0 0,1 0 0,-5 10 0,-138 258 4836,135-255-4950,1 0 0,1 1 1,1 1-1,-12 39 0,21-55-132,0-4-25,0-1-1,-1 0 1,1 1 0,0-1 0,0 0 0,-1 1-1,1-1 1,-1 0 0,1 0 0,-1 0 0,0 1-1,1-1 1,-1 0 0,0 0 0,-1 2 0,1-2 51,1-12-4149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8:50.6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4706,'0'0'13025,"0"11"-11702,1 97 2535,1 4-1399,-2-80-11961,12-53 2197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8:51.1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165 1 2913,'0'0'20826,"-9"4"-19671,6-2-1070,-3 0 50,1 0 0,0 1 0,0 0 1,1 0-1,-1 0 0,0 1 1,1-1-1,0 1 0,0 0 0,0 0 1,1 1-1,-1-1 0,1 1 1,0 0-1,-3 5 0,-2 15 116,1-1 1,2 2-1,0-1 0,2 0 0,0 1 0,2 0 1,2 33-1,-1-33-159,2-6-7,0 0-1,1 0 1,8 31-1,-5-31-3,-2-1 0,-1 1 0,2 32 0,-5 1-4,0-51 332,-2-2-148,-2 0-239,1-1 0,-1 0 0,1 1 0,0-1 0,0-1 0,-1 1 0,1 0 0,0-1 0,0 0 0,0 0 0,0 0 0,0 0 0,1 0-1,-1 0 1,1-1 0,-1 1 0,1-1 0,-2-3 0,0 2-7,1 0 0,1-1-1,-1 1 1,1-1 0,-1 0-1,1 0 1,0 0 0,1 0 0,-1 0-1,1 0 1,0 0 0,0-8-1,1 7 15,0-8 3,0 0 1,5-27-1,-4 35-35,1 1 0,-1 0 0,1-1-1,1 1 1,-1 0 0,1 0 0,0 0 0,0 1-1,0-1 1,7-6 0,10-9-266,1 2 0,1 0 0,1 1 0,0 2 0,40-21 0,-58 34-404,-1 1-1,1-1 1,-1 1-1,1 0 1,0 1 0,-1-1-1,1 1 1,0-1-1,8 2 1,-2-1-2798,6 0-5290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8:51.3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0 5555,'0'0'19961,"-16"118"-19433,16-97-304,-5-7-224,5 7-256,-5-8-1649,5-6-1921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8:52.0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 5827,'0'0'17506,"-1"0"-17445,1 0 0,-1 0 0,1 0-1,0 1 1,-1-1 0,1 0 0,-1 0 0,1 1-1,0-1 1,-1 0 0,1 0 0,0 1 0,-1-1-1,1 0 1,0 1 0,-1-1 0,1 0-1,0 1 1,0-1 0,-1 1 0,1-1 0,0 1-1,0-1 1,0 0 0,0 1 0,0-1 0,0 1-1,0-1 1,-1 1 0,1-1 0,0 1-1,0-1 1,1 1 0,-1-1 0,0 0 0,0 2-1,5 6 200,-1-1-96,0 0-1,-1-1 1,0 1-1,0 0 1,0 0-1,-1 1 1,0-1-1,2 12 1,-3-7-43,0 0 1,-1 0 0,0 0-1,0 0 1,-2 0 0,1 0-1,-2 0 1,1 0 0,-2-1-1,1 1 1,-2-1 0,1 0-1,-2 0 1,-7 12 0,-12 14 42,17-27-116,1 2 1,0-1-1,-11 23 0,17-8-75,13-25-165,3-2 64,0-1-1,0 0 1,0-1 0,-1-1-1,1-1 1,-1 0-1,14-7 1,-14 6-212,0 0 1,0 1-1,1 0 1,0 1 0,-1 1-1,1 0 1,17 0-1,-30 3 335,0 0 1,-1 0-1,1 1 0,0-1 0,0 0 0,0 1 0,-1-1 0,1 1 0,0-1 0,-1 1 1,1 0-1,0 0 0,-1 0 0,1 0 0,-1 0 0,1 0 0,-1 0 0,0 1 1,1-1-1,-1 0 0,0 1 0,0-1 0,0 1 0,2 3 0,9 11 474,-10-15-413,0 1 0,1-1 0,-1 1 1,0-1-1,1 0 0,-1 0 0,1 0 0,0 0 0,-1 0 0,1-1 0,-1 1 0,5-1 0,35 2 350,-34-2-228,-6 0-147,0 0 0,0 0 1,0 0-1,1 0 0,-1 0 1,0-1-1,0 1 0,0-1 1,0 1-1,1-1 0,-1 0 1,0 0-1,0 0 0,3-2 1,-4 1-6,1 0 0,-1 1 0,0-1 1,0 0-1,0-1 0,0 1 1,0 0-1,-1 0 0,1 0 1,0 0-1,-1-1 0,0 1 1,0 0-1,1-3 0,-1-75 497,0 80-517,0 0 1,0-1-1,-1 1 0,1 0 0,-1 0 1,1-1-1,0 1 0,-1 0 0,1 0 1,-1 0-1,1 0 0,0-1 1,-1 1-1,1 0 0,-1 0 0,1 0 1,0 0-1,-1 0 0,1 0 0,-1 0 1,1 0-1,-1 0 0,1 0 0,-1 1 1,-1-1 31,-28 0 206,12-1-214,1 0 0,0 2 0,-1 0 0,1 2 0,-31 7 0,43-9 9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8:52.8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 5442,'-1'2'19687,"0"-1"-19618,1 0-1,-1-1 0,1 1 1,0 0-1,0 0 1,-1-1-1,1 1 1,0 0-1,0 0 0,0 0 1,0 0-1,0-1 1,0 1-1,0 0 1,0 0-1,0 0 0,0 0 1,1-1-1,-1 1 1,0 0-1,1 0 0,0 0 1,82 132 3343,-54-92-3104,2-1-1,63 63 1,-79-87-235,-1 0-1,-1 1 0,19 32 1,-17-26-7,24 30 0,52 58 198,-76-84-159,2 1 1,4 4-7,-19-27-94,1-1 1,-1 0 0,1 0-1,0 0 1,0 0-1,0-1 1,6 5 0,-3-6-1,-4-2 48,-8-22-5476,-3-5-1330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8:55.4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1 4210,'0'0'14911,"13"9"-13343,8 3-1078,0 1 130,0 0-1,35 31 0,-53-41-501,0 0-1,-1 0 1,0 0-1,0 0 1,0 0 0,0 1-1,0-1 1,-1 1-1,1 0 1,-1-1-1,0 1 1,0 0 0,0-1-1,-1 1 1,0 0-1,1 0 1,-1 0-1,0 0 1,-1 0-1,1 0 1,-1-1 0,0 1-1,0 0 1,-2 6-1,-1 0 136,0-1-1,0 0 0,-1 0 1,0 0-1,-1 0 1,0-1-1,0 0 0,-9 10 1,-11 7 186,0 0-61,-33 42 0,59-66-372,-1-1-1,1 0 1,0 1 0,-1-1 0,1 0 0,0 1 0,-1-1-1,1 1 1,0-1 0,-1 1 0,1-1 0,0 1 0,0-1-1,0 1 1,-1-1 0,1 1 0,0-1 0,0 1-1,0-1 1,0 1 0,0-1 0,0 1 0,0-1 0,0 1-1,0-1 1,0 1 0,0-1 0,0 1 0,0-1 0,1 1-1,-1-1 1,0 1 0,0-1 0,1 1 0,-1-1-1,0 1 1,1-1 0,-1 0 0,1 1 0,1 0-1,-1 0 0,1 0 0,0-1 1,0 1-1,0-1 0,0 0 0,0 1 0,0-1 1,0 0-1,0 0 0,2-1 0,5 1-27,0-1 1,0-1-1,0 0 0,13-4 1,1-7-896,0-2 0,-2 0 0,0-1 0,0-1 0,-2-1 0,27-31 0,46-69-9229,-45 50 3612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8:55.7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221 1 3570,'0'0'15460,"-19"29"-13555,-60 98 248,69-110-1613,0 1 1,2 1 0,0 0-1,2 0 1,-10 39-1,12-27-19,1 1-1,2 41 1,0-71-517,1 0-1,0 0 1,0 0 0,0 0 0,0 1 0,1-1-1,-1 0 1,0 0 0,1 0 0,-1 0 0,1 0-1,0 0 1,0 0 0,0-1 0,0 1-1,0 0 1,0 0 0,0-1 0,0 1 0,1 0-1,-1-1 1,1 1 0,-1-1 0,1 0 0,3 3-1,1-3-95,0 1-1,0-1 1,1 1-1,-1-2 1,0 1-1,1-1 1,8 0-1,-14 0 84,0-1-8,1 1-1,-1-1 1,1 1 0,-1-1-1,1 1 1,-1-1 0,0 0 0,1 0-1,-1 0 1,0 0 0,0 0 0,1 0-1,-1 0 1,0 0 0,0 0 0,0 0-1,0-1 1,-1 1 0,1 0-1,0-1 1,0 1 0,-1-1 0,1 1-1,-1-1 1,1 1 0,-1-1 0,0-1-1,2-1 53,-2 0-1,1 0 1,0 1-1,-1-1 1,0 0-1,0 0 1,0 0-1,0 0 1,-1 0-1,1 0 1,-2-4-1,0 6 62,-1 1 0,1-1-1,-1 1 1,1 0-1,-1 0 1,1 0 0,-1 0-1,0 0 1,1 1-1,-1-1 1,0 1 0,1 0-1,-5 0 1,0-1 59,-18-1 161,-35 2 0,24 1-513,35 21-5117,1-5 418,0-8-1813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8:55.9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82 0 7972,'0'0'16263,"-82"125"-15350,82-111-785,0 6-128,0-13-1281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8:56.4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1 3906,'0'0'17136,"9"1"-17040,-4-1-36,0 1 1,-1-1-1,1 1 0,0 0 1,-1 1-1,1-1 1,-1 1-1,1 0 1,-1 0-1,0 0 0,0 0 1,0 1-1,0 0 1,0 0-1,0 0 1,-1 0-1,1 0 0,-1 1 1,5 7-1,-4-6 90,-1 1 1,0 0-1,-1 0 0,1 1 0,-1-1 0,-1 0 1,1 1-1,-1-1 0,0 1 0,0 0 0,-1-1 1,0 1-1,0 0 0,0-1 0,-4 13 0,2-10-11,0 1-1,-1-1 1,-1-1-1,0 1 1,0 0 0,0-1-1,-1 0 1,-1 0-1,1 0 1,-12 11-1,-26 22 62,41-39-192,3 1-61,0 1-1,0 0 0,1-1 1,-1 1-1,1-1 0,0 0 1,0 0-1,0 1 0,0-1 0,0 0 1,1-1-1,-1 1 0,5 3 1,9 14 28,-12-13 32,0 1 0,-1-1 0,0 1 0,-1 0 0,0 0 0,0 0 0,-1 1 0,2 14 0,-3-19 70,0 1 1,0-1 0,0 1 0,0 0-1,-1-1 1,0 1 0,0-1 0,0 0 0,0 1-1,-1-1 1,0 0 0,0 0 0,0 1-1,0-2 1,0 1 0,-6 7 0,-3-1 34,0-1 0,0 0 1,-1-1-1,0 0 0,0-1 1,0 0-1,-1-1 1,-24 9-1,35-15-890,-16 6 842,13-6-3896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0:05.4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63 9060,'0'0'15911,"195"0"-14022,-113-7-624,-10-7-625,-5 7-592,-16-7-48,-5 7-32,-5 0-1665,-10 0-2064,-5 7-2370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18:56.7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55 166 10677,'0'0'13075,"15"9"-12106,-5-2-818,-3-2-66,0 0 0,1-1 0,16 8 0,-21-11-71,0 0 0,0 0 0,0 0 0,1-1 0,-1 1 0,0-1 0,0 0 0,1 1-1,-1-2 1,0 1 0,1 0 0,-1-1 0,0 1 0,0-1 0,1 0 0,4-2 0,-3 1-22,-1 0 0,1 0 1,-1 0-1,0-1 0,0 1 0,0-1 0,0 0 0,0 0 1,-1 0-1,1-1 0,-1 1 0,0-1 0,0 0 1,-1 0-1,1 0 0,-1 0 0,1-1 0,-1 1 0,-1 0 1,1-1-1,-1 0 0,1 1 0,-1-1 0,0 0 1,-1 1-1,0-1 0,1 0 0,-2-9 0,1 8 28,0 0 8,1 0 1,-2 0-1,1 0 1,-1 0-1,0 0 0,0 0 1,-2-7-1,1 11 75,1 0-1,0 0 0,0 0 1,-1 1-1,1-1 0,-1 0 1,0 1-1,1-1 0,-1 1 1,0-1-1,0 1 1,0 0-1,0 0 0,0 0 1,0 0-1,0 0 0,-1 0 1,1 1-1,0-1 0,0 1 1,-1-1-1,-2 1 0,-8-1 126,1 1 0,-1 0 0,1 1 0,-1 1 0,1-1-1,0 2 1,0 0 0,0 0 0,0 1 0,0 1 0,1 0-1,-1 1 1,1 0 0,-13 9 0,23-13-242,-1 0 0,1 0 0,-1 0 0,1 0 0,0 1 0,0-1 0,0 0 0,0 1 0,0-1 1,0 0-1,1 1 0,-1-1 0,1 1 0,0-1 0,0 1 0,0-1 0,0 6 0,0-2-752,1 1 1,-1-1-1,1 0 0,0 1 1,4 11-1,7-5-3809,6-11 394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3:45.2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360 411 5699,'0'0'13913,"-3"-16"-12667,-14-51 69,15 64-1211,1-1 1,-1 2 0,0-1-1,1 0 1,-1 0 0,-1 1-1,1-1 1,0 1 0,-1-1-1,1 1 1,-1 0 0,0 0-1,1 0 1,-1 0 0,0 1-1,0-1 1,0 1 0,0 0-1,-1 0 1,1 0 0,0 0-1,-1 0 1,1 1 0,0-1-1,-6 1 1,1 0-28,-1-1 0,1 1 0,-1 1 0,0-1 0,1 1 0,0 1 0,-1 0 0,1 0 0,0 0 0,0 1 0,0 1 0,0-1 0,0 1 0,1 1 0,0-1 0,0 1 0,-12 10 0,7-2-70,0 0 1,0 0 0,1 2 0,1-1 0,0 1 0,1 0 0,-12 28 0,18-36 12,1 0 1,0 0-1,0 0 1,1 0-1,0 1 0,0-1 1,1 0-1,0 12 1,0-17-14,1-1 1,-1 1-1,1 0 1,0-1-1,-1 1 1,1-1-1,0 0 1,0 1-1,0-1 1,0 1 0,0-1-1,0 0 1,0 0-1,0 0 1,0 0-1,1 0 1,-1 0-1,1 0 1,-1 0-1,0 0 1,1 0-1,-1-1 1,1 1-1,0-1 1,-1 1-1,1-1 1,-1 0-1,1 1 1,0-1-1,1 0 1,57 4 349,-55-4-326,5-1 10,0 0 0,0 0 0,-1-1 0,1 0 0,0 0-1,-1-1 1,1-1 0,-1 0 0,0 0 0,0-1 0,0 0 0,-1 0-1,0-1 1,11-9 0,6-9 87,0-1-1,35-50 1,-57 72-118,22-30 37,-1 0-1,-2-1 0,23-50 1,-36 64-39,-2 0-1,1 0 1,-2-1 0,-1 0 0,-1 0 0,0-1 0,1-41-1,-5 63 20,0 0 0,0 0 0,0 0 0,0 0 0,0 0 0,0-1 0,0 1 0,0 0 0,0 0-1,0 0 1,0 0 0,0-1 0,0 1 0,0 0 0,0 0 0,0 0 0,0 0 0,-1 0 0,1-1-1,0 1 1,0 0 0,0 0 0,0 0 0,0 0 0,0 0 0,0-1 0,0 1 0,-1 0 0,1 0 0,0 0-1,0 0 1,0 0 0,0 0 0,0 0 0,-1 0 0,1 0 0,0 0 0,0 0 0,0 0 0,0-1 0,0 1-1,-1 0 1,1 0 0,0 0 0,0 0 0,0 0 0,0 0 0,-1 1 0,1-1 0,0 0 0,0 0 0,0 0-1,0 0 1,-1 0 0,1 0 0,0 0 0,0 0 0,-13 10 245,-10 17-403,5-2 128,2 1 0,1 1-1,2 1 1,0 0 0,2 0-1,1 1 1,-11 49 0,16-56 1,1 0 1,0 0-1,2 1 1,0-1-1,2 1 1,3 30-1,-2-50-3,0 1 1,0-1-1,0 1 1,0-1-1,1 1 0,-1-1 1,1 0-1,0 0 0,0 0 1,0 0-1,1 0 1,-1 0-1,1-1 0,0 1 1,-1-1-1,1 0 0,0 1 1,0-1-1,0-1 1,1 1-1,-1 0 0,0-1 1,1 0-1,-1 1 0,1-2 1,5 2-1,10 2-1,0-1 0,1-2-1,33 0 1,-38-1 9,-11 0-4,1-1 0,0 1-1,0-1 1,0 0 0,0 0-1,-1-1 1,1 1 0,-1-1-1,1 0 1,-1 0 0,1-1 0,-1 1-1,4-4 1,-1 0-9,0-1 0,0 1 0,0-1-1,-1-1 1,0 1 0,6-11 0,0-3-33,-1-1-1,-1 0 1,-1-1-1,9-32 1,-12 26 80,-6 28 94,-3 22-14,-11 3-107,10-17 4,0 0 1,0 1 0,1-1-1,0 1 1,0 0 0,1 0-1,0 0 1,-1 12-1,2-17-10,0 0-1,1 1 1,0-1-1,0 1 1,0-1-1,0 0 1,0 1-1,1-1 1,-1 1-1,1-1 1,0 0-1,0 1 1,0-1 0,1 0-1,-1 0 1,1 0-1,0 0 1,0 0-1,0 0 1,0-1-1,0 1 1,0-1-1,1 1 1,-1-1-1,1 0 1,0 0-1,0 0 1,-1 0-1,1 0 1,1-1-1,-1 1 1,0-1-1,0 0 1,5 1-1,8 3-114,1-2 1,-1 0-1,0-1 0,1 0 1,30-2-1,-43 0 17,-1 0-197,1 0-1,-1 0 0,1 0 0,-1-1 0,1 0 0,-1 1 0,0-1 0,1 0 0,-1-1 0,4-1 0,-5 2-282,0-1-1,0 1 1,0-1-1,0 0 1,0 0-1,0 1 1,-1-1-1,1 0 1,1-4-1,9-19-6476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3:45.5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0 4770,'0'0'15877,"-6"22"-14538,-1 5-760,-4 8 1016,-10 69 1,17-53-347,2 61 0,2-76-1306,0-35-68,0-1 1,0 1-1,0 0 0,0-1 1,0 1-1,1-1 0,-1 1 1,0-1-1,0 1 0,0-1 1,1 1-1,-1-1 0,0 1 1,1-1-1,-1 1 0,0-1 1,1 1-1,-1-1 0,1 1 1,-1-1-1,1 0 0,-1 1 1,1-1-1,-1 0 0,1 1 1,0-1-1,5 2-4386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3:46.1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1 194 1649,'0'0'24192,"11"0"-24211,11 0 158,0-1-1,1-1 0,-1-1 0,0-1 0,34-10 0,-44 9-116,0 0-1,1 0 0,-2-1 0,1-1 0,-1 0 0,0 0 1,0-1-1,-1-1 0,0 0 0,14-16 0,-20 20-5,0 1 0,-1-1-1,0 0 1,0 0-1,0 0 1,-1 0-1,1-1 1,-1 1 0,-1 0-1,1-1 1,-1 0-1,1-7 1,-3 12 21,-1 1-1,1 0 1,-1 0 0,0 0-1,1 0 1,-1 0 0,0 0 0,1 0-1,-1 0 1,1 1 0,-3 0-1,-2 3-36,0 0-1,0 1 1,0 0-1,0 0 1,1 0-1,0 1 1,0 0 0,1 0-1,-1 0 1,-5 13-1,0-4 20,5-8 16,1 0 0,0 0 1,0 1-1,1-1 0,0 1 0,0 0 1,1 0-1,0 0 0,0 0 1,1 0-1,0 0 0,1 0 1,-1 1-1,2-1 0,-1 0 1,3 12-1,-2-18-24,0 1 1,1-1-1,-1 0 0,1 1 1,-1-1-1,1 0 0,0 0 1,0 0-1,0 0 0,0 0 1,0-1-1,0 1 0,1-1 1,-1 1-1,0-1 0,1 0 1,0 0-1,-1 0 0,1 0 1,5 1-1,-2 0 5,0-1 0,1 1 0,-1-1 0,1-1 0,-1 1 0,1-1-1,12-2 1,-14 1-194,0-1 0,-1 0 0,1-1 0,-1 1-1,1-1 1,-1 0 0,0 0 0,0 0 0,0-1-1,0 1 1,3-6 0,39-47-6567,-41 49 5130,22-29-9062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3:46.3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42 4978,'0'0'10069,"139"-21"-8436,-72 21-625,4 0-576,-14 0-432,4 0-112,-14-7-2497,-11 0-1073,-16 0-6162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3:46.7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28 4194,'0'0'11517,"-6"23"-8908,-20 74-917,25-94-1600,1 0 1,-1-1 0,1 1-1,-1 0 1,1 0-1,0-1 1,0 1-1,1 0 1,-1 0 0,0-1-1,1 1 1,0 0-1,0-1 1,1 5-1,0-5-17,-1 0-1,1-1 0,-1 1 1,1 0-1,0-1 1,-1 1-1,1-1 0,0 0 1,0 0-1,0 0 0,2 1 1,4 2 104,4 1-68,0 0 0,0-2 1,0 1-1,1-2 1,0 1-1,-1-2 1,1 0-1,0 0 1,0-1-1,-1-1 0,1 0 1,19-4-1,-24 2-95,-1 1 0,1-1 0,-1-1 0,0 1 0,0-1 0,-1-1 0,1 1 0,-1-1 0,0 0 0,0 0 0,0-1 0,8-11 1,-5 5-71,0 1 1,-1-2-1,-1 1 1,0-1 0,0 0-1,4-16 1,-9 23 57,0-1 1,-1 0-1,0 0 0,0 1 1,-1-1-1,0-9 0,0 9 1665,-1 17-666,-2 21-222,2 39-1,1-57-590,0-10-163,0 1 0,1-1 1,-1 0-1,1 0 0,-1 0 1,1 0-1,0 0 1,0 0-1,1-1 0,-1 1 1,1 0-1,-1 0 1,1-1-1,0 1 0,0-1 1,0 1-1,0-1 0,0 0 1,1 0-1,-1 0 1,0 0-1,1 0 0,0-1 1,-1 1-1,1-1 1,0 0-1,4 2 0,3 0-422,1 0 0,0 0 0,0-1 0,0 0 0,0-1 0,17-1 0,-26 0-431,1 0-1,-1 0 0,1-1 1,-1 1-1,0-1 1,1 0-1,-1 0 0,1 0 1,-1 0-1,0 0 0,0 0 1,4-3-1,6-4-10026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3:47.0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1 7732,'0'0'10132,"-47"145"-7907,47-103-736,0 6-145,5-6-111,26 0-465,-5-15-511,0-6-1,-1-7-144,1-7-112,-6-7-240,11 0-1153,5-28-1312,-5-7-2706,0 8-3185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3:47.3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1 116 10597,'0'0'11168,"14"-15"-10920,5-5-203,-2 2 95,29-38 0,-37 49 1164,-6 14-796,-3 20-408,0-20 99,0 129 2943,0 182-1421,0-316-1876,2-9-1154,0 0 426,-1-1 0,0 1 1,0 0-1,-1 0 0,1 0 1,-2-1-1,0-9 0,0-5-4880,1-20-9260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3:47.6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 0 4482,'0'0'11611,"22"1"-9517,71 7-403,-91-7-1589,1-1 0,0 0 0,-1 1 0,1 0 0,-1 0 0,1 0 0,-1 0-1,1 0 1,-1 0 0,0 0 0,1 1 0,-1-1 0,0 1 0,0 0-1,0-1 1,0 1 0,0 0 0,-1 0 0,1 0 0,0 1 0,-1-1 0,0 0-1,1 1 1,-1-1 0,0 1 0,0-1 0,0 3 0,2 3 178,5 13 333,-2 0 1,0 1 0,-1 0 0,-1 0 0,-1 0 0,-1 0 0,-1 0 0,-1 1-1,-4 35 1,2-53-597,1-1 0,0 1 0,-1 0 0,0-1-1,0 1 1,-1-1 0,1 1 0,-1-1 0,0 0 0,0 0-1,0-1 1,-1 1 0,0-1 0,1 1 0,-8 4-1,-8 5-299,0-1-1,-25 11 0,22-12-516,-39 16-3081,-1-11-2829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3:59.12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1497 141 272,'0'0'9436,"0"-21"-6872,-28-22-1500,25 38-1047,-2-1 149,-1 0-1,0 0 1,0 0 0,0 0 0,-1 1 0,-12-8-1,11 9-172,0 1 0,-1-1 0,1 2-1,-1-1 1,0 1 0,1 1 0,-1-1 0,0 2-1,-11-1 1,-1 1 27,10-1-22,0 1 1,0 0-1,0 1 1,0 0 0,0 1-1,0 0 1,-21 7-1,-34 19 165,18-5-25,2 3 0,1 2 1,1 2-1,-50 44 0,-45 56-122,52-47 160,-35 28 318,106-97-474,1 1 0,1 0 0,-25 33 0,-17 20-18,12-18 4,3 3-1,2 1 0,-49 90 1,74-121-12,3-4 4,-1 1-8,0 1 0,1 0 0,-14 39 0,20-42 8,-6 12-16,2 1 0,1 0 0,1 0 0,2 1 0,-2 35 0,7 3-16,-1-18 219,-1-29-106,2 1-1,4 44 1,-2-60-85,0 0 1,1 0-1,0-1 0,0 1 1,1-1-1,0 1 0,0-1 1,1 0-1,0-1 0,0 1 1,0-1-1,1 0 0,0 0 0,8 5 1,26 24 82,-28-27-59,0 0 1,17 16-1,-10-7 90,-7-7-44,1 1 0,0-2 0,0 0 0,1 0 0,0-1 0,1-1 0,-1-1 0,23 8 0,40 18-19,-31-27-14,-38-5-14,0 0 0,0 1 1,0 0-1,0 0 1,0 1-1,10 3 1,-1 1 1,0 0 0,0-1 0,36 5 0,-33-7 4,0 1 1,32 11-1,-34-11 43,0 0 0,1 0 1,-1-2-1,1 0 0,-1-1 0,34-4 0,-5 2 392,145-5-346,-45 6-38,-104-9-42,60-8 209,182-6-1,-280 23-238,1-1 1,0 0-1,-1 0 1,1 0 0,-1-1-1,7-2 1,20-6 40,102-19 98,-43 8-68,-31 4-12,9-1-10,23-3-22,-38 0 19,-44 17-25,0 0-1,-1-2 1,1 1 0,-1-1-1,0 0 1,0-1 0,-1 0-1,0 0 1,0-1 0,-1 0-1,9-12 1,48-62-34,-61 75 21,1 1 0,-1 0 0,-1-1 0,1 1 0,-1-1 0,0 0 0,-1 1 0,0-1 0,0 0 0,0-9 0,0-4 26,-1 0 1,-4-26-1,2 35-26,0 0 0,-1 0 1,-1 0-1,0 0 0,-1 1 0,-8-15 0,-41-57 141,4 27 147,13 20-191,31 28-64,-1 1 0,1-1 0,-1 1 0,-1 1 0,1-1 0,-1 1 0,0 0 0,0 1 0,-16-6 0,-8-6 55,-110-73 141,130 81-206,-30-27 250,6 1 0,0-1-195,32 31-80,0 0-1,0 0 1,0 0-1,1 0 1,0-1-1,0 1 1,0-1-1,0 0 1,1 0 0,-3-6-1,-14-24 572,17 30-568,0 0-1,1 0 1,-1 0 0,1 0 0,0 0 0,0 0 0,0 0 0,0-6 0,-1-7-3,-1-12 92,3 26-96,0-1-1,0 0 0,-1 0 0,0 1 0,1-1 0,-2 1 1,-2-9-1,-5-23 38,3 8-37,-2-10-7,8 32 2,-1 0 1,0 0-1,0 0 0,-1 1 1,0-1-1,0 1 1,-3-7-1,-9-28 17,13 33-16,-14-22 3,3 8-24,6 9 8,0 0 1,-1 0-1,-1 1 1,-11-14-1,6 8-23,-5 0 30,15 15 7,1 0 0,-1 0 0,1-1 0,-1 1 0,1 0 0,0-1 0,0 0 0,-3-5-1,-1-3 0,-1 0 0,-14-17 0,8 11 0,8 14 8,-1-1-1,1 1 0,-1 0 0,0 0 0,-10-3 0,12 6 9,0-1 0,1-1 0,-1 1 0,0 0 0,1-1 0,-1 0 0,1 0 0,-4-2 0,-19-10 96,13 8-90,12 5-22,0 1 1,0-1 0,0 0-1,0 1 1,0-1 0,-1 1 0,1-1-1,0 1 1,0 0 0,0-1-1,-1 1 1,1 0 0,0 0 0,-2 0-1,-4-5 18,7 5-17,-1-1 1,0 0-1,0 0 1,0 0 0,0 1-1,0-1 1,0 0-1,0 1 1,0-1-1,0 1 1,0-1 0,0 1-1,0 0 1,0-1-1,0 1 1,-1 0 0,1 0-1,0 0 1,0 0-1,-1 0 1,1 0-21,-22 0-714,-45-7-4787,10 0 13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0:05.6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10773,'0'0'8100,"0"30"-5787,0 196 2131,0-195-3690,2 0-1,10 54 1,-9-70-714,1 0 1,0 0 0,1-1-1,1 0 1,0 0-1,1 0 1,15 21 0,-22-34-111,-1-9-6834,-8-5 869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4:07.4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7860,'0'0'15204,"8"2"-14153,6 5-764,-1 1 1,0 1-1,0-1 0,-1 2 0,0 0 0,0 0 1,-1 1-1,18 24 0,-26-29-182,-1-1-1,0 1 0,0 0 1,-1 1-1,1-1 0,-1 0 1,0 0-1,-1 1 0,0-1 1,0 0-1,0 1 0,-1-1 1,0 0-1,0 1 1,0-1-1,-1 0 0,0 0 1,0 0-1,-1 0 0,1 0 1,-1-1-1,-1 1 0,1-1 1,-1 0-1,-4 5 0,-67 65 742,74-75-847,1 1 1,0-1-1,-1 0 0,1 0 0,0 1 0,0-1 0,-1 0 1,1 1-1,0-1 0,0 0 0,0 1 0,-1-1 0,1 0 1,0 1-1,0-1 0,0 0 0,0 1 0,0-1 1,0 0-1,0 1 0,0-1 0,0 1 0,0-1 0,0 0 1,0 1-1,0-1 0,0 0 0,0 1 0,0-1 1,0 0-1,0 1 0,0-1 0,1 1 0,-1-1 0,0 0 1,0 0-1,0 1 0,1-1 0,-1 0 0,0 1 0,0-1 1,1 0-1,-1 0 0,0 1 0,1-1 0,-1 0 1,0 0-1,1 0 0,-1 0 0,0 1 0,1-1 0,-1 0 1,0 0-1,1 0 0,-1 0 0,1 0 0,-1 0 0,0 0 1,1 0-1,-1 0 0,0 0 0,1 0 0,0 0 1,25-2-205,-25 2 214,128-26-2696,-44 4-7112,-49 9 2263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4:08.0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161 0 8932,'0'0'11563,"-25"19"-9757,-75 59-243,96-75-1422,1 1-1,-1-1 1,1 1-1,0 0 1,0 0-1,0 0 0,-3 6 1,2 13 689,4-13-572,-1 2-10,0-1 0,1 1 0,0-1 0,3 18 0,-2-24-231,0 0 0,1 0 1,-1-1-1,1 1 0,0-1 0,0 1 0,0-1 1,1 0-1,0 0 0,0 0 0,0 0 0,0-1 0,5 5 1,3 2 15,1-1 0,0-1 1,1 0-1,-1 0 0,24 9 1,-29-14-349,1 0-1,-1 0 1,1-1 0,0 0 0,0-1-1,0 1 1,0-2 0,0 1 0,0-1 0,0 0-1,0-1 1,9-1 0,-14 1-92,-1 0 0,1 0 0,-1 0 0,1 0 1,-1 0-1,0 0 0,0-1 0,0 1 0,3-3 0,17-21-6025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4:08.2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165 0 7924,'0'0'14214,"-88"125"-13173,63-98-849,4 1-192,6 0-449,4-7-1856,6-1-2913,5-13-1793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4:08.9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298 1 4626,'0'0'9138,"-22"27"-6575,-73 95-47,79-100-1577,0 1 1,2 0-1,-18 38 0,23-41-454,-2 6-167,1 0 0,1 1 0,1 0 1,2 1-1,1 0 0,1 0 0,1 0 0,2 43 0,0-67-315,1 0-1,1 0 1,-1-1 0,0 1 0,1 0 0,0-1-1,0 1 1,0-1 0,0 1 0,1-1 0,-1 1-1,1-1 1,0 0 0,0 1 0,3 3-1,-2-5-8,-1 0-1,0 0 0,1-1 1,-1 1-1,1-1 0,0 1 1,-1-1-1,1 0 0,0 0 0,0 0 1,0-1-1,0 1 0,0-1 1,0 1-1,0-1 0,0 0 1,0 0-1,0 0 0,0-1 1,5 0-1,-2-1 24,-1-1 1,1 1-1,-1-1 1,0 0 0,0 0-1,0 0 1,0 0-1,0-1 1,-1 0-1,0 0 1,1-1-1,5-8 1,-3 4-76,0 0 0,-1 0 0,0-1 0,0 0 0,8-21 0,-11 23 195,-2 5-31,1 0 1,-1 1-1,0-1 1,0 0-1,0 0 1,-1 0-1,1 0 1,-1 0-1,1 0 1,-1 0-1,0 0 1,0 0-1,-1 0 1,1 0-1,-1-2 1,-1 3-13,1 1 1,-1 0-1,0 0 1,0 0-1,0 0 1,0 0-1,0 0 1,0 1-1,0-1 1,0 1-1,0-1 1,0 1-1,-3 0 1,-31-2 281,-56 2-923,30 0-7198,37 0 1668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5:03.05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8436,'0'0'11138,"16"25"-9529,4 8-1107,0 0 139,1-2 0,39 46 0,-39-52-169,26 32 58,3-3-1,99 86 0,-118-118-527,-30-21-52,-1-5-4064,0-20 651,0-10-2350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5:03.39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478 1 6099,'0'0'14457,"-26"23"-13208,-4 4-909,-125 117 1064,135-124-1129,-163 153 1467,159-148-1620,-5 5 15,19-29-102,10-1-83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5:08.69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668 136 256,'0'0'5429,"-16"-7"806,4-3-4934,10 9-1159,0 0 1,1 0 0,0 0 0,-1 0-1,1 0 1,0-1 0,-1 1 0,1 0-1,0 0 1,0-1 0,0 1-1,-1-4 1,-1 1 99,0 0-1,1 0 1,-1 0-1,0 1 0,-1-1 1,1 1-1,-1 0 1,0-1-1,-7-3 0,-42-23 865,28 18-771,14 8-285,0 1-1,-1 0 1,0 0 0,1 1-1,-1 1 1,0 0-1,0 0 1,0 2-1,-18 1 1,-10-1 140,32 0-154,-1 0 0,1 0 0,-1 1 0,1 0 0,0 1 0,0 0 0,0 0 0,0 0 0,0 1 0,1 0 0,-1 1 0,1 0 0,-6 6 0,-9 7 50,1 2-1,-28 33 0,36-38-58,1 1-1,1 0 0,0 1 1,2 0-1,0 1 1,0 0-1,2 0 0,0 1 1,2 0-1,-5 20 0,3 12 188,1 1 0,3 82-1,3-124-178,2-1-1,-1 1 1,1-1-1,1 1 1,0-1 0,0 0-1,1 0 1,0 0-1,0 0 1,1-1-1,10 15 1,0-4 14,1 0 0,0-1 0,28 24 0,-31-32-19,0-1-1,0 0 0,1-1 0,0-1 0,0 0 0,1 0 0,0-2 1,0 0-1,0 0 0,25 3 0,11-2 159,98-1 0,-134-5-183,-7 0 16,-1-1-1,0 0 1,0-1-1,0 1 1,0-1-1,0 0 1,-1-1-1,1 0 1,0 0-1,-1 0 1,8-6-1,7-7 31,35-31-1,-23 16-34,-13 12 17,-1-1 1,-1-2-1,-2 1 0,0-2 1,19-34-1,-16 24-28,-15 26 51,0-1 1,-1 0-1,0 0 0,-1 0 0,1 0 0,-2 0 0,1-1 0,-1 1 0,0 0 1,-1-1-1,0 1 0,-2-14 0,2-12 15,-2 25-155,0 0 0,0 1 0,-1-1 1,1 1-1,-2-1 0,0 1 1,-8-14-1,2 2-137,9 18-42,0 1 0,0-1 1,-1 1-1,1-1 1,0 0-1,0 1 1,-1 0-1,1-1 0,-1 1 1,-2-2-1,-10-5-5015,8 5 1941,-9-4-5761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5:10.38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218 991 2369,'0'0'9735,"0"-9"-6824,2-3-2448,0 0 0,0 1 1,1-1-1,0 1 0,1 0 0,1 0 1,0 0-1,0 1 0,1 0 0,12-17 1,-10 15-302,-4 3-9,1 1-1,-1-1 0,-1 0 1,0 0-1,0 0 1,-1 0-1,0-1 0,1-12 1,-1-9 737,-2-38 1,-1 21-661,-1 23-8,-1-1 0,-1 1-1,-13-48 1,-4-16 6,18 67-164,0 1-10,-1-1 0,0 1 0,-2 0 0,-15-38 0,-4 28 146,3 7-131,-18-28-31,39 51-50,0 0 1,0 0 0,1 0 0,-1 0 0,-1 0 0,1 0-1,0 0 1,0 0 0,0 1 0,0-1 0,-1 0 0,1 1 0,0-1-1,0 1 1,-1 0 0,1-1 0,0 1 0,-1 0 0,1 0-1,-1 0 1,1 0 0,0 0 0,-1 0 0,1 0 0,0 0-1,-1 0 1,1 1 0,0-1 0,-1 1 0,1-1 0,0 1-1,-2 0 1,-4 3-47,1 0-1,0 0 1,-1 0-1,-7 9 0,9-9 139,-40 38-149,44-41 335,1-10 236,0-127-297,0 135 404,-1 7-830,0 0 147,1 0 0,-1 0-1,1 0 1,2 7 0,-1 9 41,-1 257 847,0-276 387,0-25-540,0-302-1341,0 323 720,23 8-123,250 50 473,-256-47-169,-16-9-204,0 0 1,0 0-1,0 0 0,0-1 1,0 1-1,0 0 0,0-1 0,0 1 1,0-1-1,0 1 0,0-1 0,0 0 1,0 1-1,0-1 0,1 0 0,0 0 1,-1 0 32,0 0-325,-1 0 18,0 0 0,0 0 0,1 0 0,-1-1 0,0 1 0,1 0 0,-1 0 0,0 0 0,0-1 0,1 1 0,-1 0 0,0-1 0,0 1 0,0 0 0,1 0 0,-1-1 0,0 1 0,0 0 0,0-1 0,0 1 0,0 0 0,0-1 0,0 1 0,0 0 0,1-1 0,-1 1 0,0-1 0,-1 1 0,1-1 0,0-17-6314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5:22.2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1 7764,'0'0'15871,"-1"3"-14519,-2 6-1033,0-1 0,0 1-1,1 0 1,1 0 0,0 0-1,0 0 1,0 0 0,2 14-1,-2 7 699,-8 43 0,4-43-657,-1 44 0,7-53-395,1-32-1592,7-35-3541,6 7-851,5 4-3033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5:22.4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2449,'0'0'20265,"134"0"-19480,-109 0-545,-9 0-240,-6 0 0,6 0-672,-6 7-1313,0 0-1601,0-7-2369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0:06.6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1 513 3890,'0'0'12779,"23"-14"-10269,-1 2-1932,-2 0-87,0 0 0,0-1 0,-1-1 0,-1-1 1,25-24-1,45-64 1177,-77 89-1544,-1-1 1,-1 0-1,0-1 0,-1 0 1,10-26-1,-17 39-43,0 1 0,0-1 1,-1 1-1,1-1 0,-1 0 0,1 0 0,-1 1 0,0-1 0,0 0 0,0 0 1,0 1-1,-1-1 0,0-4 0,0 6-10,0 0 0,1 0 0,-1 0 1,0 0-1,0 0 0,0 0 0,0 0 0,-1 0 0,1 0 0,0 0 0,0 1 1,0-1-1,-1 0 0,1 1 0,0-1 0,-1 1 0,1 0 0,0-1 1,-1 1-1,1 0 0,0 0 0,-1 0 0,1 0 0,-1 0 0,-1 0 1,-2 0-32,1 1 0,-1-1 0,1 1 1,0 0-1,-1 0 0,1 0 0,0 0 1,-1 1-1,1-1 0,0 1 1,0 0-1,1 1 0,-1-1 0,-5 5 1,3-2-22,1 0 0,1 1 0,-1-1 0,1 1 0,0 0 0,0 0 0,0 0 0,-3 10 0,1 0 80,1 1 0,0 0 0,1-1 1,1 1-1,1 1 0,-1 30 1,3-42-74,0-1 1,1 1 0,-1 0 0,1 0-1,0-1 1,1 1 0,-1-1 0,1 1-1,0-1 1,1 1 0,-1-1 0,1 0-1,0 0 1,0 0 0,1-1 0,-1 1-1,1-1 1,0 0 0,0 0 0,1 0-1,-1 0 1,1-1 0,0 0 0,0 0 0,0 0-1,0 0 1,0-1 0,0 0 0,1 0-1,0 0 1,-1-1 0,8 1 0,-4 0-21,0-1 0,0 0 0,1-1 0,-1 0 0,0-1 0,0 0 1,0 0-1,0-1 0,0 0 0,-1 0 0,1-1 0,0 0 0,-1-1 0,0 0 1,12-7-1,-5 0-88,0-1 1,-1-1-1,0-1 1,-1 0-1,0 0 1,12-20-1,47-56-1542,-71 89 1701,0 10 510,3 8-246,0-1 1,11 24-1,-3-11-188,-11-24-159,13 28 33,-13-33-28,-1 1 0,0-1-1,1 0 1,-1 1 0,0-1 0,1 1-1,-1-1 1,1 0 0,-1 0 0,0 1-1,1-1 1,-1 0 0,1 0 0,-1 1-1,1-1 1,-1 0 0,1 0-1,-1 0 1,1 0 0,-1 0 0,1 0-1,-1 0 1,1 0 0,-1 0 0,1 0-1,0 0-5,1-1-1,-1 1 1,0-1-1,0 0 1,0 0 0,0 1-1,0-1 1,0 0-1,-1 0 1,1 0-1,0 0 1,0 0-1,-1 0 1,1 0-1,0-2 1,149-300-95,-135 261-887,-12 14-4678,-3 20-1125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5:22.7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1 6275,'0'0'17592,"-1"7"-16509,0-3-978,0 0 0,1 0 0,0 0 1,0 0-1,0 0 0,0 0 0,1 1 0,0-1 0,0 0 0,0 0 0,0 0 0,0-1 1,1 1-1,0 0 0,0 0 0,0-1 0,0 1 0,0-1 0,6 6 0,54 63 310,-46-56-387,-1 1-1,-1 0 0,0 1 1,-2 1-1,16 28 0,-27-43 123,1-1 1,-1 0-1,-1 0 0,1 1 0,0-1 0,-1 0 0,0 1 0,0-1 1,0 4-1,0-1 784,-8-5-342,-36 12-489,-40 9-827,25-11-4978,35-8-2720,7 2-6612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5:23.3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416 28 4082,'0'0'17133,"3"-4"-15025,7-15-9,-7 15-223,-6 6-358,-40 37 40,-248 209-16,266-225-1567,20-18-221,0 0 0,-1 0 1,0-1-1,1 0 0,-11 6 1,11-5-2775,-16-2-21320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5:29.6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275 0 1169,'0'0'20025,"-18"22"-19022,-118 135 776,109-127-995,9-12 20,0 2 0,1 0 0,-14 24-1,30-43-776,0 0-1,0 1 0,0-1 0,0 0 0,1 1 0,-1-1 0,0 1 0,1-1 0,-1 1 0,1-1 0,-1 1 0,1 0 1,0-1-1,-1 1 0,1-1 0,0 1 0,0 0 0,0-1 0,1 1 0,-1 0 0,0-1 0,1 1 0,-1-1 0,0 1 1,1-1-1,0 1 0,-1-1 0,1 1 0,0-1 0,0 1 0,0-1 0,0 0 0,0 0 0,0 1 0,0-1 0,0 0 1,1 0-1,-1 0 0,0 0 0,1 0 0,-1-1 0,1 1 0,-1 0 0,1-1 0,-1 1 0,3 0 0,8 2 55,0 0 0,0 0 0,1-1 0,21 0 0,-21-1 103,6 1-176,1-2 0,0 0 0,-1-1 0,1-1 0,0-1 0,-1-1 0,0 0 0,0-2 0,0 0 0,-1-1 0,0-1 0,23-13 0,-20 12-1249,11-5-1224,-21 5-2856,-7-2-4904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5:29.8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1 2897,'0'0'18729,"-77"145"-16984,77-110-609,0 6-624,0-6-448,0-7-64,0 6-1344,0 1-1650,0 0-2416,-21-1-5795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5:30.1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263 1 2945,'0'0'20618,"-67"76"-19290,31-35-431,5 1-97,0-7-400,6-1-224,9-6-176,6-7-192,0-7-1120,5-7-1986,-6 6-3153,-9-13-9236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5:30.5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 9764,'0'0'11656,"16"-1"-11090,56-4 138,-67 5-611,0 0 0,-1 0-1,1 0 1,0 1 0,0-1-1,0 1 1,-1 0 0,1 1-1,0-1 1,-1 1 0,1 0 0,-1 0-1,7 4 1,-8-4 22,-1 0 0,1 1 0,0-1 0,-1 1 0,0 0 0,0 0 0,1-1 0,-2 1 0,1 0 0,0 1 0,-1-1 0,1 0 0,-1 0 0,2 7 0,-2-4-1,-1 0-1,1-1 0,-1 1 1,0-1-1,0 1 1,-1 0-1,0-1 1,0 1-1,0-1 1,-1 1-1,0-1 1,0 0-1,0 0 0,0 0 1,-1 0-1,0 0 1,0 0-1,0 0 1,-1-1-1,-7 8 1,-5 1-79,0 0 0,-2-1 0,1-2 0,-1 1 0,-24 9 0,56-18-153,0 0-1,0-1 0,16-1 0,-7 0-469,-1 0-1,0-2 1,0-1 0,1-1-1,-2-1 1,26-8-1,13-8-4477,-3 0-3527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5:30.8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4818,'0'0'18297,"52"14"-17017,-27 7-367,1 0-289,-5-1-240,4 8-256,-4-7-128,-1 0-336,1-1-1665,-1 1-2049,-4-7-3873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5:31.2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184 1 8420,'0'0'10890,"-13"22"-9369,6-10-1281,-11 17 643,2 1 0,1 1 0,-18 52 0,19-33-22,2 0 1,2 0-1,3 1 0,-2 92 0,8-139-874,1 0-1,0-1 0,0 1 1,0-1-1,1 1 0,-1-1 1,1 1-1,0-1 0,0 1 1,0-1-1,0 1 0,0-1 1,1 0-1,0 0 0,-1 0 1,1 0-1,0 0 0,1 0 1,-1 0-1,0-1 0,1 1 1,0-1-1,-1 0 0,1 0 1,0 0-1,0 0 0,0 0 1,1 0-1,-1-1 0,0 0 1,1 1-1,-1-1 0,0 0 1,1-1-1,-1 1 0,1-1 1,0 1-1,-1-1 0,1 0 1,4-1-1,-3 0-21,-1 1-1,0-1 1,1 0 0,-1 0-1,0-1 1,0 1 0,0-1-1,0 0 1,0 0 0,0-1-1,0 1 1,-1-1 0,1 1-1,-1-1 1,0 0 0,0-1-1,0 1 1,3-4 0,0-1-13,-1 0 0,1 0 0,-2 0 0,1 0 1,-1-1-1,0 0 0,3-15 0,-6 21 58,0 0 0,0 0 0,-1 0 0,0 0 0,1-1 0,-1 1 0,0 0 0,-1-5 0,1 7 21,-1 0 1,1 0-1,0 1 1,-1-1 0,1 0-1,-1 0 1,1 1-1,-1-1 1,1 0-1,-1 0 1,1 1-1,-1-1 1,0 1 0,1-1-1,-1 0 1,0 1-1,1-1 1,-1 1-1,0 0 1,0-1-1,0 1 1,0 0-1,1-1 1,-1 1 0,0 0-1,0 0 1,0 0-1,0 0 1,0-1-1,0 1 1,-1 1-1,-55-3 673,35 0-586,0 1 0,-1 2 0,1 0 0,-40 7 0,52-2-1259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5:32.5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3025,'0'0'16904,"0"34"-15863,0-20-833,0 7-64,0 0-144,0-8-993,0 8-1408,0-7-2241,0-7-2449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5:33.1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239 32 4386,'0'0'15127,"-17"-7"-13716,5 1-1202,8 4-161,-1-1-1,1 1 0,-1 0 0,0 0 1,1 0-1,-1 1 0,0-1 0,0 1 1,0 1-1,0-1 0,0 1 0,0-1 1,-1 1-1,1 1 0,0-1 0,0 1 1,0 0-1,0 0 0,0 0 0,1 1 1,-9 3-1,-2 3 234,7-3-33,-1 0 0,0 0 0,1 1 0,0 0 0,0 0 0,-12 14 0,18-17-220,1 1 1,-1-1-1,1 0 0,0 1 1,0-1-1,1 1 1,-1-1-1,1 1 1,0-1-1,0 1 0,0 0 1,0-1-1,0 1 1,1-1-1,-1 1 1,1-1-1,0 0 0,1 1 1,-1-1-1,0 0 1,1 1-1,0-1 0,-1 0 1,1 0-1,4 4 1,63 56 201,-53-51-191,-1 1-1,0 0 1,-1 2-1,-1-1 0,0 2 1,-1-1-1,0 2 1,9 18-1,-19-30 13,-1 0 0,1 0 0,-1 0 1,0 0-1,0 0 0,0 1 0,-1-1 0,0 0 0,0 0 0,0 1 0,-2 8 1,0-12-9,1 0 0,-1 0 1,1-1-1,-1 1 1,0 0-1,0 0 0,0-1 1,0 1-1,0-1 1,0 0-1,0 1 0,0-1 1,0 0-1,-1 0 0,1 0 1,0-1-1,-1 1 1,1-1-1,-1 1 0,-2-1 1,-56 7 416,59-7-438,1 0 0,0 1 0,-1-1 0,1 0 0,-1 0 0,1-1 0,0 1 1,-1 0-1,1 0 0,0-1 0,-1 1 0,1-1 0,0 1 0,-1-1 0,1 1 0,0-1 0,0 0 0,-2-1 0,2 0 21,0 0-1,0 0 1,1-1-1,-1 1 0,1 0 1,0 0-1,-1 0 1,1-1-1,0 1 1,1-4-1,-1-2-21,0-1-13,0 0 1,0 0-1,1-1 0,0 1 1,0 0-1,1 0 0,1 0 1,0 0-1,0 1 0,0-1 1,1 1-1,0-1 0,1 1 0,0 1 1,0-1-1,11-11 0,-12 14-130,-2 2 85,1 0-1,-1 0 1,0 1 0,1 0-1,0-1 1,-1 1 0,5-3-1,18-3-4567,-19 7 3448,23-3-7981,-14 4-878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0:14.4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3970,'0'0'15396,"2"30"-14041,3 60 67,13 235 3661,-16-200-4028,5 0 1,31 159 0,-28-248-960,-8-29-81,0-1 0,0 1 0,-1 0 0,1-1 0,-1 12 0,-1-17-1,-2-20-1260,-23-81-6842,-13-114 0,26 97-2106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5:36.0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4 2385,'0'0'18355,"-8"-4"-15607,7 6-2664,1 0 1,0-1-1,0 1 0,0 0 1,1-1-1,-1 1 0,0 0 1,1-1-1,-1 1 0,1-1 0,-1 1 1,1-1-1,0 1 0,-1-1 1,1 1-1,0-1 0,0 1 1,0-1-1,2 2 0,9 10 360,0-1-1,1 1 0,27 18 1,8 8 21,131 129 343,-174-165 290,-1 0-5432,-12 18-16393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5:36.7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3057,'0'0'14500,"0"20"-11768,-1 1-2157,7 145 4842,3-114-4242,-5-34-980,-1 1 1,1 31-1,0-50-1776,8-14-13611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5:37.1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0 140 5699,'0'0'14254,"23"16"-12901,72 50-121,-91-63-1168,1 0 1,0 0-1,-1 0 0,1-1 0,1 0 0,-1 0 0,0 0 0,0-1 0,1 0 0,-1 0 0,1 0 0,-1 0 1,1-1-1,-1 0 0,1 0 0,6-2 0,11 1 178,-21 1-214,1 0-1,0 0 1,0 0 0,0-1 0,0 1 0,0-1 0,0 1 0,0-1 0,-1 0 0,1 0 0,0 0 0,-1-1 0,1 1 0,-1-1-1,1 1 1,-1-1 0,1 0 0,-1 0 0,0 0 0,0 0 0,0 0 0,0-1 0,-1 1 0,1-1 0,-1 1 0,1-1 0,-1 1-1,0-1 1,0 0 0,1-3 0,1-7 95,-1 0 1,0 0-1,-1 0 0,0-1 0,-2-17 0,0 8 49,2 20-129,-1 1 0,0-1-1,0 1 1,0-1 0,-1 0-1,1 1 1,-1-1 0,1 1-1,-1-1 1,0 1 0,0-1-1,0 1 1,0 0 0,0-1-1,-1 1 1,1 0 0,-1 0-1,1 0 1,-1 0 0,0 0-1,0 0 1,0 1 0,0-1-1,0 1 1,0-1 0,0 1-1,-1-1 1,-2 0 0,-4 0 240,0-1 1,-1 2 0,0-1-1,1 1 1,-1 1-1,-12 0 1,14 0-150,-1 2-96,0-1 1,0 1-1,1 1 1,-1 0-1,0 0 0,1 0 1,0 1-1,0 1 1,0-1-1,0 1 1,1 0-1,-1 1 1,2 0-1,-1 0 1,0 1-1,1 0 1,0 0-1,-7 11 1,10-10-5,0 0-1,0 0 1,1 1 0,0-1 0,1 0 0,0 1 0,0-1 0,0 13 0,2 18-3136,0-5-5477,-1-27 978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5:38.5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2897,'0'0'20570,"3"4"-19327,17 14-610,1 0 0,1-1 0,1-1-1,0-1 1,37 18 0,137 50 205,6 3-215,-177-71-552,12 5 32,-22-18-1204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5:39.0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7347,'0'0'12307,"19"6"-10842,-16-6-1423,20 7 304,1 1-1,-1 0 1,0 2 0,-1 1 0,0 0 0,24 18-1,-40-25-277,0 0 0,-1 1 0,1 0 0,-1 0 0,0 0 0,0 1 0,0 0 0,-1-1 0,0 2 0,0-1 0,-1 0 0,1 1 0,-1 0 0,-1 0 0,1 0 0,-1 0 0,-1 0 0,1 0 0,-1 0 0,0 1 0,-1-1 0,0 11 0,-1-10 34,0 0 0,0 0 1,-1-1-1,1 1 0,-2-1 0,1 0 0,-1 1 1,0-1-1,-1 0 0,0 0 0,0-1 1,0 1-1,-1-1 0,-7 9 0,0 0 144,11-14-234,1-1 0,-1 1 0,0 0 0,1 0 0,-1 0-1,0 0 1,1 0 0,-1 0 0,1 0 0,0 0 0,-1 0 0,1 0 0,0 0-1,0 0 1,-1 0 0,1 0 0,0 0 0,0 0 0,0 0 0,0 0-1,0 0 1,0 0 0,1 0 0,-1 0 0,0 0 0,1 0 0,0 2-1,0-2-5,0 0-1,0 1 1,1-1-1,-1 0 1,1 0-1,-1 0 1,1 0-1,0 0 0,-1 0 1,1-1-1,0 1 1,0 0-1,0-1 1,2 1-1,9 1 1,1 0 0,-1-1-1,18-1 1,-25 0 38,115-9-2167,-2-11-7664,-67 8 2200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5:39.2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9156,'0'0'11109,"5"125"-9556,26-104-545,5 0-111,5-8-513,-5-6-192,5-7-192,-10 0-384,0 0-1249,-6-13-1824,-4-15-2002,-1 0-3009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5:39.3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324 0 9092,'0'0'16696,"-138"139"-15272,112-105-1247,6 1-113,-6 7-64,-5-1-897,0 8-1968,6-8-2049,-1-6-2530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5:39.8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159 1 3298,'0'0'16999,"-51"118"-15430,25-84-545,6 8 33,-1-7-273,11-8-608,-6-6-112,11-7-112,5-7 48,-5 0-896,0 0-5027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5:40.2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0 3073,'0'0'12998,"-3"24"-10925,0-8-1656,-3 27 1322,-2 76 0,8-77-1447,0 24-251,0-44-4637,0-1-4187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5:40.8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72 320,'0'0'13756,"-1"-10"-11734,-4-33-93,5 42-1830,0 1 1,0-1-1,0 0 1,-1 0 0,1 0-1,0 1 1,0-1-1,-1 0 1,1 0-1,0 1 1,-1-1-1,1 0 1,-1 1-1,1-1 1,-1 0-1,1 1 1,-1-1-1,1 1 1,-1-1-1,0 1 1,1-1-1,-1 1 1,0-1-1,1 1 1,-1 0 0,0-1-1,0 1 1,1 0-1,-1-1 1,0 1-1,0 0 1,0 0-1,1 0 1,-1 0-1,0 0 1,0 0-1,0 0 1,1 0-1,-1 0 1,0 0-1,-1 1 1,-1 0 29,1 0 0,0 0 0,0 0 0,0 0 0,0 0 0,0 0 0,0 1 1,0-1-1,0 1 0,-2 2 0,0 2-17,1-1 0,-1 1 0,1 1 0,0-1 0,1 0 0,-1 1 0,1-1 0,0 1 0,1 0 0,0-1 0,0 1 0,0 0 0,1 0 0,0 0 0,0 0 0,1 0-1,2 11 1,3 5 51,1 0 0,1 0 0,18 36 0,-17-39-82,0-1-39,-2 0 0,0 0 0,-1 1 0,-1 0 0,-1 0 0,0 0 0,-2 0 0,0 22 1,-1-27 1,0-13-17,-1 1 1,0-1 0,0 1 0,0 0 0,0-1 0,0 1 0,0 0 0,0-1 0,-1 1 0,0-1 0,1 1 0,-1-1 0,0 1 0,0-1 0,0 0 0,0 1 0,-3 2 0,1-1 44,2-4-48,1 1 0,0 0 0,-1 0 0,1-1 1,-1 1-1,1 0 0,-1-1 0,1 1 0,-1-1 0,1 1 0,-1-1 0,1 1 1,-1-1-1,0 1 0,1-1 0,-1 0 0,0 1 0,0-1 0,1 0 0,-1 1 1,0-1-1,0 0 0,1 0 0,-1 0 0,0 0 0,0 0 0,1 0 0,-1 0 1,0 0-1,0 0 0,1 0 0,-1 0 0,0 0 0,0-1 0,1 1 0,-1 0 0,0 0 1,0-1-1,1 1 0,-1-1 0,0 1 0,1 0 0,-1-1 0,-3-4 14,1 0 1,1 0-1,-1 0 0,1-1 0,0 1 0,0 0 0,1-1 0,-1 0 0,0-9 0,0-56-27,2 49-45,0 14 26,1 0 0,0 1 1,1-1-1,0 0 0,0 1 0,0-1 1,1 1-1,0 0 0,5-8 1,42-62-180,-26 43 107,-15 21-236,16-25-398,-8 14-3291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0:14.7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9812,'0'0'7444,"26"0"-5894,162 0 568,-177 0-2041,0 0 0,0 1 0,0 1-1,0 0 1,0 0 0,0 1 0,10 4 0,-18-6 19,0 0 0,0 1 0,0-1 0,0 1 0,0 0 0,0 0 0,0 0 1,-1 0-1,1 1 0,-1-1 0,0 1 0,1-1 0,-1 1 0,0 0 0,-1 0 0,1 0 1,0 0-1,-1 0 0,0 0 0,0 0 0,0 0 0,0 1 0,0-1 0,0 0 0,-1 1 1,0 4-1,1 10 733,-1-10-487,1 0-1,-1 1 1,0-1 0,-1 0 0,0 0-1,0 1 1,-1-1 0,0 0 0,-1 0-1,0 0 1,0-1 0,-4 9-1,-11 10-176,-1-1 0,-2 0 0,0-2 0,-2 0 0,-32 25 0,51-45-232,1 0-73,0-1-1,0 1 1,0-1-1,-1 0 0,1-1 1,0 1-1,-1 0 1,1-1-1,-5 2 1,8-13-7094,8-9 2142,19-15-5582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5:41.1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6867,'0'0'13830,"-5"125"-13285,5-104-401,0-15-144,0 1-128,10-7-9253,0-20 2082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5:41.6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5619,'0'0'11181,"19"13"-9879,58 43-187,-73-52-997,0 0 1,0 0-1,-1 0 1,1 0-1,-1 1 1,0 0-1,0-1 1,-1 1-1,1 0 0,-1 0 1,0 0-1,-1 1 1,1-1-1,-1 0 1,0 1-1,0-1 1,-1 1-1,1-1 1,-1 1-1,-1 6 1,1-10-73,0 10 88,1-1-1,-2 0 0,1 1 0,-2-1 0,0 0 1,0 1-1,-1-1 0,0 0 0,-1-1 0,0 1 1,0 0-1,-2-1 0,-6 11 0,-57 81 142,64-87-367,10-8-343,23-7-375,-24 0 800,16-3-369,0-1-1,37-12 1,-40 10 33,0 1-1,0 1 0,0 0 1,34-2-1,-49 7 367,0-1-1,0 0 1,1 1-1,-1-1 1,0 1-1,0 0 1,1 0-1,-1-1 1,0 2 0,0-1-1,0 0 1,0 0-1,0 1 1,-1-1-1,3 3 1,26 31 1330,-26-30-1085,0 0-1,0 0 1,0 0-1,0 0 1,1-1-1,0 1 1,8 5-1,-11-10-259,0 1 1,0 0-1,0-1 0,0 1 0,0-1 0,0 0 0,0 0 0,1 1 0,-1-1 0,0-1 0,0 1 0,0 0 1,0 0-1,0-1 0,0 1 0,0-1 0,0 0 0,0 0 0,0 0 0,-1 1 0,1-2 0,0 1 1,0 0-1,-1 0 0,1 0 0,-1-1 0,1 1 0,1-4 0,3-1-44,0-1 0,-1 1 0,0-1 0,-1 0 0,0-1 0,0 1 0,0-1 0,-1 0 0,0 1 0,-1-1 0,0-1 0,0 1 0,0 0 0,-1-1 0,-1 1 0,1 0 0,-1-1 0,-1 1 0,1-1 0,-4-11 0,3 18 87,0 0 1,0 0-1,-1 0 0,1 0 0,0 0 0,-1 0 1,0 1-1,1-1 0,-1 1 0,0-1 0,0 1 1,0 0-1,0 0 0,0-1 0,0 2 0,0-1 1,0 0-1,-1 0 0,1 1 0,0-1 1,0 1-1,-1-1 0,-3 1 0,0-1 221,-1 1-1,0 0 1,0 0-1,0 0 1,0 1 0,1 0-1,-8 2 1,6 1-90,0-1 0,1 1 0,-1 0 0,1 1 0,0 0 0,-9 8 0,-10 7 99,25-19-417,22-4-13021,4-15 3659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5:42.2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3089,'0'0'19837,"19"16"-19198,17 12 253,2-2-1,0-2 1,2-1-1,48 19 1,-14-6-302,192 128 536,-253-162-8786,-7-3 4168,7 1-2353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5:43.2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47 5106,'0'0'13927,"-2"9"-12321,1 1-2042,-4 12 3826,3-55-891,2 26-2350,0 0 0,-1 0 0,0 0 0,0 0 0,-4-12 0,17 28-95,0 0-1,24 13 1,-27-18-26,0 1 0,-1 0 0,1 1-1,-1-1 1,0 2 0,-1-1 0,1 1-1,-1 0 1,-1 1 0,11 14 0,-16-19-22,0-1 0,0 1 0,0 0 1,0 0-1,0 0 0,-1 0 0,1 0 0,-1 0 1,0 0-1,0 0 0,0 0 0,0 0 1,0 0-1,-1 0 0,1-1 0,-1 1 1,0 0-1,0 0 0,0 0 0,0 0 1,-1-1-1,1 1 0,-1-1 0,1 1 1,-1-1-1,-2 3 0,-7 7 59,0 0 0,0-1 0,-24 17 0,14-11-19,-1 1-1,-23 19-14,43-35-26,0 0-1,0 0 1,0 0-1,0 0 1,1 1 0,-1-1-1,1 1 1,-1-1 0,1 1-1,0-1 1,0 1-1,0 0 1,0 0 0,1-1-1,-1 4 1,1-5 67,15-1-105,0-2 10,0 0 1,0-1 0,-1 0-1,1-1 1,-1-1-1,0 0 1,0-1 0,23-13-1,0-4-301,-1-2-1,35-30 0,31-45-1659,-61 58 1135,-43 53 2398,-7 10-1260,-1-5-98,-9 14 745,-17 39 1,32-58-682,-1 1 1,1-1 0,1 1-1,0 0 1,1 0-1,0 0 1,0 19 0,2-30-254,1 0 0,-1-1 0,1 1 1,0 0-1,-1 0 0,1 0 0,0 0 0,0-1 1,-1 1-1,1 0 0,0-1 0,0 1 1,0-1-1,0 1 0,0-1 0,0 1 0,0-1 1,0 1-1,0-1 0,0 0 0,0 0 0,0 0 1,0 0-1,0 1 0,0-1 0,0 0 0,2-1 1,39 2-167,-35-1 50,-4 0 46,1 0 1,-1 0 0,0 0 0,0 0-1,1 0 1,-1-1 0,0 1 0,0-1 0,0 0-1,1 0 1,-1 0 0,0 0 0,0-1-1,0 1 1,-1-1 0,1 0 0,4-3-1,-5 1 37,0 1-1,0 0 0,-1-1 0,1 1 0,-1-1 0,0 0 0,0 1 0,0-1 0,-1 0 0,1 0 1,-1 1-1,0-1 0,0-8 0,0 10 41,-1-1 1,1 1-1,0-1 0,-1 1 1,1-1-1,-1 1 0,0-1 1,0 1-1,0-1 1,0 1-1,0 0 0,0-1 1,-1 1-1,1 0 0,-1 0 1,1 0-1,-1 0 0,0 1 1,0-1-1,0 0 0,0 1 1,0-1-1,0 1 1,-1 0-1,1-1 0,0 1 1,-1 0-1,1 0 0,-1 1 1,1-1-1,-1 1 0,-2-1 1,-11-2-21,0 2-1,-1 0 1,1 0 0,-19 3 0,6-1-848,27-1-856,2 14-11966,0 0 6928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5:43.4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1 3666,'0'0'16951,"-52"118"-15958,47-111-769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5:43.9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10645,'0'0'7940,"14"16"-6644,-2-2-1020,8 7 345,-2 1-1,0 1 1,22 39 0,-37-57-498,0 1 0,0 0 0,-1-1 0,0 1 0,0 0 0,0 0 0,-1 0 0,0 1 0,0-1 0,0 0 0,-1 0 0,0 1 0,0-1 0,0 0 0,-1 0 0,0 1 1,0-1-1,-1 0 0,0 0 0,0 0 0,0 0 0,-1-1 0,0 1 0,0-1 0,0 1 0,0-1 0,-1 0 0,0 0 0,0 0 0,-1-1 0,1 0 0,-10 7 0,7-6-47,5-4-45,0 0 1,0 0 0,1 1-1,-1-1 1,0 0-1,0 1 1,1-1-1,-1 1 1,1 0 0,0-1-1,-1 1 1,1 0-1,-1 3 1,24-5 152,-13 0-165,0 0 0,0 1 0,0 0 1,0 1-1,-1 0 0,1 0 0,0 1 0,-1 0 0,1 0 1,-1 1-1,0 0 0,0 0 0,-1 1 0,1 0 1,11 11-1,-17-13-2,0-1 1,-1 1-1,1 0 1,-1-1-1,0 1 1,0 0-1,0 0 1,0 0-1,0 0 1,0 0-1,-1 0 1,0 0-1,1 0 1,-1 0-1,0 0 1,0 0-1,-1 0 1,1 0-1,-2 4 1,1-3 68,0 1 0,0 0 0,-1 0 0,1 0 0,-1-1 0,-1 1 0,1-1 0,-1 0 0,1 1 0,-7 5 0,-4 3 104,-2-1 0,-20 13 0,-19 15-2558,50-35 732,23-10-16412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5:44.3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98 8420,'0'0'13390,"7"19"-12248,23 56-264,-30-73-835,1 0 0,0 0 0,0 0 0,1-1 0,-1 1 0,0 0 0,0 0 0,1 0 0,-1-1 0,1 1 1,0-1-1,-1 1 0,1-1 0,0 0 0,0 0 0,0 0 0,0 0 0,0 0 0,0 0 0,0 0 0,0-1 0,0 1 1,0-1-1,1 1 0,-1-1 0,0 0 0,0 0 0,0 0 0,1 0 0,-1 0 0,4-2 0,6 2 118,-8-1-144,1 0 0,0 0 0,0 0 0,0-1 0,0 0 0,-1 1 0,1-2 0,-1 1 0,1-1 0,-1 1 0,0-1 0,0 0 0,0 0 0,-1-1 0,1 1 0,-1-1 0,1 0 0,-1 0 0,0 0 0,3-8 0,1 0-56,0 1-1,-1-2 0,-1 1 1,0-1-1,-1 1 1,5-24-1,-4-13 157,-26 48 1436,0 1-1056,-44 2 678,60-2-1120,1 1 0,0 0 0,0 0 0,0 0 0,1 1 0,-1-1 0,0 1 0,0 0 1,1 0-1,-1 0 0,1 0 0,-6 6 0,-4 5 4,4-2-2076,3-7-5152,1-4 795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7:12.59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6 0 5587,'0'0'15721,"-3"4"-14429,3-3-1222,-1 0 0,1 0 0,-1 0 0,1 0 0,0 1 0,0-1 0,-1 0-1,1 0 1,0 0 0,0 1 0,0-1 0,0 0 0,0 0 0,0 0 0,1 0 0,-1 1 0,0-1 0,1 0 0,-1 0 0,0 0 0,1 0 0,0 0 0,-1 0 0,1 0 0,0 0 0,-1 0 0,1 0 0,0 0 0,1 1 0,38 36 1316,-7-7-101,21 30-72,66 72 291,-95-108-1343,2-1 0,1-1 0,30 19 0,-21-18-57,19 11 142,62 51-1,-115-83-231,0 0 33,0 0 0,1 0 0,0 0 0,0-1 1,0 1-1,0-1 0,0 0 0,8 3 0,-11-5-20,0 0-3,3 0 26,-4 0 4,1-3-223,0-1 1,-1 1 0,0-1-1,1 0 1,-1 1 0,-1-1-1,0-5 1,0 2-342,1 5 519,0-26-4091,0 24 2306,-1-1 1,0 0 0,0 1-1,0-1 1,0 1-1,-4-9 1,-5-7-7288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7:13.31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760 0 5555,'0'0'10356,"-11"0"-7632,4 2-2397,1-1 1,-1 1-1,0 1 0,1-1 0,0 1 0,-1 0 0,1 1 1,-10 7-1,-17 8 751,-38 21 1049,49-26-1582,1 1 0,-37 31 1,24-17-179,-112 101 1328,35-30-1178,-36 37-189,125-117-315,18-19 9,3-1 178,0 0-179,1 0-34,0 0 0,0 0 1,-1 0-1,1 0 0,0 0 0,0 0 1,0 0-1,0 0 0,0 0 0,0 0 1,-1 0-1,1 0 0,0 0 0,0 0 1,0 0-1,0 0 0,0 0 0,-1 0 1,1 0-1,0 0 0,0 0 0,0 0 1,0 0-1,0 0 0,0 0 0,0 0 1,-1 0-1,1 0 0,0 0 0,0 0 1,0-1-1,0 1 0,0 0 0,0 0 1,0 0-1,0 0 0,0 0 0,0 0 1,-1 0-1,1-1 0,0 1 0,0 0 1,0 0-1,0 0 0,0 0 0,0 0 1,0 0-1,0-1 0,0 1 0,0 0 1,0 0-1,0 0 0,0 0 0,0 0 1,0-1-1,0 1 0,0 0 0,0 0 1,1 0-1,-1 0 0,0 0 0,0 0 1,0-1-1,-4-58-6379,3 19-1689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8:07.97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74 21 1985,'0'0'18256,"-7"-4"-16802,6 2-1239,-19-11 388,19 13-577,1 0 0,0 0-1,-1-1 1,1 1 0,-1 0-1,1 0 1,-1 0 0,1 0 0,-1 0-1,1-1 1,-1 1 0,1 0-1,-1 0 1,1 0 0,-1 0-1,1 0 1,-1 0 0,1 1-1,-1-1 1,1 0 0,-1 0-1,1 0 1,-1 0 0,1 1-1,0-1 1,-1 0 0,1 0-1,-1 1 1,1-1 0,0 0-1,-1 1 1,1-1 0,0 0-1,-1 1 1,1-1 0,0 0-1,-1 1 1,1-1 0,0 1-1,0-1 1,0 1 0,-1-1-1,1 1 1,0-1 0,0 1-1,0 0 1,-9 44 1145,2 0 1,-3 83-1,9-88-735,0-12 25,4 39 0,-2-59-396,0-1 0,1 1 0,-1-1 0,1 1 0,1-1 0,0 0 1,0 0-1,0 0 0,9 13 0,-4-9-75,1-1 0,1 0 1,0 0-1,0 0 0,1-2 0,0 1 1,0-1-1,1-1 0,0 0 1,1-1-1,-1 0 0,1-1 0,18 5 1,-7-7-2412,-3-6-8634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0:15.0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93 182 8116,'0'0'14364,"23"4"-13367,-1 1-774,0-1-1,28 0 0,-48-4-201,-1 0-1,0 0 0,0 0 0,1 0 1,-1 0-1,0-1 0,1 1 0,-1 0 1,0-1-1,0 1 0,0-1 0,1 0 1,-1 1-1,0-1 0,0 0 1,0 1-1,0-1 0,0 0 0,0 0 1,0 0-1,-1 0 0,1 0 0,0 0 1,0 0-1,-1 0 0,1 0 0,-1-1 1,1-1-1,0-1 51,0 0 0,0 0 0,-1 0 0,0 0 0,0 0 1,-1-6-1,1 0 73,0 2-2,0 0 0,0-1 0,-1 1 0,0 0 0,-1 0 0,0 0 0,0 0-1,-4-9 1,4 14-58,0-1 0,0 1-1,0 0 1,0-1-1,-1 1 1,0 0-1,0 1 1,0-1 0,0 0-1,0 1 1,0 0-1,0 0 1,-1 0 0,1 0-1,-1 0 1,0 1-1,0-1 1,-3 0 0,4 1-1,1 1 1,0-1 0,-1 0 0,1 1 0,0 0-1,-1-1 1,1 1 0,0 0 0,-1 0 0,1 1 0,0-1-1,-1 0 1,1 1 0,0-1 0,0 1 0,-1 0-1,1 0 1,0 0 0,0 0 0,-4 2 0,2 2-82,0-1 0,-1 0-1,2 1 1,-1-1 0,1 1 0,-5 7 0,-5 9 12,-5 1-97,11-14 41,0 1 1,1 0 0,-1 0 0,2 1-1,-1 0 1,1 0 0,-4 14 0,8-23 668,1 5-3890,9-9-4853,18-14-1078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8:08.43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175 7 8948,'0'0'7996,"-13"23"-5966,-7 12-1278,-50 95 1866,15 7 402,41-98-2417,11-17-473,3-21-178,0-11-389,2-6 416,1 0 0,1 0 0,0 0 0,0 1 0,2-1 0,10-20 0,5-18 37,-11 27-5,-1-3-56,3-1-1,0 2 1,18-30-1,-18 37 33,-11 23 24,0-1 1,0 1 0,1 0-1,-1 0 1,0 0-1,0 0 1,0 0-1,0 0 1,-1 1-1,1-1 1,0 0 0,0 0-1,0 3 1,1 0 7,9 12 218,1-1 0,0 0 0,1 0 0,1-1 0,0-1 0,1 0-1,0-1 1,1-1 0,35 19 0,-30-20-566,1 0 0,0-2 0,1 0-1,37 7 1,-39-14-4796,-17-1 2511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8:09.10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35 0 5378,'0'0'13276,"-3"21"-11745,-25 261 5035,25-163-5337,4-102-5641,12-65 516,-3 0-1,-2-1 1,4-64-1,-12 29-2724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8:09.29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31 768,'2'-6'2070,"10"-19"12409,3 46-12972,1-1-1,1 0 1,19 18 0,-5-7-309,130 148 219,-150-159-3050,-9-7-2961,-28-12-10144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8:09.46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0 132 5186,'0'0'15768,"175"-42"-14152,-108 15-655,-6 6-817,-15 7-144,-5 0-1313,-5 7-2080,-10 0-3699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8:09.81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0 8356,'0'0'14985,"5"11"-13224,11 18-840,2 1-1,35 44 0,-50-70-980,1 0 0,0 0 0,-1 0 0,1-1 0,0 0 0,0 0 0,1 0 0,-1 0 0,1-1 0,-1 0-1,1 0 1,9 3 0,-12-5-75,1 1 0,0-1 0,0 0 0,-1 0 0,1 0-1,0 0 1,-1-1 0,1 1 0,0-1 0,0 1 0,-1-1-1,1 0 1,-1 0 0,1 0 0,-1-1 0,1 1 0,-1 0-1,0-1 1,0 0 0,0 1 0,0-1 0,0 0 0,0 0-1,0 0 1,2-5 0,9-10-615,-1-2 1,-1 1-1,15-34 0,-25 52 929,0-1 0,0 1 0,0 0 0,-1 0 0,1 0 0,0 0 0,0 0 0,0 0 0,0 0 0,0 0 0,0 0-1,0 0 1,0 1 0,0-1 0,-1 0 0,1 1 0,0-1 0,0 0 0,0 1 0,1 0 0,32 7-3886,-2-8-1965,0 0-3257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8:10.13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48 1 5138,'0'0'16984,"-7"1"-16010,4-1-941,1 1 1,0-1 0,0 1-1,0-1 1,-1 1-1,1 0 1,0-1 0,0 1-1,0 1 1,0-1-1,0 0 1,1 0 0,-1 1-1,-2 1 1,3-1-7,0-1 0,0 1 0,0 0 0,1 0 0,-1 0 0,0 0 0,1 0 0,-1 0 0,1 0 0,0 0 0,-1 0 0,1 0 0,0 0 0,0 0 0,1 0 0,-1 0 1,0 1-1,1-1 0,-1 0 0,1 0 0,0-1 0,0 3 0,5 9 113,0-1 0,1 0 0,0 0 0,1 0 0,0-1 0,1-1 0,13 14 0,-12-15-117,-1 1 0,0 0 0,-1 0 0,0 1-1,-1 0 1,0 1 0,-1 0 0,7 18 0,-10-22-9,6 34 0,-8-40 2,-1-1 1,0 0 0,0 0 0,0 1 0,0-1 0,0 0 0,0 0 0,0 1 0,0-1-1,0 0 1,-1 0 0,1 0 0,0 1 0,-1-1 0,1 0 0,-1 0 0,1 0 0,-1 0-1,0 0 1,0 0 0,1 0 0,-1 0 0,0 0 0,0 0 0,0 0 0,0 0-1,0-1 1,-2 2 0,-7 1-65,0 0-1,0-1 1,-1 0-1,-12 0 1,-21 0-5552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8:10.51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161 0 688,'0'0'20850,"-22"8"-19668,-71 27-216,90-34-881,-1 1 0,0-1 0,1 1 0,-1 0 0,1 0 0,-1 0 0,1 0 1,0 0-1,0 1 0,-3 3 0,5-5-43,0 1 0,1-1 0,-1 1 0,1-1-1,-1 1 1,1-1 0,-1 1 0,1-1 0,0 1 0,0-1 0,0 1 0,0-1 0,0 1 0,0 2 0,1 7-84,-1-9 27,0 0-1,1 0 1,-1 0 0,1 0-1,0 0 1,-1 0 0,1-1-1,0 1 1,0 0 0,0 0-1,0-1 1,1 1 0,-1-1-1,0 1 1,1-1 0,-1 1-1,0-1 1,1 0 0,0 0-1,-1 0 1,1 0 0,0 0-1,0 0 1,3 1 0,7 3-146,0-1 1,23 5 0,-14-3-153,-15-4 328,0 0-1,0 1 0,0 0 0,0 0 0,-1 1 0,1 0 1,-1 0-1,0 0 0,0 0 0,-1 1 0,1 0 0,-1 0 1,0 0-1,0 1 0,-1-1 0,1 1 0,-1 0 0,0 0 1,-1 0-1,0 0 0,0 0 0,2 13 0,2 10 478,-2 1 0,-1 0 0,-2 51 0,-1-60-326,0-20-758,1-10-2644,8-33-6025,-4 10 1236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8:10.73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7475,'0'0'14791,"0"132"-13510,0-97-257,11-1-544,-1 1-448,0-7-32,-5-1-528,6-6-1761,-1-7-1729,0-14-3217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8:11.04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0 215 8308,'0'0'7713,"25"-15"-6689,-8 5-895,14-7-1,-1-2 0,-1-2 0,0 0 0,34-35-1,-60 53-58,0-1-1,0 1 0,0-1 0,0 0 0,-1 1 0,0-1 0,3-7 0,-1-9 3123,-31 23-115,24-2-3037,0 1 1,0-1-1,0 1 1,0 0-1,0 0 1,0 0 0,1 1-1,-1-1 1,1 0-1,0 1 1,-1 0-1,1 0 1,0-1 0,1 1-1,-1 0 1,-2 6-1,2-3 134,0 1-1,0-1 0,0 1 1,1 0-1,0 0 0,0 0 1,0 8-1,2-14-184,-1 1-1,0-1 1,0 0-1,1 0 0,-1 0 1,0 0-1,1 1 1,-1-1-1,1 0 1,-1 0-1,1 0 1,0 0-1,0 0 1,-1 0-1,1 0 1,0 0-1,0-1 0,0 1 1,0 0-1,0 0 1,0-1-1,0 1 1,0-1-1,0 1 1,0-1-1,0 1 1,1-1-1,-1 0 0,0 1 1,0-1-1,2 0 1,41 3-2760,-38-3 1802,21 0-2661,3 0-1169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8:11.21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6931,'0'0'15527,"0"63"-15527,11-56 0,-1 0-1376,0-7-2130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0:16.9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0 5635,'0'0'13982,"-1"17"-12894,-1 21 63,2 1 0,5 49 0,9 3 1437,51 176-1,-62-257-2594,6 16 160,-8-25-177,-1 0 0,0-1-1,1 1 1,0 0 0,-1 0 0,1 0 0,-1-1-1,1 1 1,0 0 0,0-1 0,-1 1 0,1-1 0,0 1-1,0-1 1,0 1 0,-1-1 0,1 1 0,0-1-1,0 0 1,0 1 0,0-1 0,0 0 0,1 0 0,-2-16-3338,1 4 671,-1 1 0,1-1-1,3-12 1,6-5-8303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8:11.35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57 118 1008,'-56'-69'13062,"56"62"-9172,20 0-3890,11 0 160,10 0-160,5 0-1152,1 1-1634,-1 6-2160,0-7-3970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8:11.58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15 0 6499,'0'0'13350,"-15"111"-12437,20-90-289,16-1-112,-1-6-336,6-7-80,-6 0-96,1-7-656,5 0-785,-6-7-1728,1-20-1169,-6-8-7252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8:12.00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5811,'0'0'9465,"8"23"-6917,42 139 1587,-41-130-2328,14 33-1,-20-58-1696,1 1 0,-1-1 0,1-1 1,0 1-1,1 0 0,-1-1 0,1 0 0,1 0 0,-1-1 0,9 8 0,-12-12-118,-1-1 1,0 1-1,0-1 0,1 1 1,-1-1-1,0 1 0,1-1 1,-1 0-1,0 0 0,1 0 1,-1 0-1,0 0 0,1 0 1,-1 0-1,0 0 1,1 0-1,-1 0 0,0-1 1,1 1-1,-1-1 0,0 1 1,0-1-1,1 1 0,-1-1 1,0 0-1,0 1 0,0-1 1,2-2-1,33-35-61,-12 12 34,-21 23 31,31-19-181,-33 21 178,0 0 0,0 1 0,1-1 0,-1 1 1,1-1-1,-1 1 0,0-1 0,1 1 0,-1 0 1,1 0-1,-1 0 0,1 0 0,-1 0 0,1 0 0,-1 0 1,1 0-1,-1 1 0,1-1 0,-1 0 0,0 1 1,1-1-1,-1 1 0,0 0 0,2 0 0,9 10 434,-1 1-1,-1 0 0,12 16 0,18 22 815,-30-42-608,-5-7-1709,-3-22-12765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8:16.6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293 402 9444,'0'0'13460,"-7"-21"-11729,-24-63-71,29 82-1587,1-1 0,-1 1 0,0 0 1,0 0-1,0 0 0,0 0 0,0 0 0,0 1 1,0-1-1,-1 1 0,1-1 0,0 1 0,-1 0 1,1 0-1,-1 0 0,0 0 0,1 0 0,-1 1 1,0-1-1,1 1 0,-1-1 0,0 1 1,0 0-1,0 0 0,1 1 0,-1-1 0,0 0 1,1 1-1,-1 0 0,0 0 0,1-1 0,-1 2 1,-4 1-1,0 0-61,0 1-1,1 0 1,-1 0 0,1 1-1,-1 0 1,2 0 0,-1 0-1,0 1 1,-5 7 0,-42 61-24,49-68 16,-1 2-2,0-1-1,0 2 1,1-1-1,0 0 0,0 1 1,1 0-1,0 0 1,0 0-1,1 0 1,0 0-1,1 1 0,0 11 1,0-20-1,1 0 1,0 0-1,0 1 0,0-1 1,0 0-1,0 0 0,1 1 0,-1-1 1,0 0-1,1 0 0,-1 0 1,0 1-1,1-1 0,-1 0 1,1 0-1,0 0 0,-1 0 1,1 0-1,0 0 0,0 0 1,0 0-1,0 0 0,-1 0 1,1-1-1,0 1 0,2 1 1,2-1 1,-1 0 0,0 0 0,1 0 1,-1-1-1,1 1 0,8-2 1,-8 1-2,5 0 30,1-2 0,0 1 0,0-1-1,-1-1 1,0 0 0,1 0 0,-1-1 0,0 0-1,-1-1 1,1 0 0,-1-1 0,0 0-1,0 0 1,-1-1 0,1 0 0,13-16 0,-2 0-28,-2-1 0,0-1 0,-1 0 0,25-54 0,-31 51-81,0 0 0,-2 0 0,-2-1 0,0-1 1,-2 1-1,-1-1 0,-2 0 0,-1-42 1,-1 71 241,-21 17 307,9-4-441,2 0 0,-1 0 0,2 1 0,0 1 0,0-1 0,-11 25 0,10-14 20,0 0 0,1 1 0,-7 35 1,12-32 14,1 0 1,2 51 0,1-50-49,0-25-19,0 0 0,0-1-1,1 1 1,-1-1-1,1 1 1,0-1 0,0 1-1,0-1 1,0 1-1,1-1 1,-1 0 0,1 0-1,0 1 1,0-1 0,0-1-1,0 1 1,1 0-1,3 3 1,-2-2 1,1-1 1,-1-1-1,1 1 0,0 0 1,0-1-1,0 0 0,0 0 1,0-1-1,0 0 0,0 1 0,8-1 1,-1 0-8,-1 0 1,1-1 0,-1-1-1,0 0 1,1-1 0,-1 0-1,0 0 1,0-1 0,0-1-1,0 0 1,13-7 0,-3 0-122,-1-2 1,-1 0 0,0-1 0,25-24-1,-38 32 105,-1 0 0,1-1 0,-2 0 0,1 0 0,-1 0 0,0 0 0,0 0 0,-1-1 0,0 0 0,0 0 0,-1 0 1,0 0-1,0 0 0,-1 0 0,0 0 0,0-10 0,-1 17 35,0 1 0,0 0 0,0-1 1,0 1-1,0-1 0,0 1 1,0-1-1,-1 1 0,1 0 0,0-1 1,0 1-1,0 0 0,0-1 1,-1 1-1,1 0 0,0-1 0,0 1 1,-1 0-1,1-1 0,0 1 1,-1 0-1,1 0 0,0-1 0,-1 1 1,1 0-1,0 0 0,-1-1 0,1 1 1,0 0-1,-1 0 0,1 0 1,-1 0-1,1 0 0,0 0 0,-1 0 1,-17 1 229,13 0-206,2-1-27,-1 1 0,1 0 0,0 0 0,-1 0 0,1 0 0,0 1 1,0-1-1,0 1 0,0 0 0,0 0 0,0 0 0,0 0 0,-2 3 0,-29 37-18,24-27 22,6-10 0,0 1 1,1-1-1,0 0 1,0 1-1,1-1 0,-1 1 1,1 0-1,0 0 1,1 0-1,-1 0 1,1 0-1,0 0 1,1 11-1,0-14-7,0 0-1,1 1 1,0-1-1,0 0 1,0 0-1,0 0 0,0 0 1,0 0-1,1 0 1,0 0-1,-1 0 1,1-1-1,0 1 1,0-1-1,1 1 1,-1-1-1,0 0 1,1 0-1,-1 0 0,1 0 1,0 0-1,0-1 1,0 1-1,0-1 1,0 1-1,0-1 1,4 1-1,19 3 27,1 0-1,0-2 1,-1 0-1,46-3 0,-53 0-81,-11 0-167,0-1 0,1 0-1,-1 0 1,0-1 0,0 0 0,0 0 0,0 0 0,-1-1-1,1-1 1,-1 1 0,11-8 0,-11 6-770,0 0 0,-1 0 0,0-1 1,0 0-1,0 0 0,9-13 0,7-22-6843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8:16.9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6243,'0'0'13638,"0"153"-11189,0-98-96,0-6-544,5-1-784,0-6-785,5-8-192,-5-6-48,-5-14-496,11-7-1409,-6-7-1265,0 0-2112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8:17.4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1 201 2545,'0'0'16280,"15"-2"-14941,20-6-804,0-1 0,0-2 0,-1-1 1,41-22-1,-57 25-394,57-33 123,-69 38-232,0 0 1,-1-1-1,1 1 0,-1-1 1,0 0-1,-1-1 0,1 1 1,-1-1-1,6-9 0,-10 15 17,0 0-1,1 0 1,-1-1-1,0 1 0,0 0 1,0-1-1,1 1 1,-1 0-1,0-1 1,0 1-1,0 0 1,0-1-1,0 1 1,0 0-1,1-1 1,-1 1-1,0 0 0,0-1 1,0 1-1,0-1 1,0 1-1,0 0 1,-1-1-1,1 1 1,0 0-1,0-1 1,0 1-1,0 0 1,0-1-1,0 1 0,-1 0 1,1-1-1,0 1 1,0 0-1,-1-1 1,1 1-1,0 0 1,0 0-1,-1-1 1,1 1-1,0 0 1,-1 0-1,1 0 0,0-1 1,-1 1-1,1 0 1,-1 0-1,-18 0 1214,16 0-1438,-5 2 207,0 1 1,0-1-1,0 1 0,0 1 0,1-1 0,-1 1 0,1 1 0,0-1 1,0 1-1,1 0 0,-9 9 0,6-6-4,1 0 1,-1 1-1,2 0 0,-1 1 1,1 0-1,1 0 0,-8 16 1,12-22 3,1 0 1,-1 1 0,1-1 0,0 1 0,0-1-1,0 1 1,1 0 0,0 8 0,0-11-27,0 0 1,1 0-1,-1 0 1,1 0-1,-1 0 0,1 0 1,-1-1-1,1 1 1,0 0-1,0 0 0,0-1 1,0 1-1,1-1 1,-1 1-1,0-1 1,0 1-1,1-1 0,-1 0 1,1 1-1,-1-1 1,4 1-1,7 4 31,0 0 0,1-1 0,0-1 0,0 0 0,1-1 0,-1 0 0,1-1 0,-1-1-1,1 0 1,24-2 0,-25 0-667,0-1-1,0 0 1,0-1 0,21-8-1,-24 7-909,0 0 1,-1-1-1,0 0 0,0-1 0,0 0 0,10-9 1,8-13-8089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8:17.6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70 7908,'0'0'13478,"159"-7"-12662,-87-7-432,10 7-384,-5-7-608,-6 1-2689,-19-1-3891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8:18.0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 8420,'0'0'9972,"3"25"-7685,11 82-321,-13-101-1860,0 0 0,1-1-1,0 1 1,0-1 0,0 1 0,1-1-1,-1 0 1,1 0 0,1 0-1,-1 0 1,1-1 0,0 1 0,0-1-1,0 0 1,0 0 0,1-1 0,-1 1-1,1-1 1,0 0 0,0 0 0,1-1-1,9 5 1,-8-4-57,2 1-16,0-1-1,1 0 1,-1 0 0,1-1-1,0 0 1,0-1 0,-1 0-1,1 0 1,0-1 0,0-1-1,0 1 1,16-5 0,-14 3-6,0-2 1,0 1 0,-1-1-1,0-1 1,0 0 0,0-1 0,0 0-1,-1-1 1,16-13 0,-11 8-97,-2-1 0,0-1 0,17-23 0,-26 31 3,0 0 0,0-1-1,0 1 1,-1-1 0,0 1 0,-1-1 0,1 0 0,-1 0-1,-1 0 1,1 0 0,0-13 0,-2 17 67,0 1 0,0-1-1,0 1 1,0-1 0,0 1 0,0 0-1,-1-1 1,1 1 0,-1-1 0,0 1-1,-1-4 1,1 5 35,-1 0-1,1 1 1,0-1-1,0 1 1,-1-1-1,1 1 1,0-1 0,-1 1-1,1 0 1,0 0-1,-1 0 1,1 0-1,0 0 1,-1 0 0,1 0-1,-1 0 1,1 0-1,0 1 1,-1-1-1,1 0 1,0 1-1,-2 0 1,-2 1 36,0 0-1,0 0 1,0 1-1,0-1 1,0 1-1,1 0 1,-1 0-1,1 1 1,0-1-1,0 1 1,0 0 0,0 0-1,1 1 1,0-1-1,-5 9 1,3-6 94,1 1 0,1 0 0,0 0 0,0 0 1,0 0-1,1 0 0,0 0 0,1 1 0,-2 16 1,3-22-146,1 0 1,-1-1-1,0 1 1,1-1-1,-1 1 1,1-1-1,0 1 0,0-1 1,0 1-1,0-1 1,0 0-1,1 0 1,-1 1-1,1-1 1,0 0-1,-1 0 1,1 0-1,3 2 1,0 0 17,0 0 0,1-1 0,0 0 1,0 1-1,0-2 0,0 1 0,7 1 1,10 3 86,0-2 1,48 4 0,1-8-2345,-70-22-6871,-2 19 7283,0-30-11582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8:18.5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0 6227,'0'0'12819,"-6"30"-10522,-18 101-336,20-103-1052,1 0 1,2 0-1,2 30 1,0-9 182,-1-45-1058,0 0 0,0 1-1,0-1 1,0 0 0,1 0 0,0 0-1,0 0 1,0 0 0,0 0-1,1-1 1,-1 1 0,1 0 0,0-1-1,0 1 1,1-1 0,-1 1-1,1-1 1,-1 0 0,1 0 0,0 0-1,0 0 1,0-1 0,1 1-1,5 2 1,-4-1 870,-3-21-22441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8:30.9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284 0 1024,'-2'1'21625,"-3"0"-18102,-28 11-2781,22-5-572,2-1 0,-1 2 1,1-1-1,0 2 0,1-1 1,0 1-1,0 0 0,-9 15 1,-46 85 111,56-97-219,-8 20 58,2 0 0,1 1-1,1 0 1,2 1 0,1 0 0,2 1 0,1 0 0,2 0 0,1 47-1,2-65-100,0-6-22,0-1 1,0 1 0,1-1 0,4 19 0,-4-26-3,0-1 0,0 1 0,0 0 0,0-1 0,0 1 0,1-1-1,-1 0 1,1 1 0,0-1 0,0 0 0,0 0 0,0 0 0,0 0 0,0 0 0,0 0 0,1-1 0,-1 1 0,1-1 0,-1 0 0,1 0 0,-1 0-1,5 1 1,8 2 3,1-2 0,-1 0 0,1 0 0,-1-2 0,1 0 0,0 0 0,22-5 0,-35 4-2,1 1 0,0-1-1,-1 0 1,1-1-1,-1 1 1,1-1-1,-1 1 1,0-1 0,0 0-1,0 0 1,0-1-1,0 1 1,0 0 0,-1-1-1,1 0 1,-1 0-1,1 0 1,-1 0-1,0 0 1,3-6 0,-3 2 18,1-1 0,-1 0 0,0-1-1,-1 1 1,1 0 0,-2 0 0,1-15 0,-1 15-18,0 5 27,0-1 0,0 0 0,0 0-1,0 1 1,-1-1 0,0 0 0,1 0 0,-4-6 0,3 8-12,-1 0 1,1 0-1,-1 1 0,1-1 1,-1 0-1,0 1 0,0 0 1,0-1-1,0 1 0,0 0 1,0 0-1,-1 0 0,1 0 1,0 0-1,0 1 1,-5-2-1,-12-1 106,0 0 0,0 1 0,0 1 0,-30 3-1,8-2 228,31 4 501,5-1-2806,-2-3-5856,7 7 157,0 0-569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0:17.3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206 62 4770,'0'0'17662,"-8"-11"-15549,-26-30-398,33 40-1670,1 0 0,-1 0 0,0 1 0,0-1 0,0 0 0,0 1 0,0-1 0,0 1 0,0-1 0,0 1 0,0-1 0,0 1 0,0 0 0,0-1 0,-1 1 0,1 0 0,0 0 0,0 0 1,0 0-1,0 0 0,0 0 0,-1 0 0,1 0 0,0 0 0,0 1 0,0-1 0,-1 1 0,-21 17 266,21-15-272,-13 12 8,1 1-1,1 1 0,-17 27 0,25-36-24,0 1 1,1 0-1,0 0 0,0 1 0,1-1 0,0 1 0,0 0 0,1-1 0,-1 19 0,3-28-27,0 1 1,0-1-1,0 1 0,1-1 0,-1 0 1,0 1-1,0-1 0,0 1 1,1-1-1,-1 0 0,0 1 1,1-1-1,-1 1 0,0-1 0,1 0 1,-1 0-1,1 1 0,-1-1 1,0 0-1,1 0 0,-1 1 1,1-1-1,-1 0 0,1 0 0,-1 0 1,0 0-1,1 0 0,-1 0 1,1 0-1,-1 0 0,1 0 1,0 0-1,21 0-116,-14 0 93,-1-1-17,0 0 1,0 0 0,0-1-1,0 0 1,0 0-1,-1-1 1,1 0 0,-1 0-1,1 0 1,-1-1-1,6-5 1,-6 5-21,1 0-1,-1 0 1,1 0-1,0 0 1,0 1-1,0 1 1,1-1 0,-1 1-1,0 0 1,1 1-1,9-1 1,-8 1 74,-1 1 0,1 1-1,-1 0 1,1 0 0,-1 0 0,1 1 0,-1 1-1,0-1 1,0 1 0,0 1 0,0-1 0,14 10 0,-21-12-18,1 0 0,0 0 0,0 0 0,-1 0 1,1 0-1,0 0 0,0-1 0,0 1 0,0-1 1,0 0-1,0 1 0,0-1 0,0 0 1,0 0-1,0 0 0,4-1 0,-7-2-800,0 0-1,1 0 1,0-1 0,-1 1-1,1 0 1,1 0-1,0-7 1,0-1-2141,-1-15-5201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28:31.7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3 1905,'-9'-2'27045,"10"4"-25082,24 24-1266,-20-22-568,-1 0-1,0 0 1,1 1-1,-1-1 1,-1 1-1,1 0 1,-1 0-1,5 9 1,9 23-129,-14-31 0,1 0 0,-1 0 0,-1 1 0,1-1 0,-1 1 0,0 0 0,-1-1 0,1 1 0,-1 0 0,-1 0 0,1 8 0,0 21 0,0-27 0,0 1 0,0-1 0,-1 0 0,0 1 0,-1-1 0,0 1 0,-1-1 0,1 0 0,-2 0 0,-5 16 0,-1-10 0,-5 9 0,-1-1 0,-30 39 0,16-22 0,25-42-232,3-38-5734,1 14-3331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32:59.95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37 1 2961,'0'0'6515,"-36"14"-12774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33:02.88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1145 42 1793,'0'0'10178,"0"-5"-8372,0-18-219,0 17 2781,-6 6-2888,-117-7 1845,103 7-2787,6-1-121,0 1 1,-27 4-1,35-2-378,0-1 0,1 1-1,-1 0 1,0 1 0,1-1 0,0 1-1,-1 0 1,1 0 0,0 1 0,-5 4 0,-80 67 329,-147 134 77,155-134-322,50-44 6,2 2-1,-30 42 1,-13 15-37,57-69-90,2 0 0,0 0 0,-13 29 0,-10 15-2,15-25-14,1 1 0,-15 44 0,17-41-14,13-29 80,-2 2-70,1 0 0,0 0 0,2 0 1,0 0-1,1 1 0,0 0 0,-1 25 0,5-13-56,-1-10 31,1 1 0,1 0 0,5 21 0,-5-35 41,0-1 1,1 0-1,0 0 1,1 0-1,-1 0 1,1 0-1,0 0 1,1-1-1,-1 1 1,1-1-1,0 0 1,0 0-1,1-1 1,5 6-1,41 33-33,-24-19 133,2-1 0,59 36 0,-70-51-47,0-1 1,0 0 0,1-1-1,30 5 1,3 1 74,-17-6-62,0-1 0,1-1 0,-1-2 0,51-4 0,-21 1-8,130-13 747,-140 11-658,73-12-1,-75 7-26,69-1 1,-6 0-54,-66 3-37,-32 3 2,-1 0-1,1-1 1,19-8-1,31-7 27,-35 10-58,38-13 0,6-3-5,46-15 2,-84 29 10,-26 7-7,1 0-1,0 1 0,28-3 0,-5-14 67,-34 19-49,1-1 0,-1 0 0,1 0 0,-1 0 0,0 0 0,0-1 0,0 1 0,0-1 0,0 0 0,-1 0 0,1 0 0,-1 0 0,0 0 0,0 0 1,0-1-1,0 1 0,0-1 0,-1 1 0,0-1 0,0 0 0,0 0 0,1-5 0,1-11 55,-1 1 1,0-1 0,-2-25-1,-1 25-76,1-2 33,-2 0 0,0 0 1,-1 0-1,-10-33 0,9 46-2,0 0 0,-1 0 0,0 1 0,0-1 0,-1 1 0,0 0 0,-10-9 0,-32-46 46,30 37-51,-6-6-27,-111-143 24,113 152 20,-1 2 0,0 0 0,-29-19 0,23 18 21,7 3-34,-8-5-19,7 9 21,0-1 0,-29-28 0,26 23 27,-2 1 0,0 1 1,-53-26-1,59 33 67,-26-11-78,31 15-22,0 0 1,0 0-1,1-2 1,-22-17-1,31 24 42,5 2-59,1 1-1,0 0 1,0 0 0,0-1 0,0 1-1,0-1 1,1 1 0,-1-1 0,0 1 0,0-1-1,0 0 1,0 1 0,1-1 0,-1 0-1,0 0 1,0 0 0,1 1 0,-1-1-1,1 0 1,-1 0 0,1 0 0,-1-1-1,0 1 68,-2 1-54,-1 0 227,-1 0-4964,2 0 2086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33:08.5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 6019,'0'0'18363,"0"24"-16378,0 153 523,-2-133-2068,0-30-343,1 0 0,1 0 0,0 1 1,1-1-1,1 0 0,0 0 0,1 0 1,5 14-1,-8-27-97,0 0-2,0-1 1,0 1 0,1 0-1,-1 0 1,0 0-1,1-1 1,-1 1 0,1 0-1,-1 0 1,1-1-1,-1 1 1,1-1 0,0 1-1,-1 0 1,1-1 0,0 1-1,-1-1 1,1 1-1,0-1 1,-1 0 0,1 1-1,1-1 1,-1 0-130,1-3-2097,23-65-6992,-6 8 614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33:08.7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7988,'0'0'13062,"133"0"-12086,-76 0-688,-6 0-288,1 7-528,-22 0-2225,-9-1-2658,-16 8-4033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33:08.9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0 5763,'0'0'16436,"-2"8"-15251,0 1-972,0 0-1,1-1 1,0 1 0,1 0 0,0-1-1,0 1 1,1 0 0,0-1-1,0 1 1,5 16 0,30 58 356,9 27-410,-40-95-89,-1 1 0,0 0 1,-1 0-1,-1 0 0,0 22 1,-2-37-67,0 0 1,-1 1-1,1-1 1,0 0-1,-1 0 1,0 0-1,1 0 1,-1 1 0,0-1-1,1 0 1,-1 0-1,0 0 1,0 0-1,0-1 1,0 1-1,0 0 1,0 0 0,0 0-1,0-1 1,0 1-1,0-1 1,0 1-1,-1-1 1,1 1-1,0-1 1,0 1 0,-2-1-1,-44 9-1456,32-8 34,-28 8-4651,-6 3-4197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33:09.3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0 340 2561,'0'0'17323,"24"-14"-15373,163-91 793,-119 63-2123,-2-3 1,74-67 0,-132 105-778,8-5 121,-2 9-2927,-44 24-11580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33:09.8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247 0 1121,'0'0'18757,"-10"7"-17540,-56 46 1335,-66 67 0,125-114-2358,5-4-132,-1 0 0,1 0 0,-1 1 0,1-1-1,0 0 1,0 1 0,0-1 0,0 1 0,0 0 0,0 0 0,1 0-1,0-1 1,-1 2 0,1-1 0,0 0 0,0 3 0,13-4-73,45-4-21,-1-1-1,59-12 1,-70 6-3505,58-20 0,-67 11-2085,-9 3-2808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33:10.0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10645,'0'0'11093,"-5"152"-9524,5-103-305,0-1-784,0-13-480,5 7-64,5-1-1872,-5 1-1906,-5-8-2833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33:11.5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15 361 144,'-15'-1'29027,"16"-3"-29006,1 0 1,-1 0-1,1 1 1,0-1-1,0 1 1,0-1-1,0 1 1,1 0-1,-1 0 1,1 0 0,0 0-1,0 0 1,0 0-1,4-2 1,17-18 271,-10 8-31,2-5-38,-7 4-129,1 1 0,18-23 0,8-11-28,-20 24 5,1 1 1,1 1 0,21-21-1,-35 41-32,-4 3-32,1 0 1,-1-1 0,1 1-1,-1-1 1,1 1 0,-1 0-1,1-1 1,-1 1 0,1-1-1,-1 1 1,1-1 0,-1 1-1,0-1 1,1 1 0,-1-1 0,0 1-1,0-1 1,1 0 0,-1 1-1,0-2 1,0 1-33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8:42.0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0 384,'0'0'5603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0:17.4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0 1 3394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33:12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7459,'0'0'11118,"25"0"-9478,80 1-260,-98-1-1150,0 1 0,0 0 1,0 0-1,0 0 1,0 1-1,0 0 1,-1 0-1,13 6 1,-15-6-81,-1 0 0,0 1 0,0-1 0,0 0 0,0 1 0,0 0 0,-1 0 0,1 0 0,-1 0 0,1 0 0,-1 1 0,2 4 0,0 3 110,-1 0-1,0 0 1,-1 0 0,0 1 0,-1-1 0,0 1 0,-1-1 0,-1 13-1,0-3-200,1-7 6,0-1 1,-1 1-1,-1-1 0,-1 0 0,-3 15 1,4-23-52,0 0 1,0 0-1,0 0 1,0 0-1,-1 0 1,0 0 0,0-1-1,0 1 1,-1-1-1,0 0 1,1 0-1,-1 0 1,-1-1-1,1 1 1,-9 4-1,4-3 804,30-8-472,-11 2-368,0-1 1,0 0 0,0 0 0,0-1 0,-1-1-1,1 0 1,-1 0 0,1-1 0,-1 0 0,9-7-1,25-12-489,35-12-2792,-25 17-3289,-16 11-1801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33:12.6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2257,'0'0'16658,"1"5"-15636,3 2-751,1-1 0,0 0 0,0 0-1,0 0 1,0 0 0,1-1 0,0 0 0,0 0 0,0 0-1,11 5 1,18 15 458,113 86 85,-132-96-796,-16-14-25,1 0 1,-1 0-1,1 0 0,0-1 1,-1 1-1,1 0 1,0 0-1,0-1 1,-1 1-1,1 0 0,0-1 1,0 1-1,0-1 1,0 1-1,0-1 1,0 1-1,0-1 1,0 0-1,0 0 0,0 1 1,0-1-1,2 0 1,-1-20-1982,2-7-4746,-4 18-738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33:13.3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130 77 5026,'0'0'17117,"-14"-13"-15244,-44-37-288,57 48-1497,0 1-1,0 0 1,0 0-1,0 0 1,-1 0-1,1 1 1,0-1-1,0 0 1,0 0-1,-1 1 1,1-1 0,0 1-1,-1-1 1,1 1-1,-1 0 1,1-1-1,-1 1 1,1 0-1,0 0 1,-1 0-1,1 0 1,-2 0 0,2 1-79,0-1 1,0 1-1,0-1 1,0 1-1,1-1 1,-1 1-1,0 0 1,1-1-1,-1 1 1,0 0 0,1-1-1,-1 1 1,1 0-1,-1 0 1,0 1-1,0 0 149,-1 1-128,0 0 0,1 0 0,-1 1 0,1-1 0,-1 1 0,1-1 0,0 1 0,1 0 0,-1-1 0,1 1 0,-1 0 0,1-1 0,0 1 0,0 0 0,1-1 0,-1 1 0,1 0 0,1 3 0,0 2-33,1 0 1,1 0 0,-1 0 0,1-1 0,1 0 0,5 8 0,1 1 24,72 114 113,-72-112-98,-1 2 0,-1-1 0,-1 2-1,10 37 1,-17-58-26,-1 0 0,0 0 0,1 0 0,-1 0 0,0 1 0,1-1 0,-1 0 0,0 0 0,0 0 1,0 0-1,0 0 0,0 1 0,0-1 0,-1 0 0,1 0 0,0 0 0,0 0 0,-1 0 0,1 0 0,-1 0 0,1 0 0,-1 0 0,1 0 0,-1 0 0,0 0 0,0 0 0,1 0 0,-1 0 0,0 0 0,0-1 0,0 1 0,0 0 0,-1 0 0,-3 0 52,1 0-1,0 0 0,0-1 1,-1 0-1,1 0 1,0 0-1,-8-1 0,-10 0 73,21 1-120,-1 0 0,1 0 1,0 0-1,0 0 0,-1 0 1,1 0-1,0 0 0,-1-1 1,1 1-1,0 0 0,0-1 1,0 1-1,0-1 0,-1 1 1,1-1-1,0 0 0,0 1 1,0-1-1,0 0 0,0 0 1,0 0-1,0 0 0,-1-1 1,1-1 16,0 0 1,0 0 0,0-1 0,1 1-1,-1 0 1,1 0 0,0-7-1,-1-3-45,-2-18 15,2 0 0,4-38 0,-2 58-9,0 0 0,1 1 0,0-1 0,1 1 0,0 0-1,1 0 1,0 0 0,0 0 0,1 1 0,7-11 0,65-72-113,-74 88-88,1 0-1,0 0 1,0 0 0,0 1 0,0-1 0,0 1-1,1 0 1,0 1 0,8-5 0,-10 6-245,-1 0 1,1 0 0,-1 1-1,1-1 1,0 1-1,-1-1 1,1 1 0,0 0-1,4 1 1,-5-1-64,-1 0 0,1 1 0,0-1-1,-1 1 1,1-1 0,-1 1 0,1 0 0,-1 0 0,1 0-1,-1-1 1,0 1 0,1 1 0,-1-1 0,0 0 0,0 0 0,2 2-1,8 17-7793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33:13.6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5394,'0'0'17480,"16"111"-16359,-16-104-337,0-14-7587,5-7 1025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33:13.9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7652,'0'0'14390,"20"145"-12181,-15-89-944,-5-8-513,0 1-368,0-8-288,0-6-96,0-1-688,0-6-2001,0-7-2338,11-21-3601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33:14.2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31 119 9989,'0'0'13518,"14"14"-12739,45 40-203,-58-53-558,0 0-1,1 0 1,-1-1 0,0 1-1,1 0 1,-1-1-1,0 1 1,1-1 0,-1 1-1,1-1 1,-1 1 0,1-1-1,-1 0 1,1 0 0,-1 0-1,1 0 1,0 0-1,-1 0 1,1 0 0,-1-1-1,1 1 1,-1 0 0,1-1-1,-1 0 1,0 1-1,1-1 1,-1 0 0,0 1-1,1-1 1,-1 0 0,0 0-1,0 0 1,0 0-1,1 0 1,-1 0 0,0-1-1,-1 1 1,1 0 0,0 0-1,1-3 1,3-2 89,0 1 88,-1 0-1,1-1 1,-1 0 0,0 0 0,0-1-1,-1 1 1,1-1 0,-2 1 0,1-1-1,-1 0 1,0 0 0,0 0 0,-1 0-1,0 0 1,0-1 0,-1 1 0,1 0-1,-2-9 1,1 15-162,0 0-1,0 0 1,-1-1-1,1 1 0,0 0 1,0 0-1,-1 0 1,1 0-1,-1-1 1,1 1-1,-1 0 1,1 0-1,-1 0 1,0 0-1,0 0 0,1 0 1,-1 0-1,0 0 1,0 0-1,0 1 1,0-1-1,0 0 1,0 0-1,-1 0 1,-1 0 31,0 0 0,-1-1 0,1 2 0,0-1 0,0 0 0,-1 0 0,1 1 0,0 0 1,-5 0-1,2 0-14,0 0 1,1 1 0,-1-1 0,0 2 0,1-1 0,-1 0-1,1 1 1,0 0 0,-1 0 0,1 1 0,-9 5-1,-4 9-41,1 1 0,1 1-1,-15 22 1,30-40-153,1 14-8841,0 4 2088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33:17.0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3554,'0'0'21783,"3"3"-20510,3 4-1042,1-1 1,0 0-1,0 0 1,0-1-1,1 0 1,-1 0-1,1-1 1,13 5-1,8 5 191,84 41 513,48 27-406,65 50-160,-184-110-263,56 19 0,-18-8-25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33:17.4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8820,'0'0'15175,"8"2"-14268,1 1-708,27 8 909,53 23-1,-87-33-1078,1 0-1,-1 1 0,0 0 0,0-1 0,0 1 0,0 0 0,0 0 0,0 0 0,-1 0 0,1 0 0,-1 0 0,1 1 0,-1-1 0,0 0 0,0 1 0,0-1 0,0 1 0,-1-1 0,2 6 0,-1 3 112,0 0-1,0 0 1,-2 17-1,0-4 221,1-12-217,0-2-74,0 0 0,0 0 0,-1 0 1,0 0-1,-1 0 0,0 0 0,0 0 0,-5 9 0,3-8 38,0 0 0,0 0-1,1 0 1,1 0 0,-2 22-1,17-32-146,-2-1 17,4 1 23,0-1 1,1-1 0,-1 0-1,1-1 1,-1-1 0,0 0-1,24-9 1,-10 0-193,96-47-1846,-110 50 219,0-1 0,0 0 0,15-15 0,2-9-5323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33:17.6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1 10917,'0'0'10901,"-15"131"-9060,15-103-433,0 0-703,26-7-561,-1-8-128,16-6 64,6-7-80,-1 0-1569,0 0-1920,-5-27-2770,-15 6-5363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33:17.7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144 1 10869,'0'0'9588,"-87"132"-9508,77-98-80,-11 8-1696,-5-1-3891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0:17.5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0 146 3394,'46'-90'13766,"-46"97"-10613,26-7-2256,15 0 63,15 0 513,11 0 160,-5-7-465,4-7-880,-9 0-288,-6 0-480,-10 7-1201,-5 0-880,-15 7-560,-11 0-1618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33:18.9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283 6 7764,'0'0'13598,"0"0"-13439,-1-1 1,1 1-1,-1-1 1,1 1-1,-1 0 1,1-1-1,-1 1 1,1 0-1,-1-1 1,1 1-1,-1 0 1,1-1-1,-1 1 1,0 0-1,1 0 1,-1 0-1,1 0 1,-1 0-1,0 0 1,1 0-1,-1 0 1,0 0-1,1 0 1,-1 0-1,1 0 1,-1 0-1,0 1 1,-13 9 89,1 0 1,0 2-1,1 0 0,0 0 1,-10 15-1,12-16-118,-12 17 186,1 1 0,1 1 0,-20 41-1,28-49-292,-6 16-5,17-34-8,-10 12-10382,0 4 4284,-3-1-1557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33:19.4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4402,'0'0'10317,"0"20"-8375,0-13-1723,5 145 2894,-1-71-1101,-3-48-1209,1 1 0,11 56 0,-13-82-1121,1 6-1410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33:19.9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1 9828,'0'0'12441,"-7"18"-11198,-2 5-880,2 1 0,0-1 0,2 1-1,0 0 1,-1 40 0,6-54-310,1 1-1,0-1 1,0 1-1,1-1 1,1 0 0,0 1-1,0-1 1,5 10-1,5 5-20,28 40 0,-40-64-30,6 10 48,-1 1-1,0-1 1,-1 2 0,0-1-1,-1 1 1,0-1 0,-1 1-1,-1 0 1,0 0 0,0 1-1,-1-1 1,-2 24 0,0-36-13,1 0 0,-1 0 0,0 1 0,0-1 1,0 0-1,0 0 0,0 0 0,0 0 0,0 0 1,0 0-1,0 0 0,0 0 0,-1 0 0,1-1 0,0 1 1,-1 0-1,1-1 0,0 1 0,-1-1 0,1 1 1,-1-1-1,1 0 0,-3 1 0,-6 2 74,5-1-66,0 0 0,0 0 0,1-1 1,-1 1-1,0-1 0,0 0 0,-1-1 1,1 1-1,-7-1 0,10 0-37,0 0-1,0-1 0,0 1 0,0-1 1,0 1-1,1-1 0,-1 0 0,0 0 1,0 0-1,0 0 0,1 0 1,-1 0-1,1 0 0,-1 0 0,1-1 1,-1 1-1,1-1 0,0 1 1,0-1-1,-1 0 0,1 1 0,0-1 1,0 0-1,1 0 0,-1 0 0,0 1 1,0-3-1,-2-11-66,1 0-1,0 0 1,1-1-1,0 1 1,1 0-1,3-21 1,-2 24 48,2-3-17,1-1-1,1 1 1,0 1-1,1-1 1,0 1-1,1 0 1,1 0-1,11-15 1,0-3-247,-13 22-265,1 1 0,-1 0 0,2 0 0,8-9 0,-12 14-365,0 0 0,0 1 1,0 0-1,1-1 1,-1 2-1,1-1 1,0 0-1,0 1 0,-1 0 1,10-3-1,2 4-4623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33:20.1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6451,'0'0'11749,"0"118"-10740,0-104-833,0-1-176,0-6-528,0 0-1937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33:20.7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1 150 2369,'48'-121'5277,"-47"118"-4747,0 1 0,0-1 0,0 1 0,0 0 0,0-1 0,1 1 0,-1 0 0,1 0 1,3-4-1,-5 6-431,1 0 0,-1 0 0,0 0 1,1 0-1,-1-1 0,0 1 0,1 0 1,-1 0-1,0 0 0,1 0 1,-1 0-1,0 0 0,1 0 0,-1 0 1,0 0-1,1 0 0,-1 0 1,0 0-1,1 0 0,-1 0 0,0 1 1,1-1-1,-1 0 0,0 0 1,1 0-1,-1 0 0,1 1 0,3 1 489,0-3-299,0 1 0,1 1 0,-1-1 0,0 1 0,1-1-1,-1 1 1,0 1 0,0-1 0,0 0 0,0 1 0,0 0 0,0 0 0,0 0 0,-1 1-1,1-1 1,-1 1 0,0 0 0,1-1 0,-1 2 0,0-1 0,2 4 0,-1-1-105,-1 1 0,1-1 0,-2 1 0,1 0 0,-1 0 0,0 0 0,0 1 0,0-1 0,-1 0 0,-1 1 0,1 13 0,-3 3 265,-1 0 0,-1-1 0,-1 0 0,-15 43 1,5-17 73,12-25 18,3-10-281,0-13-330,12-3-124,2-5 175,-1-1 0,21-16 0,-27 18-21,1 0-1,-1 0 1,1 1 0,0 0 0,0 1 0,1 0 0,-1 0-1,1 0 1,0 1 0,0 1 0,0-1 0,15-1 0,-14 4 10,-7 0 13,0 0 0,0 0 0,1 0 0,-1 0 0,0 0 0,0 1 0,1-1 0,-1 1 0,0 0 0,6 2 1,-8-3 13,0 1 0,0-1 1,1 0-1,-1 0 0,0 0 1,1 0-1,-1-1 0,0 1 1,0 0-1,0 0 0,1-1 1,-1 1-1,0-1 0,0 1 1,0-1-1,0 0 0,0 1 1,1-1-1,-1-1 0,2-2 27,0-1 0,0 1-1,-1-1 1,1 0 0,-1 0-1,-1 0 1,1 0 0,-1 0 0,0 0-1,0 0 1,0 0 0,-1-1-1,1 1 1,-2 0 0,1-1 0,0 1-1,-2-5 1,1 7-15,1 0 0,-1 0 0,0 1 1,0-1-1,-1 0 0,1 1 0,-1-1 0,1 1 0,-1 0 0,0-1 0,1 1 0,-1 0 1,0 0-1,-1 0 0,1 1 0,0-1 0,0 0 0,-1 1 0,1-1 0,-1 1 1,0 0-1,1 0 0,-1 0 0,-3-1 0,3 1-3,0 0 1,-1 0-1,1 1 0,0-1 1,-1 1-1,1 0 0,-1 0 0,1 0 1,0 0-1,-1 0 0,1 1 1,-1-1-1,1 1 0,0 0 0,-1 0 1,1 1-1,0-1 0,0 0 1,0 1-1,-3 2 0,0 1-35,1 0 0,0 0-1,1 0 1,-1 1 0,1-1-1,0 1 1,1 0 0,-1 0-1,1 1 1,0-1 0,-2 9-1,-1 24-6733,6-39 6558,0 1 0,1-1 0,-1 0 0,0 1 0,0-1 0,0 1 0,1-1 0,-1 1 0,0-1 0,0 1 0,1-1 1,-1 0-1,0 1 0,1-1 0,-1 0 0,0 1 0,1-1 0,-1 0 0,1 0 0,-1 1 0,1-1 0,-1 0 0,0 0 0,1 0 0,-1 1 0,1-1 0,-1 0 0,1 0 0,-1 0 0,1 0 0,-1 0 1,1 0-1,-1 0 0,1 0 0,-1 0 0,1 0 0,-1 0 0,1 0 0,-1-1 0,2 1 0,2 0-1671,16 0-6771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33:21.2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2 1617,'0'0'12747,"-8"-1"-9928,8 1-2779,-1 0 0,1-1-1,0 1 1,0 0 0,0 0 0,0 0 0,0 0 0,0 0 0,-1 0 0,1 0 0,0 0 0,0 0 0,0 0 0,0 0-1,0 0 1,-1 0 0,1 0 0,0 0 0,0 0 0,0 0 0,0 0 0,0 0 0,0 0 0,-1 0 0,1 0-1,0 0 1,0 1 0,0-1 0,0 0 0,0 0 0,0 0 0,0 0 0,-1 0 0,1 0 0,0 0 0,0 0-1,0 0 1,0 1 0,0-1 0,0 0 0,0 0 0,0 0 0,0 0 0,0 0 0,0 0 0,0 1 0,0-1-1,0 0 1,0 0 0,0 0 0,0 0 0,0 0 0,0 1 0,0-1 0,0 0 0,0 0 0,0 0 0,0 0 0,0 0-1,0 1 1,0-1 0,0 0 0,0 0 0,14 17 986,1-1-1,0 0 1,2-1-1,-1-1 1,2-1-1,0 0 1,27 14-1,11 2-370,80 29 0,-109-50-349,0-1-1162,-13 0-7489,-9-1 1819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33:22.0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0 109 7619,'0'0'13879,"62"0"-9485,-60 0-4347,-1 0 0,1 0 1,0 1-1,0-1 0,0 1 0,0-1 1,0 1-1,0-1 0,-1 1 0,1 0 1,0 0-1,-1 0 0,1 0 0,-1 0 1,1 1-1,-1-1 0,1 0 0,-1 1 1,0-1-1,1 1 0,-1-1 0,0 1 0,0 0 1,0-1-1,-1 1 0,1 0 0,0 0 1,-1 0-1,1-1 0,-1 1 0,1 0 1,-1 2-1,2 9 156,-1 0 0,0 0 0,-2 24 1,1-16 78,-1-6-188,0-1 0,0 1 0,-1-1-1,-1 0 1,-1 0 0,0 0-1,-10 24 1,11-33-76,0 17 4,3-20-49,0-5-98,1-1 117,1-1 1,0 0-1,0 1 1,0 0-1,1-1 0,0 1 1,0 0-1,0 0 0,0 0 1,0 1-1,7-6 0,2-5-25,119-156-3182,-90 111 1080,33-54-1637,-74 135 6551,-5 20-1473,-24 66 638,14-59-578,-14 93-1,27-127-1289,1 1 0,1-1 0,0 1 0,1-1 0,0 0 0,1 1 0,1-1 1,1 0-1,0 0 0,9 21 0,-4-14-75,2-1 0,0-1 1,15 20-1,-25-39-20,-1 0 1,1 0 0,0-1-1,0 1 1,0 0-1,-1 0 1,1-1 0,0 1-1,0 0 1,0-1 0,0 1-1,0-1 1,0 1-1,0-1 1,0 0 0,0 1-1,0-1 1,0 0-1,0 0 1,1 0 0,-1 1-1,0-1 1,0 0-1,0-1 1,0 1 0,0 0-1,0 0 1,0 0-1,1-1 1,-1 1 0,0 0-1,1-2 1,0 1-70,0 0 0,0-1 1,0 1-1,0-1 0,0 0 1,0 0-1,-1 0 0,1 0 1,-1 0-1,3-3 0,0-7 15,1 0 0,-2-1-1,0 0 1,0 1-1,-2-1 1,1 0-1,-1 0 1,-1 0-1,-2-19 1,1 0 92,2 29-13,-1-1-1,0 1 1,0 0-1,-1-1 1,1 1-1,-1 0 1,0-1-1,0 1 1,0 0-1,0 0 1,0 0-1,-1 0 1,1 0-1,-1 0 1,0 0-1,0 0 1,0 1-1,0-1 1,-1 1-1,1-1 0,-1 1 1,1 0-1,-1 0 1,0 0-1,1 0 1,-1 1-1,0-1 1,-1 1-1,1 0 1,0-1-1,0 2 1,0-1-1,-1 0 1,1 0-1,0 1 1,-1 0-1,-5 0 1,-16 0-56,15 0-3134,9 7-4191,1 7-1089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33:22.3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10197,'0'0'14518,"5"0"-14294,-5 7-240,0 0-1376,0 13-1698,5 1-1856,10 0-1569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33:22.9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2 7828,'0'-2'20266,"0"6"-20142,10 64 228,-10-38-172,-5 40 0,3-58-130,0 0 0,-1-1-1,-1 1 1,0 0-1,0-1 1,-7 12-1,6-15-23,3-6-23,1 0 1,0 0-1,0 0 0,0 0 1,0 0-1,0 0 0,0 0 1,1 0-1,-1 1 0,1-1 0,-1 0 1,1 0-1,0 4 0,0-5-32,6 1-260,0-1 205,0 1 1,0 0-1,0 1 0,-1-1 0,1 1 1,5 4-1,-5-2 81,0-1 0,0 1-1,0 0 1,-1 1 0,0 0 0,0-1 0,0 2 0,-1-1-1,8 14 1,-11-17 20,1 0 1,0 0-1,-1 0 0,0 0 0,1 0 1,-1 1-1,0-1 0,-1 0 0,1 1 0,-1-1 1,1 1-1,-1-1 0,0 1 0,-1-1 1,1 1-1,0-1 0,-1 0 0,0 1 1,0-1-1,0 0 0,0 1 0,0-1 1,-1 0-1,1 0 0,-4 4 0,-6 5 48,-1-1-1,-22 16 0,2-2-9,-23 10 236,53-34-342,3-15-15206,3 7 7280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33:23.3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42 195 11445,'0'0'13716,"11"20"-12886,35 59-457,-45-78-361,0 0-1,-1 1 0,1-1 1,0 0-1,0 1 1,0-1-1,0 0 1,0 0-1,0 0 1,1 0-1,-1 0 0,0 0 1,0 0-1,1 0 1,-1 0-1,1-1 1,-1 1-1,1 0 1,-1-1-1,1 1 0,-1-1 1,1 0-1,2 1 1,-3-2-5,1 1 0,-1 0 0,0-1 0,0 1 0,0 0 0,0-1 0,0 0 0,0 1 0,0-1 0,1 0 1,-2 1-1,1-1 0,0 0 0,0 0 0,0 0 0,1-1 0,3-6 20,0 0 0,-1-1 0,1 1 0,-2-1 0,1 0 0,-1 0 0,-1 0 1,1-1-1,0-15 0,0-9 5,-2-47 1,-1 47 71,0 32-80,0-1 0,0 1-1,0 0 1,0 0 0,0-1 0,0 1-1,0 0 1,-1-1 0,0 1-1,1 0 1,-1 0 0,0 0 0,0-1-1,0 1 1,0 0 0,-2-3 0,0 4 95,1 0 1,-1-1 0,0 1 0,1 0 0,-1 0 0,0 1-1,1-1 1,-1 1 0,0-1 0,0 1 0,0 0-1,1 0 1,-6 0 0,5 1-87,0 0 0,-1 0-1,1 0 1,0 0 0,1 1 0,-1-1-1,0 1 1,0-1 0,1 1 0,-1 0-1,1 0 1,-1 0 0,1 1 0,0-1-1,0 0 1,0 1 0,-4 5 0,-29 52 260,27-43-261,1-5 84,1 0 0,0 0 0,1 0 0,1 0 0,0 1 0,0 0 0,1 0-1,-1 16 1,4-28-190,21-1-9079,-17 0 4665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0:17.7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5987,'0'0'13782,"31"173"-10997,-6-110-560,-4-8-464,-1 0-944,1-13-449,-6-7-256,-4-8-112,-6-13-208,-5-7-1057,0 0-1536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34:30.24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6883,'0'0'16224,"31"0"-14674,206 0 1251,-216 0-2462,-1 1 1,1 1-1,0 0 0,23 7 1,-33-7-278,-1 0 1,1 0 0,-1-1-1,1-1 1,12 0 0,-13 0-36,-9 0-212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34:30.56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8580,'0'0'11904,"25"5"-10589,79 16-314,-94-19-773,0 1 1,-1 0-1,0 0 1,12 7-1,-18-9-118,0 1-1,0 0 1,0 0-1,0 0 0,-1 0 1,1 1-1,-1-1 1,0 1-1,0-1 0,3 4 1,-3 1 50,1-1 0,-1 1 0,0-1 0,-1 1 1,0 0-1,0 0 0,0 0 0,-1-1 0,0 1 0,-1 8 1,1-9-113,1 10 68,-2 1 1,0-1-1,0 0 0,-2 0 0,0 0 0,-1 0 0,0 0 1,-1-1-1,-1 1 0,0-1 0,-2-1 0,-8 15 0,-53 81 20,67-108-152,16-4-10183,13-10 1929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34:31.02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7555,'0'0'11075,"3"22"-8458,51 370 4192,-54-389-6788,7 35 221,-7-37-218,0 0 0,0 0 1,1 0-1,-1 0 0,0 0 0,1 0 1,-1 1-1,0-1 0,1 0 0,-1 0 1,1 0-1,0-1 0,-1 1 0,1 0 1,0 0-1,0 0 0,-1 0 0,1-1 1,0 1-1,0 0 0,0-1 0,0 1 1,0 0-1,2 0 0,-2-1 302,5-3 135,3-6-276,-1 0 0,0-1-1,-1 0 1,11-20 0,0 1 86,122-215 292,-133 222-565,-7 21-30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34:31.36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0 232 5090,'0'0'11734,"24"-19"-9899,72-60-501,-88 73-1161,-1-1 1,0 1-1,0-1 0,-1-1 0,0 1 0,0-1 0,-1 0 1,0 0-1,0-1 0,-1 0 0,0 1 0,4-14 1,-2 4 495,-6 16 1228,-3 5-780,-10 15-490,-16 28-666,22-35 47,-11 20 495,-19 43 0,34-65-384,-1 1 0,1-1 0,0 1 0,1-1 1,0 1-1,1 0 0,0-1 0,0 1 0,1 0 0,1 10 0,0-19-117,-1 1 0,1-1 0,-1 0 0,1 0 0,0 1 0,0-1 0,0 0 0,-1 0 0,1 0 0,0 0 0,0 0 0,1 0 0,-1 0 0,0-1 0,0 1 0,0 0 0,0-1 0,1 1 0,-1 0 0,0-1 0,1 0 0,-1 1 0,0-1 0,3 1 0,37 4 97,-34-4-69,6 0-37,0 0 0,0-1 1,0-1-1,0 0 1,16-3-1,-22 2-326,0 0-1,0-1 1,0 1-1,0-1 1,0-1-1,-1 0 0,1 0 1,-1 0-1,0 0 1,8-9-1,36-41-9641,-28 26 2692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34:31.62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77 6163,'0'0'14284,"0"8"-12606,0 51 115,1-57-1721,0 0 0,0 0-1,0 0 1,0 0 0,0 0 0,0 0 0,0 0 0,1-1 0,-1 1 0,1 0 0,0-1 0,-1 1 0,1-1 0,0 1 0,0-1 0,0 0 0,0 0 0,0 0 0,0 0 0,0 0 0,0 0 0,0-1 0,1 1-1,-1-1 1,0 0 0,0 1 0,1-1 0,-1 0 0,0 0 0,0 0 0,1-1 0,2 0 0,0-1 62,-1-1-1,0-1 1,-1 1 0,1 0 0,-1-1-1,1 0 1,-1 0 0,0 0-1,3-6 1,24-46 404,-18 31-449,-4 12-99,-6 9-53,1 0 1,-1 0-1,1 0 1,-1-1-1,-1 1 1,1-1-1,1-6 1,-3 10-770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34:32.57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136 7 5170,'0'0'15813,"-12"-1"-14495,4-1-1040,5 1-204,0 0-1,-1 1 1,1-1 0,0 1 0,0-1 0,-1 1 0,1 0 0,0 1 0,0-1 0,-1 0-1,1 1 1,0 0 0,0 0 0,0 0 0,0 0 0,0 0 0,0 0 0,0 1-1,-5 3 1,4-1 110,0-1 0,0 1 0,1 1-1,-1-1 1,1 0 0,0 1 0,0 0-1,1 0 1,-1-1 0,1 2-1,0-1 1,0 0 0,1 0 0,-2 6-1,1 7 37,0-1 1,2 1-1,0 18 0,1-2-231,0-24 17,1-1 0,0 0 0,0 0 0,1 0 0,0 0 0,1 0 1,0 0-1,0-1 0,1 0 0,0 0 0,0 0 0,1 0 0,7 7 0,0 2 24,-3-9-17,-9-7-1,1-1 1,-1 1-1,0 0 0,1 0 1,-1 0-1,0 0 0,0 1 1,1-1-1,-1 0 0,0 0 1,0 1-1,-1-1 0,1 0 1,0 1-1,0-1 0,-1 1 1,1-1-1,0 1 0,-1 0 1,1 2-1,-3-3 4,1 0 0,0-1-1,-1 1 1,1 0 0,0 0 0,-1-1 0,1 1-1,-1-1 1,1 1 0,-1-1 0,0 0 0,1 0 0,-1 1-1,1-1 1,-1 0 0,-1-1 0,-2 2 3,-64 5-1070,67-6 269,4-14-10861,6 0 4910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34:33.79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134 44 2001,'0'0'13094,"-6"-7"-10440,-19-21-290,24 27-2174,-1 0-1,0 0 1,1 0-1,-1 0 1,0 1-1,0-1 1,1 0-1,-1 1 1,0-1 0,0 1-1,0 0 1,0-1-1,0 1 1,0 0-1,1 0 1,-1 0-1,0 1 1,0-1-1,0 0 1,0 1-1,-3 0 1,4 0 74,-2-1-168,0 1-1,0 0 0,1 0 1,-1 0-1,0 1 0,1-1 1,-1 0-1,1 1 1,0 0-1,-1 0 0,1-1 1,0 1-1,0 0 0,0 1 1,0-1-1,1 0 0,-1 1 1,1-1-1,-1 1 1,1-1-1,0 1 0,-2 5 1,1 1 37,-1 1-1,2-1 1,0 1 0,0 0 0,0 12 0,2-19-124,-1 0 0,0 0 0,1 0 0,-1 0 1,1 0-1,0-1 0,0 1 0,0 0 0,0-1 0,0 1 0,1-1 0,-1 1 1,1-1-1,0 1 0,3 2 0,0 0 25,-1-1 0,1 0 0,1 0 0,-1 0 0,0-1 0,12 5 1,-5-3 3,0 0 0,0-2 0,1 1 0,-1-1 0,1-1 0,25 1 0,-26-3-56,31-3-1634,-41 3 1303,1-1 1,-1 0-1,-1 0 0,1 1 1,0-1-1,0-1 1,0 1-1,0 0 0,-1 0 1,1-1-1,0 1 1,-1-1-1,1 1 0,-1-1 1,0 0-1,0 1 1,2-5-1,9-20-6545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34:34.22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6 0 7700,'0'0'10351,"-1"27"-7456,-4 168 1928,5 46-1747,0-240-3090,0-1 1,0 1-1,0-1 0,0 1 0,0-1 0,0 1 0,0-1 0,0 1 1,0 0-1,0-1 0,0 1 0,1-1 0,-1 1 0,0-1 0,0 1 1,0-1-1,1 1 0,-1-1 0,0 1 0,1-1 0,-1 1 0,0-1 1,1 0-1,-1 1 0,1-1 0,-1 1 0,0-1 0,1 0 1,0 1-1,14-7-352,18-26 4,-29 28 377,13-15-191,2 1 1,0 1-1,25-17 1,-42 32 82,-1 3 78,0-1 1,1 1 0,-1 0 0,0 0 0,1-1-1,-1 1 1,0 0 0,0 0 0,0 0 0,1 0-1,-1 0 1,0 0 0,-1 1 0,1-1 0,0 0-1,1 2 1,12 22 264,-13-25-248,5 13 51,4 6 47,0-1 0,0 0 0,2-1 0,23 27 0,-30-37-2673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34:35.16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5619,'0'0'13707,"3"12"-11903,8 35-179,-2 0 1,4 86 0,-13-133-1629,0 0 0,0 0 0,0 1 1,1-1-1,-1 0 0,0 0 0,0 1 1,0-1-1,1 0 0,-1 0 1,0 0-1,0 0 0,1 1 0,-1-1 1,0 0-1,0 0 0,1 0 0,-1 0 1,0 0-1,1 0 0,-1 0 1,0 0-1,0 1 0,1-1 0,-1 0 1,0 0-1,1 0 0,-1 0 1,0-1-1,1 1 0,-1 0 0,0 0 1,0 0-1,1 0 0,-1 0 0,0 0 1,1 0-1,-1-1 0,0 1 1,0 0-1,1 0 0,-1 0 0,0 0 1,0-1-1,1 1 0,8-9-34,-1 0 0,0-1 1,0 0-1,-1 0 0,11-19 0,-8 12-1,-4 7-4,-6 8 33,0 1 1,1-1 0,0 1 0,-1-1 0,1 1 0,0 0 0,0-1 0,0 1-1,0 0 1,0-1 0,0 1 0,0 0 0,0 0 0,0 0 0,1 0 0,-1 0-1,0 0 1,1 0 0,-1 1 0,2-2 0,12 45 616,-8-26 75,13 34 649,-19-49-1299,-1 0-1,1-1 1,0 1 0,0 0 0,0 0-1,0-1 1,0 1 0,0-1-1,0 1 1,1-1 0,-1 1 0,0-1-1,1 0 1,-1 1 0,1-1 0,0 0-1,1 1 1,-2-2 103,26 0 72,-23-1-196,0 1 1,-1-1-1,1-1 0,0 1 0,0 0 1,-1-1-1,1 0 0,0 0 0,-1 0 0,0 0 1,1 0-1,-1-1 0,0 1 0,0-1 1,3-4-1,42-53-81,-40 49 22,0-3-16,-7 12 46,0-1 1,0 0 0,1 1-1,-1 0 1,1-1-1,-1 1 1,1 0-1,0 0 1,0-1 0,0 2-1,0-1 1,1 0-1,3-2 1,-4 3 117,-1 29 289,0-19-328,1-1 1,1 0-1,0 0 1,0 0 0,0-1-1,1 1 1,0-1-1,0 0 1,1 0 0,0 0-1,0-1 1,1 1-1,0-1 1,0-1-1,13 10 1,-11-8-43,1-2 1,0 1-1,1-1 0,-1-1 0,1 1 1,0-2-1,0 1 0,0-1 0,0-1 1,1 0-1,-1 0 0,15-1 0,-19-1-8,-1-1 1,0 0-1,0-1 0,1 1 0,-1-1 0,0 0 1,-1 0-1,1-1 0,0 0 0,-1 1 0,1-2 1,-1 1-1,0 0 0,0-1 0,0 0 0,0 0 1,-1 0-1,0 0 0,1 0 0,-2-1 0,1 0 0,0 1 1,2-9-1,-1 5-26,0 0 0,-1-1 0,0 1 0,-1-1 1,0 0-1,0 0 0,-1 0 0,0 0 0,0 0 0,-1 0 1,0 0-1,-1 0 0,-3-17 0,3 24 12,0 0 1,0 0-1,-1 1 0,1-1 0,0 0 1,-1 1-1,1 0 0,-1-1 0,0 1 0,1 0 1,-1-1-1,0 1 0,0 0 0,0 0 1,0 0-1,0 1 0,0-1 0,0 0 1,0 1-1,0 0 0,0-1 0,0 1 1,0 0-1,0 0 0,-1 0 0,1 0 1,0 0-1,-3 1 0,1-1 9,0 1 0,0-1-1,0 1 1,1 0 0,-1 0 0,0 0 0,0 0-1,1 0 1,-1 1 0,1 0 0,-1 0-1,1 0 1,0 0 0,-6 5 0,8-5-2,-1 1-1,1-1 1,0 1 0,0 0 0,0 0 0,0-1 0,0 1 0,1 0 0,-1 0-1,1 0 1,0 0 0,0 0 0,0 0 0,0 0 0,0 0 0,1-1 0,1 6-1,-1-4 3,0 1-1,0-1 0,1 0 0,-1 0 0,1-1 0,0 1 0,1 0 0,-1-1 0,1 1 0,-1-1 0,4 4 0,-1-4-31,-1 1 1,1-1-1,0 0 1,0-1 0,1 1-1,-1-1 1,1 0-1,-1 0 1,1-1-1,-1 1 1,1-1-1,9 0 1,8 0-1120,41-3 0,-44 0 396,62-6-3473,-3-3-3467,-45 4 1866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34:35.43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9124,'0'0'12059,"0"24"-9821,0 146 1284,0-133-2890,3 1 1,8 46-1,-10-63-1257,0 1-3640,4-11-4401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0:17.9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11621,'0'0'13062,"154"69"-11941,-108-62-769,0-7-352,1 0-352,-1 0-1793,-5 0-977,-10-7-5377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34:35.84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6 14 4786,'0'0'17296,"-5"-7"-14916,5 7-2371,0 0 0,0 0-1,0 0 1,0 0 0,0 0 0,0-1 0,-1 1 0,1 0 0,0 0-1,0 0 1,0 0 0,0-1 0,0 1 0,0 0 0,0 0-1,0 0 1,0-1 0,0 1 0,0 0 0,0 0 0,0 0 0,0 0-1,0-1 1,0 1 0,0 0 0,0 0 0,0 0 0,1 0-1,-1-1 1,0 1 0,0 0 0,0 0 0,0 0 0,0 0 0,0 0-1,0-1 1,0 1 0,1 0 0,-1 0 0,0 0 0,0 0 0,0 0-1,0 0 1,1 0 0,-1 0 0,0-1 0,0 1 0,0 0-1,0 0 1,1 0 0,-1 0 0,0 0 0,0 0 0,0 0 0,0 0-1,1 0 1,-1 0 0,0 0 0,0 0 0,19 2 304,-1 0 0,0 1 1,0 0-1,-1 2 0,1 0 0,22 10 1,-38-14-289,-1 0 1,1 0-1,-1 0 1,0 0-1,0 0 1,1 0-1,-1 0 1,0 1-1,0-1 1,0 0-1,0 1 1,0-1-1,-1 1 1,1-1-1,0 1 0,-1-1 1,1 1-1,-1-1 1,1 1-1,-1 0 1,0-1-1,0 1 1,0 0-1,0-1 1,0 1-1,0 0 1,-1 2-1,1 3 72,-2 0 1,1 0-1,-1 0 0,0-1 0,-5 10 0,-2 4 259,-21 28-1,21-35-221,0 1 1,1-1-1,1 1 0,0 0 0,-8 27 0,14-39-104,0 0-22,1 1 1,-1-1 0,1 0 0,0 0-1,-1 0 1,1 0 0,0 1-1,1-1 1,-1 0 0,0 0 0,0 0-1,1 0 1,1 4 0,-1-5-3,0 0 0,0 0 0,1 0 0,-1 0 0,1 0 0,-1 0 0,1 0 0,-1-1 0,1 1 1,-1 0-1,1-1 0,0 1 0,-1-1 0,1 0 0,0 0 0,-1 1 0,3-1 0,33 2-121,-13-3-1267,0 0 0,45-9 0,-56 7 165,0 0 0,-1-1 0,1-1 1,-1 0-1,0-1 0,18-11 0,-1-5-4770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34:36.05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11141,'0'0'11509,"164"0"-10836,-123 0-609,-5 0-64,-10 0-1665,-5 0-2561,-1 0-4178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13:34:36.88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0 194 8036,'0'0'10122,"27"1"-8239,86 2-944,-107-3-918,1 0-1,0-1 0,-1 0 1,1 0-1,-1 0 0,1-1 1,-1 0-1,0 0 0,0 0 1,0-1-1,0 0 0,0 0 1,0-1-1,-1 1 0,0-1 1,1-1-1,-2 1 0,7-6 1,-5 3-26,-2 4-25,-1-1 0,0 0 0,0 0 0,0 0 1,0 0-1,-1 0 0,0 0 0,0-1 0,0 1 0,0-1 1,-1 1-1,0-1 0,0 0 0,0 0 0,0 1 0,-1-1 1,1 0-1,-1 0 0,-1 0 0,1 0 0,-2-6 0,2 10 45,0-1-1,-1 0 0,1 1 0,-1-1 0,1 1 0,-1 0 0,1-1 0,-1 1 0,0-1 0,0 1 1,0 0-1,0-1 0,0 1 0,0 0 0,0 0 0,0 0 0,0 0 0,-1 0 0,1 0 0,0 0 0,-1 0 1,1 1-1,0-1 0,-1 0 0,1 1 0,-1-1 0,-2 1 0,-4-2 401,0 1 0,0 0 0,0 0 1,-10 1-1,12 0 12,4 0-335,0 1 1,0-1-1,1 0 0,-1 0 1,0 1-1,0-1 0,1 1 1,-1 0-1,1-1 0,-1 1 1,0 0-1,1 0 0,-1 0 1,1 0-1,0 0 0,-1 0 1,1 0-1,-2 3 0,0 0 98,0 0-1,1 0 1,0 0 0,0 0-1,0 0 1,0 0-1,-1 6 1,0 4 229,0-1 1,1 1 0,0 0 0,1 16 0,1-25-390,1 1 0,-1-1 0,1 0 0,0 0 0,1 0 0,-1 1 0,1-1 0,0 0 0,0-1-1,1 1 1,-1 0 0,1-1 0,0 1 0,1-1 0,-1 0 0,1 0 0,-1 0 0,1-1 0,0 1 0,0-1 0,1 0-1,-1 0 1,1 0 0,0-1 0,-1 1 0,1-1 0,10 2 0,4 3-2,1-2-1,26 5 1,-40-9-72,1 0-1,-1-1 1,1 0 0,0 0 0,-1 0-1,1-1 1,0 0 0,-1 0 0,1-1-1,-1 0 1,8-3 0,0-2-80,0-1 0,-1 0 0,-1-1 1,0-1-1,0 0 0,16-18 0,61-83-756,-75 92 706,-13 18 513,-2 60 1093,-1-29-868,2 0 0,4 37 0,-1-55-550,0 0 0,0 1 1,1-1-1,1-1 0,7 14 0,-12-24-21,0-1 1,1 1-1,-1 0 0,0-1 1,0 1-1,1 0 0,-1-1 0,1 1 1,-1-1-1,1 1 0,-1-1 0,1 1 1,-1-1-1,1 1 0,-1-1 1,1 1-1,-1-1 0,1 0 0,0 1 1,-1-1-1,1 0 0,-1 0 0,1 1 1,0-1-1,0 0 0,-1 0 1,1 0-1,0 0 0,-1 0 0,1 0 1,0 0-1,-1 0 0,1 0 0,0 0 1,-1 0-1,1-1 0,0 1 1,-1 0-1,1 0 0,0-1 0,-1 1 1,1 0-1,0-1 0,-1 1 0,1-1 1,-1 1-1,1 0 0,-1-1 1,1 1-1,-1-1 0,1 0 0,-1 1 1,1-2-1,25-37-516,-25 37 507,12-21-287,1 1-1,1 1 1,1 1-1,21-22 0,-31 35 302,-5 6 245,0 6-96,0-1 0,0 1 0,0 0 0,1-1 0,0 1 0,0-1 0,0 1 0,5 6 0,5 11 154,0 12 158,14 60 0,-3-8 259,-2-12-65,-14-60-613,-1-22-33,1-26-70,-6-100-2596,-2 77-1093,1-6-6314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0T03:47:17.01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98 1 4866,'0'0'18008,"-3"0"-16255,-19 0 910,6 7 389,16-7-3057,0 0 0,-1 0 1,1 0-1,0 0 0,0 0 0,-1 0 1,1 0-1,0 0 0,0 0 0,-1 0 1,1 0-1,0 0 0,0 0 0,-1 1 1,1-1-1,0 0 0,0 0 0,-1 0 1,1 0-1,0 1 0,0-1 0,0 0 1,0 0-1,-1 1 0,1-1 0,0 0 0,0 0 1,0 1-1,0-1 0,0 0 0,0 0 1,0 1-1,0-1 0,0 0 0,-1 0 1,1 1-1,0-1 0,0 0 0,0 1 1,1-1-1,-1 0 0,5 18-91,11 11 189,-16-29-78,0 0 0,0 0 0,0 0 0,0 1-1,0-1 1,0 0 0,0 0 0,0 0 0,0 0 0,0 1-1,0-1 1,0 0 0,0 0 0,0 0 0,0 0 0,0 1 0,0-1-1,0 0 1,0 0 0,0 0 0,0 0 0,0 0 0,0 1 0,0-1-1,0 0 1,-1 0 0,1 0 0,0 0 0,0 0 0,0 0 0,0 1-1,0-1 1,0 0 0,0 0 0,-1 0 0,1 0 0,0 0-1,0 0 1,0 0 0,0 0 0,-1 0 0,1 0 0,0 0 0,0 0-1,0 0 1,0 0 0,-1 0 0,1 0 0,0 0 0,-16 3 327,-13-4-154,28 1-174,0-1-11,1 1-1,0 0 0,-1 0 1,1 0-1,0 0 1,0 0-1,-1 0 1,1-1-1,0 1 1,-1 0-1,1 0 0,0-1 1,0 1-1,-1 0 1,1 0-1,0-1 1,0 1-1,0 0 1,-1 0-1,1-1 0,0 1 1,0 0-1,0-1 1,0 1-1,0 0 1,0-1-1,-1 1 1,1 0-1,0-1 0,0 1 1,0-1-1,0 1 1,0 0-1,1-1 1,-1 1-1,0 0 0,0-1 1,0 1-1,0-1 1,0 0-46,21 14-256,-18-13 302,-2 0-2,0 0 0,0 0 1,0 0-1,-1 0 1,1 0-1,0 0 0,0 0 1,0 0-1,-1 1 1,1-1-1,0 0 1,0 0-1,0 1 0,-1-1 1,1 0-1,0 1 1,-1-1-1,1 1 0,0-1 1,-1 1-1,1 0 1,0-1-1,-1 1 0,1-1 1,-1 1-1,1 0 1,-1 0-1,0-1 0,1 1 1,-1 0-1,0 0 1,1-1-1,-1 1 0,0 0 1,0 0-1,0 0 1,0-1-1,0 1 1,0 2-1,0-2 122,-14-1 282,12 1-408,-1-1 0,0 1 1,0-1-1,0 0 1,0 0-1,0 0 0,1 0 1,-1-1-1,0 1 0,0-1 1,0 0-1,1 0 0,-1 0 1,-4-2-1,6 2-39,8 1-577,-1 1 608,1 0 0,0 0 1,-1 0-1,1 1 1,7 3-1,-10-3 16,7-1 24,-8-1-79,-11 0-2173,-11 0-1911,5 0-2427,-2 0-4738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0T03:47:23.2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49 202 2209,'0'0'15402,"0"0"-15102,-1 1 1,1-1-1,-1 0 0,1 1 1,0-1-1,-1 1 1,1-1-1,-1 0 0,1 1 1,-1-1-1,1 0 1,-1 0-1,1 1 0,-1-1 1,1 0-1,-1 0 1,1 0-1,-1 0 0,0 0 1,-2-2-127,1-1-1,-1 0 1,1 0 0,0 0 0,0 0 0,0 0 0,0 0-1,1-1 1,-1 1 0,1-1 0,0 1 0,0-1 0,0 1-1,1-1 1,-1 0 0,1 1 0,0-1 0,0-3 0,0 5 968,0-2-959,0 0 1,0 0 0,-1 0-1,1 0 1,-1 0 0,-2-6-1,1 5-223,1 0-1,0 0 0,0 0 0,1 0 0,0 0 0,0-8 0,0 7-78,35 6-185,1 0 240,-35 5 1922,-2-10-995,-2-6-1133,8 15-619,9 9 818,-12-12 109,0 0 0,0 1 1,0-1-1,0 0 0,0 1 0,0-1 0,-1 1 0,1 0 0,0 0 1,-1 0-1,1 0 0,-1 0 0,0 0 0,0 0 0,0 0 0,0 0 1,0 0-1,0 1 0,-1-1 0,1 0 0,-1 1 0,1-1 0,-1 0 0,0 1 1,0-1-1,0 3 0,-31-3 789,27-2-805,-1 0 1,1-1 0,0 1-1,-1-1 1,1 1-1,0-1 1,0-1-1,-1 1 1,1 0-1,0-1 1,0 0-1,1 0 1,-1 0 0,0-1-1,1 1 1,-1-1-1,1 0 1,0 0-1,-3-3 1,-1 1 94,5 3-545,9 2 15,-4 0 376,17-1-18,27 0 7,-44 1 40,-1 0 1,1 0 0,0 0 0,-1 0 0,1 1-1,0 0 1,-1-1 0,1 1 0,-1 0 0,1 0-1,-1 0 1,3 2 0,3 11 287,-25-15 179,-3-5-421,-13-1-89,32 7-31,0 0 1,0-1 0,0 1-1,0 0 1,0 0 0,0-1-1,0 1 1,0-1 0,0 1-1,1-1 1,-1 1-1,0-1 1,0 0 0,1 1-1,-1-1 1,0 0 0,1 1-1,-1-1 1,0 0 0,1 0-1,-1 0 1,1 0 0,0 1-1,-1-1 1,1 0-1,0 0 1,-1 0 0,1 0-1,0 0 1,0 0 0,0 0-1,0 0 1,0 0 0,0 0-1,0 0 1,0 0 0,0 0-1,1-1 1,-1-1-1151,0-1 0,1 0 0,-1 1 0,1-1 0,0 1 0,0 0 0,0-1 0,1 1 0,1-4 0,19-9-13257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0T03:47:23.9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0 6467,'0'0'7249,"-3"26"-4347,-24 189 3170,20-182-4075,7-33-1964,0 0 0,0 0 0,0 0 1,0 0-1,0 0 0,0 0 0,0 0 0,0 0 0,-1 0 0,1 0 0,0 0 0,0 0 0,0 0 0,0 0 0,0 0 1,0 0-1,0 0 0,0 0 0,0 0 0,0 0 0,0 0 0,0 0 0,0 0 0,0 0 0,0 0 0,0 0 1,-1 0-1,1 0 0,0 0 0,0 0 0,0 0 0,0 0 0,0 0 0,0 0 0,0 0 0,0 0 0,0 0 0,0 0 1,0 0-1,0 0 0,0 0 0,0 0 0,0 0 0,0 0 0,-1 0 0,1 0 0,0 0 0,-1-20 614,1-5-404,-1 13-217,0 1-1,2 0 1,-1 0-1,1-1 1,1 1 0,0 0-1,6-21 1,-7 31-22,3-8-20,0 0 1,1-1-1,0 2 0,7-11 0,-10 17 33,0 0 0,0-1 0,0 1 0,1 0-1,-1 0 1,0 1 0,1-1 0,0 0 0,-1 1-1,1 0 1,0-1 0,-1 1 0,1 0 0,0 0-1,0 1 1,0-1 0,0 1 0,0-1 0,4 1-1,-6 0 13,1 0 0,-1 1 0,1-1 0,-1 0 0,0 1 0,1-1 0,-1 1 0,0 0-1,1-1 1,-1 1 0,0 0 0,0 0 0,1 0 0,-1 0 0,0 0 0,0 0 0,0 0 0,0 0 0,1 1-1,15 28 648,-10-16-353,10 10 273,11 24 59,-28-48-654,1 1 1,-1-1-1,0 1 0,0-1 0,0 1 0,0 0 1,0-1-1,0 1 0,1-1 0,-1 1 0,0-1 0,1 1 1,-1-1-1,0 1 0,1-1 0,-1 1 0,0-1 0,1 1 1,-1-1-1,1 0 0,-1 1 0,1-1 0,-1 0 1,1 1-1,-1-1 0,1 0 0,-1 0 0,1 1 0,0-1 1,-1 0-1,1 0 0,-1 0 0,1 0 0,-1 0 0,1 0 1,0 0-1,-1 0 0,1 0 0,-1 0 0,1 0 0,0 0 1,-1 0-1,1-1 0,-1 1 0,1 0 0,-1 0 1,1-1-1,19-25-107,-12 14 35,8-9-62,1 1 1,1 1-1,0 1 0,24-18 0,-41 34 134,0 1 0,0 0 0,1 0 0,-1 0 0,1 0 0,-1 0 0,1 0 0,0 1 0,-1-1 0,1 0 0,0 1 0,-1-1-1,1 1 1,0 0 0,0-1 0,-1 1 0,1 0 0,0 0 0,0 0 0,-1 0 0,1 1 0,0-1 0,0 0 0,-1 1 0,1-1 0,0 1 0,-1 0 0,1-1 0,0 1 0,-1 0 0,1 0 0,-1 0 0,1 0 0,-1 0 0,0 0 0,1 1 0,-1-1 0,0 0 0,2 3 0,3 6 204,-1 0 1,1 0-1,-1 0 1,-1 1-1,4 12 1,1 3 237,-5-18 1456,5 10-7959,-8-18 5704,-1 1 0,1-1 0,-1 0-1,1 0 1,0 0 0,-1 0 0,1 0 0,-1 0-1,1 0 1,-1 0 0,1 0 0,0 0-1,-1 0 1,1 0 0,-1 0 0,1 0 0,-1 0-1,1 0 1,-1-1 0,1 1 0,-1 0-1,1 0 1,-1-1 0,1 1 0,-1 0-1,1-1 1,-1 1 0,1-1 0,-1 1 0,0-1-1,1 1 1,-1 0 0,0-1 0,1 0-1,10-18-9778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0T03:47:24.2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5218,'0'0'16728,"61"146"-14503,-55-112-352,-1-6-833,0-7-767,0-7-273,-5-42-7556,0-14 769,-5-6-4242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0T03:47:24.3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103 146 7491,'-103'-145'16744,"119"145"-16472,4 0-96,6 0-176,-1 0-112,6 0-1985,0 0-1857,-5 0-4241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0T03:47:24.7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2209,'0'0'17024,"2"22"-14738,6 68-957,-8-87-1194,0-1-1,0 1 1,1 0 0,0 0 0,-1 0 0,1 0 0,0 0-1,0-1 1,1 1 0,1 3 0,-2-5-102,-1-1 0,1 1 0,-1 0 0,1-1 0,-1 1-1,1-1 1,0 0 0,-1 1 0,1-1 0,0 1 0,-1-1 0,1 0 0,0 0 0,-1 1 0,1-1 0,0 0 0,0 0 0,-1 0 0,1 0 0,0 0 0,0 0-1,-1 0 1,1 0 0,1 0 0,2-2-2,0 1 0,0-1-1,0 0 1,0-1 0,-1 1 0,1-1-1,-1 1 1,6-7 0,1 0-210,3 0 123,-7 4-13,-1 1-1,1-1 1,1 2-1,7-5 1,-13 7 77,0 1 0,1-1 0,-1 1 0,0-1 0,0 1 0,0 0-1,0-1 1,1 1 0,-1 0 0,0 0 0,0 0 0,0 0 0,1 0 0,-1 0 0,0 1 0,0-1 0,0 0-1,1 1 1,-1-1 0,0 0 0,0 1 0,0-1 0,0 1 0,0 0 0,0-1 0,0 1 0,0 0 0,0 0-1,0 0 1,0 0 0,1 1 0,33 50 3068,-26-44-2630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0T03:47:25.0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216 0 6947,'0'0'13206,"-41"180"-11381,15-97-192,-4 7-433,-6-6-735,5-8-465,10-14-1249,1-13-2000,10-15-3186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0:18.1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9620,'0'0'12902,"36"152"-11077,-26-103-1105,0-8-639,1-6-81,-1-14-1953,-5-8-2465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0T03:47:25.7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 4626,'0'0'12312,"0"20"-9740,0-1-1916,-5 108 2834,1-96-2528,1-10-406,1 0 0,1 23 1,2-48-627,-1 1-1,1-1 1,1 1 0,-1 0 0,0-1 0,1 1 0,0 0 0,-1 0-1,1 0 1,0 0 0,5-4 0,3-7 15,13-20-219,54-62-1,-68 85 264,-5 6-25,1 0-1,-1 0 1,1 0-1,-1 1 1,9-7-1,-12 11 48,-1-1 0,1 1 1,0 0-1,0-1 0,0 1 0,0-1 0,0 1 1,0 0-1,0 0 0,0 0 0,-1-1 0,1 1 1,0 0-1,0 0 0,0 0 0,0 1 0,0-1 1,0 0-1,0 0 0,0 0 0,0 1 0,0-1 1,0 0-1,-1 1 0,1-1 0,0 1 0,0-1 1,0 1-1,-1-1 0,1 1 0,0 0 0,0-1 1,-1 1-1,1 0 0,-1 0 0,1-1 0,-1 1 1,1 0-1,-1 0 0,1 0 0,-1 0 0,0-1 1,1 1-1,-1 0 0,0 2 0,9 23 753,-1 0 0,-1 0-1,4 37 1,-11-62-784,0-1 0,1 1 0,-1 0 0,0 0 0,0 0 0,0 0 0,1 0 0,-1 0 0,0-1-1,1 1 1,-1 0 0,1 0 0,-1 0 0,1-1 0,-1 1 0,1 0 0,0 0 0,10-2-351,4-13-124,-9 6 431,23-28-56,-27 34 123,0 1 1,0-1-1,0 0 1,1 1-1,-1 0 1,0-1-1,1 1 1,-1 0-1,1 0 1,-1 0-1,1 0 1,0 1-1,-1-1 1,1 1-1,3-1 1,-3 3 91,-1 0 1,1 0-1,0 0 1,-1 0-1,1 0 1,-1 0-1,0 1 1,0-1 0,0 1-1,0 0 1,0-1-1,2 7 1,10 11 356,5-2 17,-15-15-442,0 0 0,-1 0 0,0 0 0,1 0 0,-1 1 0,-1-1 0,1 1 0,0 0 0,-1 0-1,3 5 1,-5-8-277,0 0-1,1 0 1,-1-1-1,0 1 0,1 0 1,-1 0-1,1 0 0,-1-1 1,1 1-1,0 0 1,-1-1-1,1 1 0,0 0 1,-1-1-1,1 1 1,0-1-1,0 1 0,-1-1 1,1 1-1,0-1 0,0 0 1,0 1-1,0-1 1,-1 0-1,1 0 0,0 0 1,0 1-1,1-1 1,32-3-7540,5-9 589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0T03:47:26.0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190 1 6515,'0'0'13289,"-22"16"-11136,-71 54-384,88-65-1466,0 0 1,-1 0-1,1 0 1,1 0 0,-1 1-1,1-1 1,0 1-1,0 1 1,1-1 0,0 0-1,-4 11 1,-11 20 1244,16-32-1361,4-4-207,-1-1 0,1 0 0,0 0 0,-1 0 0,1 0 0,0 0 0,-1 0 0,1-1 0,-1 1 0,1 0 0,2-2 0,4-2-52,-1 0-1,0-1 1,0 1 0,0-2-1,9-8 1,18-14-375,2-4-249,-36 32 697,0-1 1,0 1-1,1 0 0,-1-1 1,0 1-1,1 0 0,-1-1 0,0 1 1,0 0-1,1 0 0,-1-1 1,0 1-1,1 0 0,-1 0 0,1 0 1,-1-1-1,0 1 0,1 0 1,-1 0-1,0 0 0,1 0 0,-1 0 1,1 0-1,-1 0 0,1 0 1,-1 0-1,0 0 0,1 0 0,-1 0 1,1 0-1,-1 0 0,0 0 1,1 0-1,-1 1 0,1-1 0,1 4 167,6 18 509,-7-18-556,-1 0 1,1 0-1,0-1 1,1 1 0,-1-1-1,1 1 1,-1-1-1,1 0 1,0 1 0,0-1-1,1 0 1,-1 0-1,1 0 1,-1-1 0,5 5-1,-4-7-408,-1 0 0,0 0 1,0 0-1,0 0 0,0 0 0,1 0 0,-1 0 1,0-1-1,0 1 0,0-1 0,0 1 0,0-1 0,0 0 1,0 0-1,0 0 0,0 0 0,0 0 0,0 0 1,-1-1-1,1 1 0,0-1 0,-1 1 0,2-3 0,7-4-1406,26-14-5569,9-4-2460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0T03:47:26.2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180 1 7652,'0'0'17560,"-93"159"-15271,58-110-817,14-8-831,0-13-545,11-14-96,10-35-8036,0-20-1088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0T03:47:26.3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12774,'0'0'11253,"82"118"-9684,-46-90-753,0-8-528,-5 1-288,0 0-944,5 0-2466,-11-14-5490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0T03:47:26.8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1 4034,'0'0'8855,"-4"19"-5174,-6 33-1863,-2 1 622,3 1 0,-3 63 0,12-115-2320,13-4 35,362-126 2526,-363 124-3136,0 1 0,1 0 0,-1 1 0,15 0 0,6 1-10265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0T03:47:26.9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1 10981,'0'0'8884,"-15"138"-5042,15-82-961,0-1-1184,0-13-881,0-1-768,0-13-48,5-7-944,11-7-2226,4-7-2480,1-7-3250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0T03:47:27.2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108 110 4770,'0'0'17459,"13"0"-16966,-6 1-400,-2-1-51,0 0 0,1 0 0,-1 0 0,0-1 0,7-1 0,-10 1-39,-1 1 0,1-1 0,-1 1 0,1-1 0,-1 0 0,1 0 0,-1 0 0,0 1 0,1-1 0,-1 0 0,0-1 0,0 1 1,0 0-1,0 0 0,0 0 0,0-1 0,0 1 0,0 0 0,-1-1 0,1 1 0,0-1 0,-1 1 0,1-1 0,-1 1 1,1-3-1,2-29 25,-3 31-16,1 1 0,-1-1 0,0 0 0,0 0 0,0 1 0,0-1 0,-1 0 0,1 0 0,0 1 0,-1-1 0,1 0 0,-1 1 0,0-1 0,-1-2 0,-46-10 1708,43 13-1506,0 1 0,0 0-1,0 0 1,0 0-1,0 0 1,0 1 0,1 0-1,-1 0 1,0 0-1,0 1 1,0-1 0,1 1-1,-1 0 1,-7 5-1,4-2-53,0 0-1,1 1 0,-1 0 1,1 0-1,1 1 0,-13 14 1,19-20-606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0T03:47:27.4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8580,'0'0'17144,"-6"111"-17144,12-104-2209,4-7-2417,5 0-4146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0T03:47:27.5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9092,'112'83'4658,"-117"-55"-464,0 7-384,5-15-2786,0-6-719,0-7-305,16-14-16312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0T03:47:28.1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11125,'0'0'8052,"0"23"-4805,-2 7-2420,-1 8 1074,4 72-1,1-87-1892,2-1 0,0 1-1,1-1 1,2 0-1,11 29 1,-17-50-97,1-1 0,-1 1 0,0-1-1,1 1 1,-1-1 0,0 1 0,1-1 0,-1 0 0,0 0 0,1 0 0,-1 0 0,0 0 0,1 0 0,-1 0 0,1 0 0,-1 0 0,0 0 0,1-1-1,-1 1 1,0-1 0,0 1 0,1-1 0,-1 1 0,0-1 0,2-1 0,39-61-706,-32 52 679,26-27-153,-34 36 274,0 0 1,1 0-1,-1 0 0,0 0 0,1 0 0,-1 1 1,1 0-1,0-1 0,0 1 0,-1 0 0,1 0 0,0 0 1,4 0-1,-4 2 159,0 0-1,-1 0 1,0 0 0,1 1-1,-1-1 1,0 1 0,1-1-1,-1 1 1,0 0 0,0 0-1,-1 0 1,1 0 0,0 0-1,-1 0 1,1 1 0,-1-1-1,3 5 1,4 5 601,-3-5-443,17 19 422,-21-25-739,0 0 0,0 0 0,0-1 0,0 1 0,0 0 0,1-1 0,-1 1 0,0-1 0,0 1 0,1-1 0,-1 1 0,0-1 0,1 0 0,-1 0 0,0 0 0,1 0 0,-1 0 1,1 0-1,-1 0 0,0 0 0,1 0 0,1-1 0,20-10-22,0 0 0,0-2 1,29-21-1,-47 30 9,6-3 2,1-1-39,-1 1 0,0-2 0,14-13 1,-22 19 70,-1 0 0,1-1 0,0 1 1,-1-1-1,0 1 0,0-1 0,0 0 1,0 0-1,-1 0 0,1 0 1,-1 0-1,0 0 0,-1 0 0,1-1 1,0-6-1,-1 7 2,0-1 63,0-1 0,0 0 0,-1 1 0,0-1 0,-1-6 0,2 11-67,-1 0 0,1 1 0,0-1 0,0 0 1,-1 1-1,1-1 0,-1 0 0,1 1 0,-1-1 0,1 0 1,-1 1-1,1-1 0,-1 1 0,1-1 0,-1 1 1,1-1-1,-1 1 0,0-1 0,1 1 0,-2-1 1,1 1 10,0 0 1,-1 0-1,1 0 0,0 0 1,0 0-1,0 1 1,0-1-1,0 0 1,0 1-1,-1-1 1,1 0-1,0 1 1,0-1-1,0 1 0,0 0 1,0-1-1,0 1 1,-1 1-1,-3 3 51,-1 1-1,1 0 1,1 0-1,-1 0 1,1 0-1,0 1 1,1 0-1,-1-1 1,1 1-1,-3 10 0,1 0 163,0 1 0,1 0 0,-3 26 0,6-36-196,1 0 0,-1 1 0,2-1 0,0 11 0,0-16-46,0 0 0,0 0 0,0 0 1,0 0-1,0 0 0,0 0 0,1 0 0,-1 0 0,1-1 0,0 1 0,0-1 1,0 1-1,0-1 0,4 4 0,6 3-18,-1 0 1,1-1-1,1 0 1,0 0-1,0-2 0,0 1 1,1-2-1,-1 0 0,1 0 1,1-2-1,-1 1 1,0-2-1,27 2 0,-40-4-87,0-1 0,-1 1 0,1 0 0,0-1 0,0 1 0,0-1 0,0 1 0,0-1 0,-1 1 0,1-1 0,0 1 0,-1-1 0,1 0 0,0 1 0,-1-1 0,1 0 0,-1 0 0,1 0 0,-1 1 0,1-1 0,-1 0 1,1 0-1,-1 0 0,0 0 0,0 0 0,1-1 0,4-29-3044,-4 25 1744,4-28-7279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0:18.4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73 210 9828,'0'0'13156,"25"-16"-12372,76-55-394,-97 68-378,1 0 0,-2-1 0,1 1 0,0-1 0,-1 0 0,0 0 0,1 0 0,-2 0 0,4-6 0,-5 6-5,0 1 0,0-1 0,0 1 0,0-1 0,-1 0 0,0 1 1,0-1-1,0-4 0,0 2 22,0 4 7,-1 0-1,0 0 1,1 0 0,-1 1-1,0-1 1,0 0-1,0 1 1,0-1 0,0 1-1,0-1 1,0 1-1,-1-1 1,1 1 0,0 0-1,-1 0 1,1 0 0,-1 0-1,0 0 1,1 0-1,-1 0 1,0 0 0,1 1-1,-1-1 1,0 0-1,0 1 1,0 0 0,0-1-1,1 1 1,-4 0-1,-1-1 136,-1 0-1,1 1 0,0-1 1,0 2-1,0-1 0,0 0 1,0 1-1,-9 2 0,10 0-107,-1 1-1,1-1 1,0 1-1,0 0 1,0 1-1,0-1 1,1 1-1,0 0 1,0 0-1,-5 8 1,5-8-44,-8 13 33,0 1-1,2 0 1,1 0 0,0 1-1,-10 35 1,18-54-152,1 0 0,0-1 0,-1 1 0,1-1 0,0 1 0,0 0 0,0-1 0,0 1 0,-1-1 0,1 1 0,0 0 0,0-1 0,0 1 1,0 0-1,1-1 0,-1 1 0,0-1 0,0 1 0,0 0 0,0-1 0,1 1 0,-1-1 0,0 1 0,0 0 0,1-1 0,-1 1 0,0-1 0,1 1 0,-1-1 0,1 1 0,-1-1 0,1 0 1,-1 1-1,1-1 0,-1 1 0,1-1 0,-1 0 0,1 0 0,-1 1 0,1-1 0,0 0 0,-1 0 0,2 1 0,0-1-506,1 0 1,-1 0-1,1 0 0,-1 0 0,0-1 1,1 1-1,-1-1 0,0 1 0,1-1 1,2-1-1,26-21-7998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0T03:54:52.4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1 416,'0'0'2604,"-5"22"-2094,-15 68-196,19-87-275,0 0 0,0 1 0,1-1 0,-1 1-1,1-1 1,0 1 0,0-1 0,0 1 0,1-1-1,-1 1 1,1-1 0,0 0 0,0 1 0,1 3-1,0-4-8,0-1 0,0 0 0,0 1-1,0-1 1,0 0 0,0 0-1,0 0 1,1-1 0,-1 1-1,4 2 1,15 11 238,-19-13-233,1 0 0,-1 0 1,1-1-1,-1 1 0,1-1 0,-1 0 0,1 1 0,0-1 1,-1-1-1,1 1 0,0 0 0,0-1 0,0 1 1,0-1-1,0 0 0,-1 0 0,1 0 0,0 0 0,0-1 1,0 1-1,5-2 0,0 0 80,0 0 1,0-1-1,0 0 1,-1 0-1,1-1 1,9-6-1,85-67-160,-99 75-139,0 0 1,-1-1-1,1 1 0,-1-1 1,0 0-1,0 0 1,0 0-1,0 0 1,3-6-1,1-6-1481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2:26:33.3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42 7603,'0'0'13484,"7"0"-12305,133 0 3526,81 0-3247,-170-7-3288,-49 1-5465,-3-8 2642,1 0-4315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2:26:33.8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10293,'0'0'13838,"0"16"-12443,10 208 2159,-6-178-3427,-2-21-79,8 36 1,-6-54-62,-4-6-9,1-1 1,0 0-1,-1 0 1,1 0-1,0 0 1,-1 0-1,1 0 1,0 0-1,-1-1 0,1 1 1,0 0-1,-1 0 1,1 0-1,-1-1 1,1 1-1,0 0 1,-1-1-1,1 1 1,-1 0-1,1-1 1,-1 1-1,1-1 1,-1 1-1,1-1 1,-1 1-1,1-1 1,-1 1-1,1-2 0,6-6-138,57-55-180,-58 57 338,0 1 0,1 0-1,-1 1 1,1-1 0,0 1 0,0 1 0,1 0-1,13-5 1,-19 7-4,0 1 0,0 0 0,1-1 0,-1 1 0,0 0 0,0 0 0,1 0 0,-1 0 0,0 0 1,0 1-1,0-1 0,1 1 0,-1-1 0,0 1 0,0 0 0,0 0 0,0 0 0,0 0 0,0 0 0,2 2 0,-2 0 54,1-1 1,-1 1 0,0 0-1,0 0 1,0 0-1,0 0 1,0 0-1,-1 1 1,1-1 0,-1 0-1,1 6 1,1 5 139,0 0-1,-2 0 1,0 0 0,0 0 0,-2 16 0,-1-20-101,0 0-1,0 0 1,-1 0-1,0-1 1,-1 1-1,0-1 1,0 0 0,-1 0-1,-1 0 1,1-1-1,-1 1 1,-1-2-1,1 1 1,-1-1 0,-1 0-1,1 0 1,-1 0-1,0-1 1,-11 5-1,16-9-84,-1 0 0,0 0 0,1 0 0,-1-1 0,0 1 0,0-1 0,0 0 0,0 0 0,0-1 0,0 1 0,-5-1 0,8-1-205,0 0 0,0 0-1,0 0 1,0 0 0,0 0 0,1 0-1,-1 0 1,0-1 0,1 1-1,-1 0 1,1-1 0,-1 1-1,1 0 1,-1-1 0,1 1-1,0 0 1,0-1 0,0 1-1,0-3 1,0 2-189,-1-60-9964,1 22 2328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2:26:34.6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418 22 2017,'0'0'16359,"-18"-4"-14552,-22-3 508,-78-3 1,106 11-2069,0 1 0,0 0 0,0 1 0,0 1 0,0 0 1,0 0-1,1 1 0,0 0 0,0 1 0,0 1 0,1-1 0,-17 15 0,22-15-199,0-1 0,0 1 1,1 0-1,0 0 0,0 0 0,0 0 0,1 1 0,0 0 1,-4 10-1,2 0 31,0 0 1,-5 31-1,4-1 163,1 1 0,3 0-1,2 0 1,6 51 0,-2-75-135,0 1 0,1-1 0,2-1 0,0 1 0,2-1 0,0 0 0,1-1 0,2 0 0,25 37 0,-21-38-62,1 0 0,0-1 0,2 0 0,34 28 0,-42-40-40,0-1 1,1 0 0,0-1 0,0 0-1,0 0 1,0-1 0,1-1-1,0 0 1,0-1 0,0 0 0,19 0-1,-14-1 6,1-2-1,-1-1 1,1 0-1,-1-1 1,0-1-1,0-1 1,0-1-1,0 0 1,-1-1-1,0-1 1,0 0-1,-1-2 1,30-19-1,-8 4 29,0-2-1,62-58 1,-90 75-16,0-2 1,-1 1-1,0-1 1,-1 0-1,0-1 1,-1 0 0,0-1-1,-1 1 1,0-1-1,-1 0 1,-1 0-1,0-1 1,3-21 0,-6 29-6,3-30 76,0-40 1,-4 66-84,-1 1 0,1 0 0,-2 0 0,1 0 0,-1 0 0,0 1 0,-1-1 0,0 0 0,-8-14 0,1 8 15,-1 0 0,-1 1 0,0 0 0,-1 1 0,0 1 0,-1 0 0,-1 0 0,0 1 0,0 1 0,-27-12 0,-11-3 100,-110-34 1,125 49-127,-46-6 0,68 13 0,-19 2 0,18 5-2714,6 8-4202,6-6 3481,-16 20-10264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2:27:27.4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6675,'0'0'19430,"4"33"-18669,49 399 2184,8 1-1648,-59-424-1279,-1 1-3,1 0 0,0 0 0,0-1 1,1 1-1,5 10 0,-8-20-26,0 0 1,0 0 0,0 0-1,0 0 1,0 0-1,0-1 1,0 1-1,0 0 1,0 0-1,0 0 1,0 0-1,0 0 1,0 0-1,0 0 1,0 0-1,0 0 1,0 0-1,0-1 1,0 1-1,0 0 1,0 0-1,0 0 1,0 0-1,0 0 1,0 0-1,0 0 1,0 0-1,0 0 1,0 0-1,0 0 1,0 0-1,0 0 1,0-1-1,0 1 1,1 0 0,-1 0-1,0 0 1,0 0-1,0 0 1,0 0-1,0 0 1,0 0-1,0 0 1,0 0-1,0 0 1,0 0-1,1 0 1,-1 0-1,0 0 1,0 0-1,0 0 1,0 0-1,0 0 1,0 0-1,0 0 1,0 0-1,0 0 1,1 0-1,0-16-410,-2-23-391,-43-207-10446,24 149 2531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2:27:27.8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9092,'0'0'9119,"24"1"-7067,6 1-1171,42 7 1,-66-8-754,-1 1 0,0-1 0,0 1-1,0 1 1,0-1 0,0 1 0,0 0 0,-1 0 0,1 0 0,-1 1-1,0-1 1,0 1 0,0 0 0,0 0 0,-1 1 0,0-1 0,0 1-1,4 5 1,0 2 159,0-2-11,-1 1 0,0-1 0,-1 1-1,0 0 1,-1 0 0,0 1 0,3 15 0,-3-3 264,-2-1 1,1 41-1,-4-56-497,1-1-1,-1 1 1,0 0-1,-1-1 1,0 1-1,0-1 1,-1 1-1,0-1 1,0 0-1,0 0 1,-1 0-1,0-1 1,-1 1-1,1-1 1,-1 0-1,0 0 1,-1-1-1,1 1 1,-1-1-1,0-1 1,-1 1-1,1-1 1,-1 0-1,0 0 1,0-1-1,0 0 1,0 0 0,-13 3-1,4-3 19,0 0 0,0-1 1,0-1-1,-32-1 0,23 0 25,24 0 189,4 2-110,80 53 274,122 61 0,-167-97-891,46 30 0,-82-47-1061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2:27:28.2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191 1 12662,'0'0'15607,"-24"4"-14684,9-1-810,4-2-56,1 1 0,-1 0 0,1 1 0,-19 7 0,25-8-44,0 0 1,0 1-1,0-1 1,0 1-1,0 0 1,1 0-1,0 0 1,-1 0-1,1 0 0,0 1 1,1 0-1,-1-1 1,1 1-1,-1 0 1,1 0-1,0 0 1,-2 8-1,-2 13 126,0 0 0,2 1 0,1-1-1,0 50 1,3-74-138,-1 1 1,1 0 0,0 0-1,0-1 1,1 1-1,-1 0 1,0 0-1,1 0 1,-1-1-1,1 1 1,-1 0-1,1-1 1,0 1-1,-1 0 1,1-1-1,0 1 1,0-1-1,0 0 1,0 1-1,1-1 1,-1 0-1,0 1 1,1-1 0,-1 0-1,1 0 1,1 1-1,1-1-13,-1 0 1,1 0-1,0-1 1,-1 1-1,1-1 0,0 0 1,0 0-1,-1 0 0,1-1 1,0 1-1,6-3 0,-5 1-5,1 0 0,0-1 0,-1 0-1,0 0 1,0 0 0,0 0 0,0-1-1,0 0 1,-1 0 0,1 0 0,-1-1-1,0 0 1,5-8 0,5-8-177,20-41 0,-24 37-20,-9 19 163,1 1 0,0 0 0,1-1 0,-1 1 0,1 0 0,6-8 0,-6 15 155,7 14 200,0 0 1,11 29-1,-15-30-37,0-1 0,1 0-1,1-1 1,0 0-1,20 24 1,-22-30-355,-5-24-2593,-2 7 754,1-1-1,-1 0 1,-1 0 0,0 0 0,-5-15 0,-16-29-10815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2:27:28.4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12502,'0'0'14342,"26"139"-13637,-11-105-561,1 1-144,-1-14-1121,0 0-2545,-4-14-3809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2:27:28.6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13126,'0'0'13590,"61"138"-13014,-40-96-576,-6 13-384,-5-6-3634,-10-14-5458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2:27:29.3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8196,'0'0'12035,"0"22"-10819,0-9-1118,0 31 1155,2-1 1,8 48 0,-7-74-829,1-1 0,0 0 0,1 0 0,8 16 0,-10-26-346,0 1 0,1-1 0,0 1 0,0-1 0,1 0 1,0 0-1,0-1 0,0 0 0,1 1 0,7 4 0,-10-8-84,-1 0 0,1 0 0,0-1-1,0 1 1,0-1 0,1 0 0,-1 0 0,0 0 0,0 0 0,1 0 0,-1-1-1,0 1 1,1-1 0,-1 0 0,0 0 0,1 0 0,-1-1 0,7-1 0,-5 1-28,-1-1 0,1-1 1,0 1-1,-1-1 1,0 1-1,0-1 0,0-1 1,0 1-1,0 0 1,0-1-1,4-6 0,1-2-147,-1 0 0,0-1 0,-1 0 0,-1 0 0,0-1 0,0 1 0,6-28 0,-10 27 77,0 0 0,0-25 0,-2 37 1373,5 25-89,1 18-861,-4-26-180,-1 0-1,2 0 0,0-1 1,1 1-1,0-1 0,1 0 1,1 0-1,10 19 0,-16-32-271,1-1 0,-1 0 0,0 0-1,0 1 1,0-1 0,0 0-1,0 0 1,1 1 0,-1-1 0,0 0-1,0 0 1,0 0 0,1 1-1,-1-1 1,0 0 0,0 0 0,0 0-1,1 0 1,-1 0 0,0 1-1,1-1 1,-1 0 0,0 0 0,0 0-1,1 0 1,-1 0 0,0 0-1,0 0 1,1 0 0,-1 0 0,0 0-1,1 0 1,-1 0 0,0 0-1,0 0 1,1 0 0,4-12-3562,-2-23-2969,-3 29 4341,5-35-9937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0:18.7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 5891,'0'0'14188,"2"21"-11982,7 68-875,-9-87-1304,1 0-1,-1-1 0,0 1 1,0-1-1,1 1 0,-1 0 1,1-1-1,0 1 1,-1-1-1,1 1 0,0-1 1,0 0-1,0 1 1,0-1-1,0 0 0,0 1 1,0-1-1,0 0 1,1 0-1,-1 0 0,0 0 1,1 0-1,-1 0 1,1-1-1,-1 1 0,1 0 1,-1-1-1,1 1 1,-1-1-1,1 0 0,-1 1 1,1-1-1,0 0 0,-1 0 1,1 0-1,0 0 1,-1 0-1,1 0 0,0-1 1,1 0-1,4 1-27,3 0-19,-1-1 1,1-1-1,-1 1 1,1-1-1,-1-1 1,0 0 0,0 0-1,0-1 1,13-7-1,5-5-299,39-31 1,-15 10 48,-36 26 109,-12 8 151,0 0 0,0 1 0,0 0 1,0-1-1,1 1 0,-1 1 0,1-1 0,0 0 1,-1 1-1,1 0 0,0 0 0,7-1 1,-10 3 148,0 0-1,1 1 1,-2-1 0,1 1 0,0-1 0,0 1 0,0 0 0,-1-1 0,1 1 0,0 3 0,-1-4 32,4 9 136,0 0 0,0-1 0,0 1-1,1-1 1,1 0 0,0 0 0,0 0 0,1-1-1,0 0 1,0 0 0,11 9 0,-17-17-359,-1 0 0,0 1-1,0-1 1,1 0 0,-1 0 0,0 0 0,1 0 0,-1 0 0,0 0-1,1 0 1,-1 0 0,0 0 0,1 0 0,-1 0 0,0 0 0,1 0-1,-1 0 1,0 0 0,0 0 0,1 0 0,-1-1 0,0 1 0,1 0-1,-1 0 1,0 0 0,0 0 0,1-1 0,-1 1 0,0 0 0,0 0-1,1-1 1,-1 1 0,0 0 0,0 0 0,0-1 0,0 1 0,1 0-1,-1 0 1,0-1 0,0 1 0,0 0 0,0-1 0,0 1 0,0 0-1,0-1 1,0 1 0,0 0 0,0-1 0,0 1 0,0 0 0,0-1-1,0 1 1,0 0 0,0 0 0,0-1 0,0-26-3881,0 20 2523,0-39-8162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2:27:29.8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4722,'0'0'16290,"5"22"-13011,-1-7-2711,48 174 4555,-50-182-4975,0-3-103,-1 1 0,0-1 0,1-1 0,0 1 0,0 0 0,0 0 0,0-1 0,0 1 0,1-1 0,0 1 0,4 4 0,-5-9-114,-1 0 0,0 0 0,0 0 0,0 0 0,0 0 0,0 0 0,-1 0 0,1-1 0,0 1 0,0 0 1,-1 0-1,1-1 0,-1 1 0,1 0 0,-1-2 0,4-5-447,61-113-1947,-64 119 2417,-1 1-1,1 0 0,0-1 1,1 1-1,-1 0 1,0 0-1,0 0 1,0 0-1,1 0 1,-1 0-1,1 0 0,1-1 1,-2 2 47,0 0 1,-1-1 0,1 1-1,0 0 1,-1 0-1,1 0 1,0 0-1,-1 0 1,1 1 0,0-1-1,-1 0 1,1 0-1,-1 0 1,1 0 0,0 1-1,-1-1 1,1 0-1,-1 1 1,1-1-1,0 0 1,-1 1 0,1-1-1,-1 1 1,1-1-1,-1 1 1,0-1-1,1 1 1,-1-1 0,1 1-1,-1-1 1,0 1-1,0 0 1,1-1-1,-1 1 1,0 0 0,0 0-1,25 74 1594,-20-56-1215,0-1 0,1 0 1,1 0-1,1-1 0,18 31 1,-26-48-391,0 0 1,0 1-1,1-1 0,-1 0 1,0 1-1,0-1 1,1 0-1,-1 1 1,0-1-1,1 0 1,-1 0-1,0 0 0,1 1 1,-1-1-1,0 0 1,1 0-1,-1 0 1,0 0-1,1 0 1,-1 1-1,1-1 0,-1 0 1,0 0-1,1 0 1,-1 0-1,1 0 1,-1 0-1,0 0 1,1-1-1,-1 1 0,1 0 1,-1 0-1,0 0 1,1 0-1,-1 0 1,0-1-1,1 1 1,-1 0-1,0 0 0,1 0 1,-1-1-1,0 1 1,0 0-1,1-1 1,-1 1-1,0 0 1,0-1-1,1 1 0,-1 0 1,0-1-1,0 1 1,0 0-1,0-1 1,1 1-1,-1 0 1,0-1-1,9-24-649,-8 22 523,8-21-208,0 0 0,2 1 0,1 1 0,0 0 0,2 0-1,0 1 1,26-27 0,-39 47 360,1-1 0,-1 1 0,1-1-1,0 1 1,-1 0 0,1-1 0,0 1 0,0 0-1,0 0 1,0 1 0,0-1 0,0 0 0,0 1-1,0-1 1,0 1 0,0 0 0,1-1 0,-1 1-1,0 0 1,0 0 0,0 1 0,0-1 0,0 0-1,1 1 1,-1-1 0,0 1 0,0 0 0,0-1-1,0 1 1,0 0 0,-1 0 0,1 0 0,3 3-1,4 3 367,0 1 0,-1 0 0,0 0 0,13 18 0,-14-18-142,93 123 2102,-99-141-4919,-1 4 1154,0 0 0,-1 0 0,0 0-1,-1 0 1,1 0 0,-5-11 0,-8-16-7896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2:27:30.1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10165,'0'0'7184,"3"28"-4615,34 193 2274,-16-116-3170,25 100 578,-45-199-2472,1 0 0,-1 0 0,0 0 1,0 13-1,-1-43-16496,0-14 7214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2:27:30.3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 11733,'0'0'11173,"159"0"-10292,-103 0-593,6 0-240,-6 0-48,-5 0-1585,-10-7-1904,-15 0-3346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2:27:30.5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10309,'0'0'15767,"-5"159"-13974,5-110-705,0-14-688,5-15-368,5 1-32,5-14-688,6-7-1201,5 0-2033,-1-28-3553,6-20-5475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2:27:30.7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77 14727,'0'0'7907,"0"152"-4881,5-117-1169,16-8-1073,10-13-464,-1-14-320,6 0-64,11-27-48,4-36-656,0-6-721,-10-7-3521,-15 7-3666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2:27:31.2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9108,'0'0'5688,"0"26"-723,0-6-3987,0 15 478,1 0 1,2 0-1,9 44 0,5 5 216,32 173 519,-43-238-2231,-5-19 29,-1 0 0,0 0 0,0 0 0,0 0 0,0 0 0,0 1-1,1-1 1,-1 0 0,0 0 0,0 0 0,0 0 0,0 0 0,1 0 0,-1 0 0,0 0 0,0 0 0,0 0 0,1 0 0,-1 0 0,0 0 0,0 0-1,0 0 1,1 0 0,-1 0 0,0 0 0,0 0 0,0 0 0,0 0 0,1 0 0,-1-1 0,0 1 0,0 0 0,0 0 0,0 0 0,1 0 0,-1 0-1,0 0 1,0-1 0,0 1 0,0 0 0,0 0 0,0 0 0,1-1 0,12-31-1332,2-26-1081,3 1 0,39-88-1,-56 143 2333,0-1-1,1 0 1,-1 1-1,0-1 1,1 0-1,-1 1 1,1 0-1,0-1 1,0 1-1,0 0 1,0 0-1,0 0 1,1 0-1,-1 1 0,0-1 1,1 1-1,-1-1 1,4 0-1,-5 1 100,0 1 0,0 0 0,0 1 0,0-1-1,0 0 1,1 0 0,-1 0 0,0 1 0,0-1-1,0 0 1,0 1 0,0-1 0,0 1 0,0-1-1,-1 1 1,1 0 0,1 1 0,19 24 823,0 11 1022,2 4 753,29 40 1,-45-72-2350,1 1 1,0-1-1,0 0 1,0-1-1,1 0 1,1 0 0,-1-1-1,1 0 1,16 7-1,-23-12-250,0 0 0,1-1 0,0 0-1,-1 0 1,1 0 0,0 0 0,0-1 0,-1 0-1,1 1 1,0-1 0,0 0 0,0-1 0,-1 1 0,1-1-1,0 0 1,0 0 0,-1 0 0,1 0 0,-1 0-1,1-1 1,-1 0 0,1 0 0,-1 0 0,0 0-1,0 0 1,0-1 0,0 1 0,0-1 0,-1 0 0,5-6-1,3-4-21,-1-1-1,-1 0 0,0-1 1,-1 0-1,9-28 0,-8 19-147,-1 0 0,3-29 0,-8 42 100,0 0 1,-1 0-1,-1 0 1,0 0-1,-1-1 1,0 1-1,-3-14 1,3 24 79,1-1-1,-1 1 1,1-1 0,-1 1 0,0 0 0,0-1 0,1 1 0,-1 0 0,0 0 0,0 0-1,0 0 1,0 0 0,-1 0 0,1 0 0,0 0 0,0 0 0,-1 0 0,1 1 0,0-1-1,-1 1 1,1-1 0,0 1 0,-1-1 0,1 1 0,-1 0 0,1-1 0,-1 1 0,1 0-1,-1 0 1,1 0 0,-1 0 0,1 1 0,-1-1 0,1 0 0,-1 1 0,1-1 0,0 0-1,-1 1 1,1 0 0,0-1 0,-1 1 0,1 0 0,0 0 0,-2 1 0,-3 4 60,-1 1 0,2 1 1,-1-1-1,1 1 0,0 0 1,0 0-1,1 1 1,0-1-1,1 1 0,0 0 1,-3 11-1,-3 15 293,-6 56 0,13-77-265,1 0 0,0 0 0,1 0 0,2 19 0,-2-30-98,1 0 0,-1 0 0,1 1 0,0-1 0,0 0-1,0 0 1,1 0 0,-1 0 0,1 0 0,-1-1 0,1 1 0,0 0 0,0-1 0,0 1-1,0-1 1,1 0 0,-1 0 0,1 0 0,-1 0 0,1 0 0,0 0 0,0-1 0,5 3-1,9 0-12,1 0-1,-1-2 0,0 0 0,0-1 0,1-1 0,27-3 0,-22 1 5,-2 1-486,-1-1 0,0 0 1,1-2-1,-2-1 0,1 0 0,0-2 1,-1 0-1,0-1 0,-1-1 1,27-17-1,-43 25-74,0-1 1,0 1-1,0-1 1,0 0-1,-1 1 1,1-1-1,-1 0 1,1 0-1,-1 0 1,0 0-1,0 0 1,2-4-1,0-28-11512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2:27:31.7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8964,'0'0'11637,"11"152"-9075,9-55-81,1-7-768,-1 0-433,-10-21-672,6-13-416,-16-22-111,10-20-81,-10-48-4322,0-15-897,0-20-3041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2:27:31.9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 6723,'0'0'13974,"31"-3"-13203,-7 0-548,185-12 1190,-183 15-1266,-13-1-108,0 1 1,0 0-1,0 1 1,-1 1-1,21 4 1,-29-4 6,0-1-1,0 1 1,-1 0-1,1 0 1,-1 0 0,0 0-1,1 1 1,-1-1-1,0 1 1,-1 0-1,1 0 1,0 0 0,-1 0-1,1 0 1,-1 1-1,0-1 1,0 1 0,0-1-1,-1 1 1,1 0-1,-1-1 1,1 7 0,2 6 359,-2 1 1,0-1-1,0 1 1,-2 0-1,0-1 1,-1 1-1,0 0 1,-1-1-1,-1 1 1,-1-1-1,-11 31 1,-8 7 58,-1-1 1,-37 55-1,10-15-369,36-65-483,-38 54 0,52-80-711,5-19-5477,10-1 2537,-4 9 1218,24-31-6868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2:27:32.3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146 0 6851,'0'0'16832,"-22"21"-14650,-69 69-717,88-87-1381,0 0 1,0 0-1,1 0 1,-1 1-1,1-1 1,-1 1-1,1 0 1,0 0-1,1-1 0,-1 1 1,1 0-1,0 1 1,-1-1-1,2 0 1,-1 0-1,0 0 1,1 1-1,0-1 1,0 0-1,1 6 0,0 5 5,-1-14-93,0 0 1,0-1-1,0 1 1,0-1-1,1 1 1,-1-1-1,0 1 1,1-1-1,-1 1 1,0-1-1,1 1 1,-1-1-1,0 1 0,1-1 1,-1 0-1,1 1 1,-1-1-1,1 0 1,-1 1-1,1-1 1,-1 0-1,1 0 1,-1 1-1,1-1 0,0 0 1,-1 0-1,1 0 1,-1 0-1,1 0 1,-1 0-1,1 0 1,0 0-1,-1 0 1,1 0-1,-1 0 0,2 0 1,24-5-242,-17 2 121,-1-1 0,0 0 0,0 0-1,0-1 1,-1 0 0,1 0 0,-1-1 0,0 0 0,11-13 0,6-10-1009,23-35 1,-19 23-402,-20 34 1616,-5 8 100,-3 6 347,1 9 128,1-1 1,0 0-1,2 0 1,-1 0-1,2-1 0,0 1 1,1-1-1,11 21 1,-15-32-643,1 1 1,0-1 0,0 1-1,0-1 1,0 0-1,0 0 1,1 0-1,-1-1 1,1 1-1,5 2 1,-4-3-490,1 1 0,0-1 1,1 0-1,-1 0 0,0 0 0,11 0 0,-11-1-392,0 0-1,1-1 0,-1 0 0,0-1 0,0 1 0,1-1 0,-1-1 0,0 1 0,0-1 1,0 0-1,-1 0 0,1 0 0,0-1 0,-1 0 0,7-5 0,25-30-9850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2:27:32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42 9060,'0'0'16007,"159"-7"-14886,-103-7-257,-5 7-527,-4 0-337,-17 0-32,-9 7-897,-11 0-1312,-5 0-928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0:20.8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160 34 1617,'0'0'21687,"-1"-5"-19555,0 3-1973,1 0 1,-1 1 0,1-1 0,-1 1 0,0-1 0,1 1 0,-1 0-1,0-1 1,0 1 0,0 0 0,0-1 0,0 1 0,0 0-1,-1 0 1,1 0 0,0 0 0,-1 0 0,1 0 0,-3-1-1,2 2-40,-1-1-1,1 1 0,-1 0 1,1-1-1,-1 1 0,1 1 0,0-1 1,-1 0-1,1 0 0,-1 1 1,1-1-1,-1 1 0,1 0 0,0 0 1,0 0-1,-4 2 0,-4 2-28,0 0 0,0 1 0,1 0 0,0 0-1,0 1 1,1 0 0,-1 1 0,-7 9 0,16-16-106,-1-1 0,1 1-1,0 0 1,-1 0 0,1 0 0,0 0 0,-1-1 0,1 1 0,0 0 0,0 0-1,0 0 1,0 0 0,0 0 0,0-1 0,0 1 0,0 0 0,1 0 0,-1 0-1,0 0 1,0 0 0,1-1 0,-1 1 0,0 0 0,1 0 0,-1-1 0,1 1 0,-1 0-1,1 0 1,0 0 0,21 20-218,-17-17 229,40 34-138,-2 2 0,-2 2 1,38 51-1,-78-92 172,-1 0 0,1 0 0,0 0 0,0 0 1,-1 0-1,1 0 0,-1 1 0,1-1 0,-1 0 0,1 0 0,-1 0 1,0 1-1,0-1 0,0 0 0,1 0 0,-1 1 0,0-1 0,0 0 1,-1 1-1,1-1 0,0 0 0,0 0 0,-1 0 0,0 2 0,0-1 7,0 0 0,-1 0 0,1 0-1,-1 0 1,1 0 0,-1-1-1,0 1 1,0-1 0,0 1-1,0-1 1,-4 3 0,-4 0 35,0 0 1,0 0 0,0-1-1,-16 3 1,-5-3-411,20-7-3118,6-9-5683,5 1 2072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2:27:33.5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0 9492,'0'0'7121,"-2"30"-2831,-5 101-947,6-111-2553,1 0 1,1-1-1,0 1 1,2 0-1,8 34 1,-8-46-651,0 1 0,0 0 0,1-1-1,1 1 1,-1-1 0,1-1 0,1 1 0,-1 0 0,1-1 0,0 0 0,15 11-1,-19-16-139,1 0 0,0 0 0,0 0-1,0 0 1,0-1 0,0 1 0,0-1-1,0 0 1,1 0 0,-1 0 0,0-1-1,1 1 1,-1-1 0,1 0 0,-1 0-1,0 0 1,1 0 0,-1 0 0,1-1-1,4-1 1,-3 0-34,0 1 0,0-2-1,0 1 1,0 0 0,0-1 0,-1 0-1,1 0 1,-1-1 0,0 1 0,0-1-1,6-7 1,1-4-104,0 1 0,-2-2 0,0 1 1,0-1-1,-2-1 0,0 0 0,7-26 0,-7 16-132,-2 0 1,-1 0-1,-1-1 0,-1-31 0,-2 58 281,0 1 1,0 0-1,0-1 0,0 1 0,0-1 0,0 1 0,0-1 0,-1 1 0,1 0 0,0-1 0,0 1 0,0-1 0,0 1 0,0-1 0,-1 1 0,1 0 0,0-1 0,0 1 1,-1 0-1,1-1 0,0 1 0,-1 0 0,1 0 0,0-1 0,-1 1 0,1 0 0,0 0 0,-1-1 0,1 1 0,-1 0 0,1 0 0,0 0 0,-1 0 0,1 0 0,-1-1 1,1 1-1,-1 0 0,1 0 0,-1 0 0,1 0 0,0 0 0,-1 1 0,1-1 0,-1 0 0,1 0 0,0 0 0,-1 0 0,1 0 0,-1 0 0,1 1 0,0-1 0,-1 0 0,1 0 1,-1 1-1,1-1 0,0 0 0,0 1 0,-1-1 0,1 0 0,0 1 0,-1-1 0,1 0 0,0 1 0,0-1 0,0 0 0,-1 1 0,1-1 0,0 1 0,-8 19 295,0 0 0,2 0 0,0 0-1,-5 38 1,8-45-137,2 0 0,0 1 0,0-1 1,2 19-1,-1-30-154,1 1 1,-1-1 0,0 0 0,1 1-1,-1-1 1,1 0 0,0 0 0,0 1 0,0-1-1,0 0 1,0 0 0,0 0 0,1 0-1,-1 0 1,1 0 0,-1-1 0,1 1-1,-1 0 1,1-1 0,0 1 0,0-1-1,0 0 1,0 1 0,0-1 0,0 0-1,1 0 1,-1-1 0,0 1 0,0 0 0,1-1-1,3 1 1,8 0-9,-1 0 0,1-1 0,0-1 0,0 0 0,-1-1 0,1 0 0,-1-1 0,1-1 0,-1 0 0,14-7 0,-8 1-157,0-1 0,0 0 1,-1-1-1,-1-1 0,27-26 0,-31 28-157,16-20-173,-28 30 1142,0 2-499,-1 0-210,1 0-1,-1 0 1,1 0 0,-1-1 0,1 1 0,0 0 0,-1-1 0,1 1 0,0 0-1,0-1 1,-1 1 0,1-1 0,0 1 0,0-1 0,0 0 0,-1 1 0,1-1-1,0 0 1,0 1 0,0-1 0,0 0 0,0 0 0,0 0 0,0 0 0,0 0-1,0 0 1,0 0 0,0 0 0,-1 0 0,1-1 0,1 1 0,21-18-895,-15 10 812,-1 2 74,0 1 1,1-1-1,-1 1 1,1 0-1,0 1 0,1 0 1,-1 0-1,1 1 1,-1 0-1,1 0 0,0 1 1,0 0-1,0 1 1,0 0-1,0 0 1,1 1-1,9 1 0,-17 0 67,1-1 0,0 1 1,-1 0-1,0-1 0,1 1 0,-1 1 0,1-1 0,-1 0 0,0 1 0,0-1 0,0 1 0,0-1 0,0 1 0,0 0 0,0 0 0,-1 0 0,3 3 0,21 43 810,-18-33-408,39 112 1868,-42-123-2254,-3-4-209,-1-10-1482,-1-10-571,-7 6-1995,-14-12-4029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2:27:41.8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13702,'0'0'14599,"113"35"-14455,-92-35-64,4 0-32,-9 0-48,-6 0-48,0 0-752,-4 0-1281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2:27:42.3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0 9845,'-4'44'2184,"-1"14"1190,4 2 5013,3 13-4587,0-36-2935,-2 1 0,-1-1-1,-11 70 1,11-104-718,15-26-657,1 9 424,0 0 1,35-24-1,-43 33 63,0 1 1,1 0-1,0 0 0,-1 0 1,1 1-1,0 1 0,0-1 0,1 1 1,-1 0-1,15 0 0,-21 2 24,0 0 0,0 1 0,0-1 1,0 1-1,0 0 0,0-1 0,0 1 0,-1 0 0,1 0 0,0 0 0,0 0 0,-1 1 1,1-1-1,-1 0 0,1 1 0,-1-1 0,1 1 0,-1-1 0,0 1 0,0 0 0,0-1 1,0 1-1,0 0 0,0 0 0,0 0 0,-1 0 0,1 0 0,-1 0 0,1 0 0,-1 0 1,0 3-1,3 11 180,-2 0 0,0 0 0,-2 17 0,1-16 68,0-12-183,0 1 1,0-1 0,0 0 0,-1 0 0,0 1 0,0-1 0,0 0 0,-1 0-1,0 0 1,0 0 0,-4 8 0,3-10-22,1 0 1,-1 0-1,0 0 1,0-1-1,0 1 0,-1-1 1,1 1-1,0-1 1,-1 0-1,0-1 0,1 1 1,-1-1-1,0 1 1,0-1-1,-7 1 0,-5 2-12,6-1-31,0 0 0,0-1 0,0 0-1,-1-1 1,1 0 0,-1-1 0,1 0-1,-1 0 1,-13-3 0,23 2-173,0 1-1,0 0 1,0-1 0,0 0-1,0 1 1,0-1-1,1 1 1,-1-1 0,0 0-1,0 0 1,1 1 0,-1-1-1,0 0 1,1 0-1,-1 0 1,1 0 0,-1 0-1,1-1 1,-1 1-261,1-1 1,-1 1-1,1 0 1,0-1-1,0 1 1,0 0-1,0 0 1,0-1-1,0 1 1,0 0-1,0-1 1,0 1-1,0 0 1,1 0-1,-1-1 1,1 1-1,-1 0 1,1 0-1,-1 0 1,1-1-1,0 1 1,-1 0-1,1 0 1,2-2-1,19-10-9775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2:27:42.5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7555,'0'0'18905,"62"56"-18553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2:27:42.8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 10181,'0'0'11736,"-1"25"-9567,-2 13-1393,1-5 101,1 1 1,4 46 0,17 62 1513,-1-8-1617,-13-34-3685,-10-114-2972,-13-11-4666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2:27:43.8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1 222 7603,'0'0'14242,"0"5"-12482,0 8-525,0-3 5729,15-19-6222,-1-5-680,-1 0 1,14-21 0,10-11-30,-27 35-33,-1-1 0,0-1 0,0 0 0,-1 0 0,-1-1 0,9-20 0,-12 21 0,-3 6-45,-1 6-350,0 14-8270,0-5 930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2:27:56.1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264 147 3586,'0'0'23168,"-21"9"-21605,11-5-1423,2-1-71,0 0-1,0 0 1,0 1-1,1 0 1,0 0 0,0 0-1,0 1 1,0 1-1,1-1 1,0 1 0,0 0-1,0 0 1,1 1-1,0-1 1,0 1 0,0 1-1,1-1 1,-4 10-1,-6 28 302,2 0 1,1 1-1,3 0 0,2 1 0,2 0 0,2 0 0,4 49 1,-2-89-369,0-1 1,1 0 0,0 0 0,1 1 0,-1-1 0,1 0-1,0 0 1,1-1 0,-1 1 0,1 0 0,0-1 0,1 1-1,-1-1 1,1 0 0,0 0 0,1-1 0,-1 1 0,1-1-1,7 6 1,-5-6-3,0 0-1,1 0 0,0 0 0,0-1 0,0 0 0,0 0 1,0-1-1,0 0 0,1 0 0,-1-1 0,1 0 1,-1-1-1,16-1 0,-17 0 1,-1 0 0,0-1 0,1 0 0,-1 0 0,0 0 0,-1-1 0,1 1 0,0-1 0,-1-1 0,1 1 0,-1-1 0,0 0 0,0-1 0,-1 1 0,1-1 0,-1 1 0,0-1 0,4-7 0,6-9 0,-1-1 0,-1-1 0,11-30 0,-11 21 0,-1 0 0,-2-1 0,-1 0 0,3-40 0,0-136 0,-11 196 0,0-1 0,-1 1 0,-1-1 0,0 1 0,-1 0 0,-1 0 0,0 0 0,0 1 0,-9-17 0,10 23 0,-1 0 0,0 0 0,0 1 0,0-1 0,-1 1 0,0 0 0,0 0 0,0 1 0,0-1 0,-1 1 0,0 0 0,0 0 0,0 1 0,0 0 0,0 0 0,-1 1 0,1-1 0,-1 1 0,-7-1 0,-2 0 0,1 1 0,0 1 0,0 0 0,-1 1 0,-16 2 0,24-1 0,0 1 0,0-1 0,0 2 0,0-1 0,0 1 0,0 0 0,1 1 0,0 0 0,-1 0 0,-11 10 0,-3 5 0,0 1 0,1 1 0,-27 34 0,47-54-119,1 1-1,-1-1 1,0 0-1,0 0 1,0 1-1,1-1 1,-1 1 0,1-1-1,-1 0 1,1 1-1,0-1 1,-1 1-1,1-1 1,0 4 0,0-4-374,1 1 1,-1 0 0,1-1 0,-1 1 0,1-1 0,0 1 0,0 0 0,0-1-1,0 1 1,0-1 0,0 0 0,0 1 0,2 1 0,2 2-2136,10 21-6056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2:27:56.4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7652,'0'0'16965,"13"16"-15746,-3-4-949,8 9 352,1 0 0,0-1 0,31 23 0,-1-3 277,-30-22-697,1-1-1,1-1 1,1-1 0,0-1-1,1 0 1,31 11 0,-46-20-202,-6-4-46,-10-1-4481,-9 0-1228,1 0-4273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2:27:58.0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 6659,'0'0'17691,"-1"23"-16531,0 2-731,-1 3 140,1 1-1,1-1 0,7 41 1,-4-52-250,1 1-1,0-1 1,2 0 0,9 21-1,-11-28-190,1-1-1,0 0 1,1 0-1,0-1 0,0 1 1,1-1-1,0-1 0,15 14 1,-20-19-126,-1-1 1,1 1 0,0-1-1,0 1 1,0-1-1,0 0 1,0 0 0,0 0-1,1 0 1,-1 0-1,0 0 1,1-1 0,-1 1-1,0-1 1,1 0 0,-1 0-1,0 1 1,1-1-1,-1-1 1,0 1 0,1 0-1,-1-1 1,1 1-1,-1-1 1,0 0 0,0 1-1,1-1 1,-1 0-1,0 0 1,0-1 0,0 1-1,0 0 1,0-1-1,-1 1 1,1-1 0,0 0-1,-1 1 1,1-1-1,-1 0 1,1 0 0,1-4-1,9-17 109,18-48-1,-19 44-116,17-34-1,-28 60 8,0 1 0,0 0-1,0-1 1,1 1 0,-1 0-1,0-1 1,0 1 0,0-1-1,0 1 1,1 0 0,-1-1-1,0 1 1,0 0 0,1 0-1,-1-1 1,0 1 0,0 0-1,1-1 1,-1 1-1,0 0 1,1 0 0,-1 0-1,0-1 1,1 1 0,-1 0-1,1 0 1,-1 0 0,0 0-1,1 0 1,-1 0 0,0 0-1,1 0 1,-1 0 0,1 0-1,-1 0 1,0 0 0,1 0-1,-1 0 1,1 0 0,-1 0-1,0 0 1,1 0 0,-1 1-1,1-1 1,7 14 41,1 9-594,-5-8 1102,1-1 0,1 1-1,13 20 1,-17-31-805,0 0 1,1-1-1,0 0 0,0 0 1,0 1-1,0-2 0,5 4 0,-6-4-414,1 0 0,0-1-1,-1 0 1,1 0 0,0 0 0,-1 0-1,1 0 1,0 0 0,0-1-1,0 0 1,5 1 0,11-1-7618,-3 0-3577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2:27:58.4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150 1 5298,'0'0'22653,"-20"25"-21545,-65 84-241,80-104-784,0 1 1,1 1-1,0-1 1,0 1-1,0 0 1,1-1-1,0 2 1,0-1-1,1 0 1,0 0-1,0 1 1,1-1-1,0 1 1,0 0-1,0-1 1,2 13-1,-1-1 37,0-19-123,0 0 0,0 1 0,0-1-1,0 0 1,1 0 0,-1 1 0,0-1 0,0 0 0,0 1-1,0-1 1,0 0 0,0 0 0,1 1 0,-1-1 0,0 0-1,0 0 1,1 1 0,-1-1 0,0 0 0,0 0 0,0 0-1,1 1 1,-1-1 0,0 0 0,1 0 0,-1 0 0,0 0-1,0 0 1,1 0 0,-1 1 0,0-1 0,1 0 0,-1 0-1,0 0 1,1 0 0,-1 0 0,19-3-100,17-12-74,-21 3 34,-1 0 1,0-1 0,-1-1 0,0 0 0,-1-1 0,12-19 0,-10 14-173,2-7-246,-14 23 406,0-1 0,0 1 0,1 0-1,0 0 1,-1 0 0,1 0 0,0 0 0,1 0-1,-1 1 1,7-6 0,-4 8 88,-6 11 852,-1 33 58,0-13 145,4 46 1,-2-73-1035,-1 0 0,1 0 0,-1-1 0,1 1 0,0 0 0,0-1 0,0 1 0,1 0 0,-1-1 0,1 0 0,-1 1 0,1-1 0,0 0 0,0 0 1,0 0-1,0 0 0,0 0 0,0 0 0,4 2 0,-3-3-262,-1 0 1,1 0 0,-1 0-1,1 0 1,-1 0 0,1-1-1,0 1 1,-1-1 0,1 0-1,0 0 1,-1 0-1,1 0 1,0 0 0,-1 0-1,1-1 1,-1 0 0,1 1-1,0-1 1,-1 0-1,1 0 1,3-2 0,1-2-1120,0 0 0,-1-1 0,1 0 1,8-9-1,34-38-7807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0:21.6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299 88 3730,'0'0'18848,"-24"-15"-16545,-76-45-558,97 58-1676,0 1 1,1-1-1,-1 1 1,0 0 0,0 0-1,0 0 1,0 0 0,0 0-1,-1 0 1,1 1 0,0 0-1,0 0 1,0 0-1,-4 0 1,5 1-41,0-1-1,0 1 0,1 0 1,-1 0-1,0 0 1,0 0-1,1 0 1,-1 0-1,0 1 1,1-1-1,-1 1 1,-1 1-1,-5 6 102,-1-2-89,1 1 1,0 0-1,1 0 0,0 0 0,0 1 0,1 1 1,0-1-1,0 1 0,1 0 0,1 0 0,0 0 0,0 1 1,1-1-1,0 1 0,1 0 0,0 0 0,1 0 1,0 0-1,0 0 0,2 0 0,-1 0 0,1 0 1,1 0-1,0 0 0,0 0 0,1 0 0,1 0 0,0-1 1,0 0-1,1 0 0,10 16 0,48 63 13,-44-64-47,0 0 0,-2 2 0,-1 0 0,-1 0 0,19 51 0,-32-74 11,-1 0 0,0 0 0,0 1 0,0-1 0,0 0 0,-1 1 0,0-1 0,0 1 0,0-1 0,0 1 0,-1-1 0,0 0 0,-1 6 0,1-8 10,-1 1 1,1 0-1,-1-1 1,1 0 0,-1 1-1,0-1 1,0 0-1,0 0 1,0 0-1,0 0 1,-1 0-1,1 0 1,-1-1-1,1 1 1,-1-1 0,1 0-1,-1 0 1,0 0-1,0 0 1,-4 1-1,-2 1-81,-1-1 1,0 1-1,0-2 0,0 1 0,1-2 0,-14 1 0,21-1-140,0-1 0,-1 1 0,1-1 0,0 0 0,-1 1 0,1-1 0,0 0 0,0 0 0,0 0-1,0-1 1,0 1 0,0 0 0,0-1 0,0 0 0,1 1 0,-1-1 0,1 0 0,-1 0 0,1 0 0,-1 1 0,1-2-1,0 1 1,0 0 0,0 0 0,0 0 0,0 0 0,1-1 0,-1 1 0,1 0 0,-1-1 0,1 1 0,0-3 0,-2-36-5904,2-7-2728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2:27:58.8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119 409 11925,'0'0'8572,"-16"23"-5864,-48 76-387,59-92-2014,1 0-1,-1 1 1,1-1-1,1 1 1,-1 0-1,1 0 1,1 0-1,-1 0 1,1 0-1,1 0 0,0 1 1,0-1-1,0 1 1,2 8-1,-1-13-290,0-4-20,1 1 1,0-1-1,0 1 0,-1-1 1,1 0-1,0 0 0,0 1 1,0-1-1,0 0 0,-1 0 1,1 0-1,0 0 0,0 0 1,0 0-1,0 0 0,1-1 0,0 1-5,1 1 7,1-1 0,0 1 0,0-1 0,-1 0-1,1-1 1,0 1 0,0-1 0,-1 1 0,1-1 0,0 0 0,-1-1-1,1 1 1,-1 0 0,0-1 0,1 0 0,-1 0 0,0 0 0,0 0 0,0 0-1,0-1 1,-1 0 0,1 1 0,0-1 0,3-6 0,12-15-146,-2-1 0,0-1 0,-2 0 0,-1-1 0,-1-1 0,-1 0 0,-1 0 0,10-56 0,-8 12 189,-4 0 0,-1-115 0,-22 203 1632,7-4-1603,1 0 0,1 0 0,0 1 0,0 0 0,2 0 0,-6 20 0,3 0 274,-6 53 1,7 54 322,6-124-604,2 0 1,0 0-1,0 0 0,2 0 0,0-1 1,10 26-1,-6-21-63,2 1 0,0-1 0,1-1 0,1 0 0,1 0 0,1-1 0,24 25 0,-32-41-2132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2:28:08.0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8 6211,'0'0'17104,"0"0"-17012,0 0 1,0 0 0,-1 0 0,1 0 0,0 0-1,0-1 1,0 1 0,0 0 0,-1 0 0,1 0-1,0 0 1,0 0 0,0 0 0,0 0 0,0 0-1,0 0 1,-1-1 0,1 1 0,0 0 0,0 0-1,0 0 1,0 0 0,0 0 0,0-1 0,0 1-1,0 0 1,0 0 0,0 0 0,0 0-1,0-1 1,0 1 0,0 0 0,0 0 0,0 0-1,0 0 1,0-1 0,0 1 0,0 0 0,0 0-1,0 0 1,0 0 0,0 0 0,0-1 0,0 1-1,0 0 1,0 0 0,0 0 0,0 0 0,0 0-1,1-1 1,-1 1 0,0 0 0,0 0 0,0 0-1,136 11 1170,-55-3-1139,11 6-16,-87-13 1502,2 0-3866,-7 0 1986,0-1-1,1 0 0,-1 0 0,0 0 0,0 0 0,1 1 0,-1-1 0,0 0 1,1 0-1,-1 0 0,0 1 0,0-1 0,0 0 0,1 1 0,-1-1 0,0 0 0,0 0 1,0 1-1,0-1 0,0 0 0,1 1 0,-1-1 0,0 0 0,0 1 0,0-1 0,0 0 1,0 1-1,0-1 0,0 0 0,0 1 0,0-1 0,0 0 0,0 1 0,-1-1 1,1 0-1,0 1 0,0-1 0,0 0 0,-1 1 0,-3 7-5677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2:28:08.3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0 4610,'0'0'14548,"0"25"-12200,-5 344 4490,5-71-4707,0-297-2157,0-22-1431,-2-40-3453,-2 16-5016,0 13 460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2:28:08.7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2545,'0'0'12841,"12"20"-9733,1-1-2290,0 0 6,-2 1 1,0 0-1,0 1 1,10 33 0,-2 31 1788,-15-62-1936,1 0-1,8 24 0,-2-26 610,-12-26-1185,0 1 1,0 0-1,0-1 1,-1 1-1,1 0 1,-1 0-1,-4-6 1,-4-10 1,5 5-34,0 0 0,2 0-1,-1-1 1,2 1 0,0-1 0,1 1 0,0-1 0,1 0-1,4-24 1,-3 34-69,1 0-1,1 1 0,-1-1 1,1 1-1,0 0 1,0 0-1,0 0 1,1 0-1,0 1 0,0-1 1,6-4-1,-2 1-33,0 2-1,1-1 1,-1 1 0,1 0-1,13-5 1,-16 9-259,-1 1 1,1 0 0,0 0-1,0 1 1,1 0 0,-1 0-1,0 0 1,6 2 0,10-1-2109,4-1-2302,4 0-2565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2:28:09.1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41 245 10789,'0'0'10578,"17"-20"-9497,1-1-883,11-13 148,45-71 1,-63 74-28,-10 30-247,-1 0-1,0 0 1,1 0 0,-1 0 0,0 0 0,0 0 0,0 0 0,0 0 0,0 0 0,0 0-1,0 0 1,0 0 0,-1 0 0,1 0 0,0 0 0,-1 0 0,1 0 0,0 0 0,-1 0-1,1 0 1,-1 0 0,0 0 0,1 0 0,-1 0 0,0 1 0,1-1 0,-1 0 0,-2-1-1,-1 1 16,-1 0 0,1 0 0,-1 0 0,0 1 0,0 0 0,1-1 0,-1 2 0,0-1 0,0 0 0,1 1 0,-1 0 0,0 0 0,1 1 0,-1-1 0,1 1 0,-1 0 0,1 0 0,0 0-1,0 1 1,0-1 0,-5 5 0,1 2 46,0 1 0,1 0 0,0 0 0,0 0 0,1 1 0,0 0 0,1 0-1,1 1 1,-1-1 0,2 1 0,0 0 0,0 0 0,1 0 0,1 0 0,-1 14 0,2-23-94,0 1 0,1 0 0,-1-1 0,1 1 0,0-1 0,0 1 0,0-1 0,0 1 0,0-1 0,1 0 0,0 0 0,0 1-1,0-1 1,0 0 0,0-1 0,0 1 0,1 0 0,-1-1 0,1 1 0,0-1 0,0 0 0,0 0 0,0 0 0,0 0 0,0 0 0,0-1 0,5 2 0,4 1 35,0 0-1,1-1 1,-1-1-1,1 0 1,-1-1-1,20 0 1,-13-1-74,-10 1-40,0-1-1,-1 1 0,1-2 1,0 1-1,0-1 1,0-1-1,0 1 0,-1-2 1,1 1-1,-1-1 0,0 0 1,0-1-1,9-5 0,-14 7-106,47-36-2762,-21 8-4650,-12 9-3569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2:28:09.5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1 314 7700,'0'0'17343,"17"-9"-15755,-12 6-1490,16-8 249,0-1 0,-1 0 0,-1-2 0,0 0 0,22-23 0,-31 26-257,-1 0 1,0-1-1,-1 0 1,0-1-1,7-15 1,-12 21-51,0 1 1,-1-1-1,0 0 1,0 1-1,-1-1 1,1 0-1,-2 0 1,1 0-1,-1 0 0,0 0 1,0 0-1,-1 0 1,-1-8-1,1 14 7,0 0 0,0 0 0,0 0-1,0 0 1,0 1 0,0-1 0,0 0-1,0 1 1,-1-1 0,1 1 0,0-1-1,0 1 1,0-1 0,-1 1 0,1 0-1,0 0 1,-1 0 0,1 0 0,0 0-1,0 0 1,-3 0 0,1 0 46,0 0 0,-1 0 1,1 0-1,-1 1 0,1-1 0,0 1 0,-1 0 1,-3 1-1,4 0-74,-1 1 0,1 0 0,0-1 0,0 1 0,0 0 0,0 0 1,0 0-1,0 1 0,1-1 0,0 1 0,0 0 0,0-1 0,0 1 0,0 0 0,1 0 0,0 0 0,-2 7 1,1 5 63,0 0 1,1 1-1,1 19 0,0-19 3,1-11-78,0 0 1,0-1 0,1 1-1,-1 0 1,1-1-1,1 1 1,-1-1 0,1 1-1,0-1 1,0 0-1,1 0 1,-1 0 0,1-1-1,0 0 1,0 1-1,10 6 1,-5-4 0,0 0-1,0 0 1,1-1 0,0 0 0,0-1-1,1 0 1,20 7 0,-2-6-29,0-1 1,1-2-1,0 0 0,30-3 0,-59-33-5558,-1 19-3466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15:53.5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1407 155 6787,'0'0'13961,"-17"-10"-12459,-55-33-56,63 38-917,0 0-1,0 1 1,-1 0-1,1 1 0,-1 0 1,0 0-1,-19-2 1,8 1 128,-45-10 940,-57-8-353,68 13-821,25 5-12,-50-3-1,-109 0-309,136 6-101,24 0 0,1 1 0,-1 1 0,1 1 0,-43 10 0,-96 37 0,161-46 0,0 0 0,1 0 0,-1 1 0,1-1 0,0 1 0,0 0 0,0 1 0,0-1 0,1 1 0,-4 5 0,-40 57 0,37-50 0,-4 5 0,0 1 0,2 0 0,0 1 0,2 0 0,1 1 0,1 0 0,1 0 0,-6 34 0,4-7 0,4-27 0,2 0 0,-2 45 0,6 61 0,0-125 0,1 0 0,0-1 0,1 1 0,-1 0 0,1-1 0,0 1 0,0-1 0,1 0 0,0 1 0,-1-1 0,2-1 0,5 9 0,8 7 0,30 28 0,-25-27 0,9 9 0,2-2 0,47 31 0,-59-46 0,1-1 0,0-1 0,1 0 0,1-2 0,27 7 0,126 23 0,-103-24 0,10-3 0,1-2 0,149-5 0,-215-5 0,9-1 0,51-10 0,-18 2 0,12-5 0,-63 11 0,1 0 0,-1-1 0,-1 0 0,1 0 0,12-8 0,29-13 0,-37 21 0,0-1 0,-1-1 0,1 0 0,-2-1 0,1-1 0,15-11 0,5-3 0,-28 19 0,0 0 0,0 0 0,0-1 0,0 0 0,-1 0 0,1 0 0,3-4 0,40-56 0,-38 45 0,0 0 0,-2 0 0,0-1 0,-1 0 0,-1-1 0,6-37 0,-6 5 0,-1-85 0,-6 129 0,0 1 0,0-1 0,-1 1 0,0 0 0,-1-1 0,0 1 0,0 0 0,-1 0 0,0 1 0,0-1 0,-1 1 0,-7-9 0,-10-12 0,-42-40 0,46 51 0,14 13 0,0 0 0,-1 0 0,0 1 0,0 0 0,0 0 0,0 0 0,0 1 0,0-1 0,-6-1 0,1 1 0,1-1 0,0 0 0,-15-10 0,15 6 0,7 7 0,1 0 0,-1-1 0,1 1 0,-1 0 0,1 0 0,-1 0 0,0 0 0,0 0 0,1 0 0,-1 1 0,-3-2 0,-15-2-551,-3-2-2744,-1 2-4544,-7-1-12331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3:11.5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93 125 1153,'0'0'10538,"-2"-9"-8732,-9-28 208,11 36-1773,0 0 0,-1 0 0,1 1 0,0-1 0,0 0 0,-1 0 0,1 0 0,0 1 0,-1-1 0,1 0 0,0 1 0,-1-1 0,1 0 0,-1 1 0,0-1 0,1 1 0,-1-1 0,1 1 0,-1-1 0,0 1 0,1-1 0,-1 1 0,0-1 0,0 1 0,1 0 0,-1 0 0,0-1 0,0 1 0,1 0 0,-1 0 0,0 0 0,0 0 0,0 0 0,1 0 0,-1 0 0,0 0 0,-6 1 6353,7-3-6612,0-2-14,0 3-9,0 3-302,-1 1 306,1-1 0,-1 1 1,1-1-1,0 1 0,0 0 0,0-1 1,0 1-1,0-1 0,1 4 1,0 17 18,-1-22 189,-14-21 93,9 14-282,0-4-184,25 13 27,-18-3 170,1 0 6,-1 1 0,1-1-1,0 1 1,-1 0 0,1 0 0,-1 0-1,0 0 1,1 0 0,-1 1-1,0-1 1,1 1 0,-1-1 0,0 1-1,0 0 1,-1 0 0,1 0-1,2 2 1,-4-3 279,-30-3 358,23-1-639,1 0 1,0-1-1,0 0 0,0 0 1,-8-7-1,-1-1-118,16 9-141,10 2 178,12 0 5,46 1-19,-69 0 109,0 0 0,0 0-1,0 1 1,0-1-1,0 0 1,0 1-1,0-1 1,0 0 0,0 0-1,0 1 1,0-1-1,-1 0 1,1 1 0,0-1-1,0 0 1,0 0-1,0 0 1,-1 1 0,1-1-1,0 0 1,0 0-1,0 0 1,-1 1 0,1-1-1,0 0 1,0 0-1,-1 0 1,1 0 0,0 0-1,0 1 1,-1-1-1,1 0 1,0 0 0,-1 0-1,1 0 1,0 0-1,0 0 1,-1 0 0,1 0-1,0 0 1,-1 0-1,1 0 1,-26 1 447,19 0-412,-1-1 1,1 1 0,0-1-1,-1-1 1,1 0 0,-11-2-1,10-1-26,6 3-30,2 0-189,0 0 47,0 1-1,0-1 0,-1 1 0,1-1 1,0 0-1,0 1 0,0-1 0,1 0 0,-1 1 1,0-1-1,0 0 0,0 1 0,0-1 0,0 1 1,1-1-1,-1 0 0,0 1 0,1-1 1,-1 1-1,0-1 0,1 1 0,-1-1 0,1 1 1,-1-1-1,1 0 0,26-17-5926,8-3-2634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3:12.1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0 7091,'0'0'14794,"0"18"-13778,-10 233 3039,9 57-2398,1-176-2767,-3-182 207,-2 1 0,-3-1 0,-16-58 0,23 106 1052,1-1 0,0 1 1,-1 0-1,1-1 0,0 1 0,0 0 1,0-1-1,0 1 0,0 0 0,1-1 1,-1 1-1,1 0 0,-1-1 0,1 1 1,0 0-1,0 0 0,0 0 0,0 0 1,3-3-1,0-1-112,1 1 0,0 1-1,0-1 1,1 1 0,6-5 0,5-3 225,327-211 339,-318 208-610,0 0-1797,-34 41-11805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3:12.3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3105,'0'0'23115,"134"124"-21642,-93-89-881,-6-7-240,1-1-352,-10-13 0,-11 0-352,1-7-1361,-6-7-1808,0 0-2642,1 0-4866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0:21.9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1681,'0'0'7961,"5"25"-2521,16 84-881,-20-102-4217,1-1 1,0 1-1,0 0 0,0-1 0,1 0 1,0 1-1,0-1 0,1 0 0,-1 0 1,2-1-1,-1 1 0,0-1 1,1 0-1,0 0 0,0-1 0,0 1 1,11 6-1,-8-8-257,-1-1 1,1 1-1,0-1 0,0-1 1,0 1-1,0-1 0,0-1 0,0 1 1,0-1-1,0-1 0,0 0 1,12-2-1,-14 1-103,0 0-1,0 0 1,0 0 0,0-1 0,0 0 0,0 0-1,-1 0 1,1-1 0,-1 0 0,0 0-1,0 0 1,-1-1 0,1 1 0,-1-1-1,5-7 1,-2 2-169,0-1 0,-1 1 0,0-2 0,0 1 0,-1 0 0,6-25 0,-12 48 801,0-1-1,1 0 1,0 1-1,1-1 1,0 1 0,4 16-1,-4-20-632,1 1 0,0-1-1,1 0 1,0 0 0,0 0-1,0 0 1,1-1 0,0 1-1,1-1 1,0 0 0,8 10-1,-5-12-2124,-7-5 1653,0 0 0,0 1 0,0-1 0,-1 0 0,1 1 1,0-1-1,0 0 0,0 0 0,0 0 0,0 0 0,0 0 0,0 0 0,0 0 0,0 0 0,-1-1 0,1 1 0,0 0 1,0 0-1,0-1 0,0 1 0,0 0 0,1-2 0,9-15-8692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3:12.7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5651,'0'0'12995,"2"22"-10511,27 250 3873,-29-265-6302,1 0 0,0-1-1,0 1 1,1 0 0,0-1-1,0 0 1,0 1 0,1-1-1,3 6 1,-6-12-65,1 0-1,-1 0 1,0 1-1,0-1 0,0 0 1,0 0-1,0 0 1,0 1-1,1-1 1,-1 0-1,0 0 1,0 0-1,0 0 1,1 0-1,-1 0 1,0 1-1,0-1 1,0 0-1,1 0 0,-1 0 1,0 0-1,0 0 1,0 0-1,1 0 1,-1 0-1,0 0 1,0 0-1,1 0 1,-1 0-1,0 0 1,0 0-1,0 0 0,1 0 1,-1 0-1,0 0 1,0 0-1,0 0 1,1-1-1,-1 1 1,0 0-1,0 0 1,0 0-1,1 0 1,-1 0-1,0-1 0,0 1 1,0 0-1,0 0 1,0 0-1,0 0 1,1-1-1,-1 1 1,0 0-1,0 0 1,0 0-1,0-1 1,6-16-965,-5 13 781,11-34-131,-5 13 225,1 1 0,1 0 0,1 0 1,24-42-1,-33 65 106,-1 0 1,1 0-1,-1 1 1,1-1-1,0 0 1,-1 0-1,1 0 0,0 1 1,0-1-1,0 1 1,-1-1-1,1 0 1,0 1-1,0-1 0,0 1 1,0 0-1,0-1 1,0 1-1,2-1 1,-3 2 12,1-1 0,0 0 0,-1 0 0,1 0 0,0 1 0,-1-1 0,1 0 0,0 1 0,-1-1 0,1 0 0,-1 1 0,1-1 1,-1 1-1,1-1 0,-1 1 0,1-1 0,-1 1 0,1 0 0,-1-1 0,1 2 0,2 5 192,0-1 0,-1 1 0,0-1 0,2 11 0,-1-6 86,7 28-177,-7-28 389,-1 1 0,2-1 0,0 1-1,7 15 1,-9-25-1010,0 1 1,-1 0-1,1-1 0,0 1 0,0-1 0,1 0 0,-1 0 1,5 4-1,-5-5-572,1 1 1,-1-1-1,1 0 1,-1 0-1,1 0 1,0-1-1,-1 1 1,1 0-1,0-1 1,0 0-1,3 0 0,15 0-11343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3:13.0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63 163 10101,'0'0'14884,"14"9"-14239,-1-1-528,0 0-1,23 10 1,-35-18-102,1 0 1,-1 0 0,1 0-1,-1 1 1,1-1-1,0-1 1,-1 1-1,1 0 1,-1 0 0,1-1-1,-1 1 1,1 0-1,-1-1 1,1 0-1,-1 1 1,0-1 0,1 0-1,-1 0 1,0 0-1,1 0 1,-1 0-1,0 0 1,0 0 0,0 0-1,0 0 1,0 0-1,0-1 1,0 1-1,-1 0 1,2-3 0,2-4 56,0 0 0,-1 0 0,5-14 1,-8 19-53,3-8 100,-1-1-1,-1 0 1,0 0-1,-1-18 1,0 18 40,0 10-96,0 0 0,-1 0 0,1 0 0,-1 0 0,0 0 0,0 0 0,1 0 0,-1 0 0,0 0 0,-1 0 0,1 1 0,0-1 0,0 0 0,-1 1 0,1-1 0,-1 1 0,0 0 0,1-1 0,-1 1 0,0 0 0,0 0 0,1 0 0,-1 0 0,0 0 0,0 0 0,0 1 0,0-1 0,0 1 0,-1-1 0,1 1 0,-3 0 0,0-1-3,0 0-1,0 1 1,0 0 0,0 0-1,-1 0 1,1 0-1,0 1 1,0 0 0,0 0-1,0 1 1,0-1-1,-8 5 1,5 0-112,0 0 0,0 1 0,1 0 0,0 1 0,0-1 0,1 1 0,-6 10 0,2-4-347,9-13 182,0 1 0,0-1 1,0 1-1,0 0 0,0-1 0,0 1 0,1 0 0,-1 0 0,0 0 0,1 0 0,0-1 0,-1 4 1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3:13.2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70 9284,'0'0'11974,"149"-21"-10342,-83 7-703,6 0-801,-10 0-128,-6 7-1425,-15 7-816,-15 0-1809,-16 0-2657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3:13.7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10261,'0'0'10562,"0"27"-8364,0 93-280,-1-105-1724,1 0-1,0-1 0,2 1 1,-1-1-1,2 1 0,0-1 1,1 0-1,0 0 0,1 0 1,0 0-1,1-1 0,14 22 1,-19-33-210,1 0 0,0 0 1,-1 1-1,1-1 0,0-1 1,0 1-1,0 0 0,0 0 1,0-1-1,1 1 0,-1-1 0,0 0 1,1 0-1,-1 0 0,1 0 1,-1 0-1,1 0 0,0 0 1,-1-1-1,1 0 0,0 1 1,-1-1-1,1 0 0,0 0 1,-1-1-1,1 1 0,3-1 1,0-1-38,0 1 1,0-1 0,0-1 0,0 1-1,0-1 1,-1 0 0,1 0 0,-1-1-1,0 1 1,8-8 0,9-11-127,-1-1 0,-1-1 1,-1 0-1,-2-1 0,26-48 0,-34 48-173,-9 17 4690,-4 16-4263,0 0-1,1 0 0,0 0 1,1 0-1,0 1 1,0 0-1,1-1 1,0 1-1,0 0 1,1 9-1,0-15-77,0-1 0,0 0 0,1 1-1,-1-1 1,1 0 0,-1 0 0,1 0-1,0 1 1,0-1 0,0 0 0,0 0 0,0 0-1,0 0 1,0-1 0,1 1 0,-1 0 0,1 0-1,3 2 1,-1-1-3,1 0 0,-1 0 0,1 0 0,0-1 0,0 0 0,0 0-1,10 3 1,3-2-170,1 0-1,0 0 0,31-2 1,-42 0-168,-1-1 1,0-1-1,1 0 0,-1 0 1,13-3-1,-16 2-21,0 0 0,0 0-1,-1 0 1,1 0 0,-1 0-1,0-1 1,1 1-1,-1-1 1,0 0 0,-1 0-1,1 0 1,2-4 0,6-9-2807,-1-1 1,10-24 0,-4 5-5441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3:14.0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 6131,'0'0'16357,"-1"15"-15232,-3 61-183,5-76-932,0 1 0,-1 0-1,1-1 1,0 1-1,0-1 1,0 1 0,0-1-1,0 1 1,0-1 0,0 0-1,0 1 1,0-1-1,0 0 1,0 0 0,0 0-1,0 0 1,0 0 0,0 0-1,0 0 1,2 0 0,36 0-9,-26-1 3,-8 2-4,0-1 0,0-1-1,0 1 1,0-1-1,0 0 1,0 0-1,0-1 1,0 1 0,0-1-1,-1 0 1,1 0-1,6-5 1,-2 2-43,0 0-1,0 1 1,0 0 0,0 1-1,17-5 1,-23 8 40,0-1 0,1 0 0,-1 1 0,0 0 1,1-1-1,-1 1 0,1 0 0,-1 1 0,0-1 0,1 1 0,-1-1 1,0 1-1,0 0 0,0 0 0,1 1 0,-1-1 0,0 1 0,0-1 1,-1 1-1,6 4 0,3 7 524,0 0 1,-1 1-1,0 0 0,-2 0 1,1 1-1,8 25 1,-16-35-445,-1-4-48,0-31-7032,0 5 427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3:14.3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6979,'0'0'12950,"0"7"-18520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3:14.5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80,'0'0'18360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3:20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 3682,'1'0'24020,"26"0"-24005,191-11 1898,17 1-1695,-234 10-247,-9 0-3674,-41 0-6005,13 0 375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3:21.5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279 1 7668,'0'0'12408,"-4"1"-11565,-3 2-627,1 1 1,-1 0-1,1 0 1,0 1-1,1 0 1,-1 0-1,1 0 1,0 0-1,0 1 1,-5 7-1,-21 23 655,-48 28-177,49-41-641,-28 28 0,57-50-58,0-1-1,1 0 0,-1 1 0,1-1 0,-1 1 0,1 0 0,-1-1 0,1 1 0,-1-1 0,1 1 0,-1 0 0,1-1 0,0 1 1,-1 0-1,1 0 0,0-1 0,0 1 0,0 0 0,0 0 0,-1-1 0,1 2 0,13 8-105,-3-5 240,14 10-46,-1 1-1,-1 1 0,0 1 0,36 39 1,64 95 111,-122-152-136,0-1 0,0 1 0,0 0-1,0 0 1,0-1 0,0 1 0,0 0 0,0 0 0,0-1-1,0 1 1,0 0 0,0 0 0,0 0 0,0-1 0,1 1-1,-1 0 1,0 0 0,0-1 0,0 1 0,0 0 0,1 0-1,-1 0 1,0 0 0,0 0 0,0-1 0,1 1 0,-1 0-1,0 0 1,0 0 0,1 0 0,-1 0 0,0 0 0,0 0-1,1 0 1,-1 0 0,0 0 0,0 0 0,1 0 0,-1 0-1,0 0 1,0 0 0,1 0 0,-1 0 0,0 0 0,0 0-1,0 0 1,1 0 0,-1 0 0,0 0 0,0 0 0,1 1-1,-1-1 1,0 0 0,0 0 0,0 0 0,1 0 0,-1 1-1,0-1 1,0 0 0,0 0 0,0 1 0,1-32 479,-1 22-133,0-15-174,-10-221 461,4 61-921,6 143-269,0 39 70,0 16-9616,0-1 2036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3:49.8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0 244 4130,'0'0'16250,"2"11"-13529,0-10-2563,-1 0 1,1 0-1,0-1 0,0 1 0,0-1 0,-1 1 0,1-1 0,0 0 1,0 0-1,0 0 0,0 0 0,0 0 0,3-1 0,27-3 715,-24 2-784,0-1 0,0 0 1,0-1-1,0 0 0,-1-1 0,0 1 0,1-1 0,-2 0 1,1-1-1,0 0 0,9-12 0,7-9 83,28-44 0,-47 66-107,-1 0 0,0 0-1,0-1 1,-1 1 0,0 0 0,0-1 0,0 0-1,0 1 1,-1-1 0,0 0 0,0 0-1,0 0 1,-1-6 0,0 12-41,0 0 0,-1-1 1,1 1-1,0-1 0,0 1 0,0 0 0,0-1 1,-1 1-1,1 0 0,0-1 0,0 1 0,-1 0 1,1 0-1,0-1 0,0 1 0,-1 0 0,1 0 1,0-1-1,-1 1 0,1 0 0,-1 0 1,1 0-1,0-1 0,-1 1 0,1 0 0,0 0 1,-1 0-1,1 0 0,-1 0 0,1 0 0,0 0 1,-1 0-1,-19 0 154,13 0-98,0 0-69,0 0 1,1 0 0,-1 1-1,0 0 1,0 0 0,0 0-1,1 1 1,-1 0 0,1 0-1,-1 0 1,1 1 0,0 0-1,0 1 1,0-1 0,1 1-1,-1 0 1,1 1 0,0-1-1,0 1 1,0 0 0,1 0-1,-1 1 1,-4 8 0,7-11-4,1 1 1,0-1 0,-1 1 0,1 0-1,1-1 1,-1 1 0,0 0 0,1 0 0,0-1-1,0 1 1,0 0 0,0 0 0,1 0-1,0-1 1,-1 1 0,1 0 0,0-1-1,1 1 1,-1-1 0,1 1 0,0-1 0,-1 1-1,2-1 1,-1 0 0,0 0 0,0 0-1,5 3 1,1 0 3,0-1 0,0-1 0,1 0 0,-1 0 0,1 0 0,0-1 0,0-1 0,1 1-1,-1-2 1,0 1 0,1-1 0,14 0 0,-11-2-14,-1 1 0,0-2 0,1 1 0,-1-2 0,0 0-1,0 0 1,0-1 0,20-9 0,-11 2-419,16-9-686,-17 0-6710,-14 7 1422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7:09.8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0 393 4210,'0'0'9388,"34"-24"-5807,110-87-1306,-120 91-1741,-1-1-1,-1-1 0,35-45 0,-47 55-395,-3 4 76,28-41 34,-32 45 1,-1 0-1,1-1 1,-1 1-1,-1-1 1,1 0-1,-1 1 1,1-1-1,-1 0 1,-1 0-1,1-5 1,-11 8 2277,1 2-2385,0 0-1,0 0 0,0 1 0,0 0 1,0 1-1,0 0 0,0 0 1,1 1-1,-1 0 0,1 0 0,-16 9 1,5 0-99,0 1 1,0 0 0,1 2-1,1 0 1,0 0 0,2 2-1,0 0 1,0 1 0,2 0 0,0 1-1,1 1 1,1 0 0,-14 34-1,23-48 5,0-1 1,1 1-1,0 0 0,0 0 0,0 0 0,0 0 0,1 0 0,1 9 0,-1-12-42,1-1-1,-1 0 1,1 1-1,0-1 1,0 0-1,0 1 1,0-1-1,0 0 1,0 0-1,1 0 1,-1 0-1,1 0 1,-1 0-1,1 0 1,0-1-1,0 1 1,0-1-1,0 1 1,0-1-1,0 0 1,3 2-1,7 2 17,-1-1 0,1 0 0,0-1 0,1 0 0,-1-1 0,17 2 0,81-2 77,-72-3-119,-22 1-363,0 0-1,0-1 0,-1-1 1,1 0-1,29-9 1,31-15-7324,-42 16 22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9:44.63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4 316 6371,'0'0'19081,"-1"-2"-17555,1-2-1403,-1 0 1,0 0 0,1 0 0,0 0-1,0 0 1,0 0 0,0 0-1,1 0 1,0 1 0,-1-1 0,1 0-1,1 0 1,-1 0 0,1 1-1,-1-1 1,1 1 0,0-1 0,0 1-1,3-4 1,7-10-60,1 1 1,20-20-1,-26 28 35,4-2-88,0 0-1,0 0 1,1 1-1,0 1 1,0 0-1,1 0 1,19-7-1,6 0-29,52-12 0,-49 15 37,-13 5-17,0 1 1,49-5-1,-60 10-1,0 0-1,-1 2 1,1-1 0,0 2 0,32 8 0,61 15 26,-73-18-9,0 1 0,71 28 0,-31 3 42,-71-36-2509,-14-5 159,-14-6-2538,1-5-3334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0:22.1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1 7267,'0'0'15463,"-30"145"-13414,30-89-480,0-15-817,0-6-463,20-8-129,6-13-160,5-7-112,10-7-33,10 0-767,11-34-977,-1-15-896,-4-6-4258,-11-1-7620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3:50.0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7972,'0'0'18520,"0"118"-17687,0-104-497,0-1-304,0-6-32,0 0-80,0 0-2882,0 0 97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3:50.2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155 84 1713,'-154'-83'25323,"159"83"-25211,15 7-64,11-7 0,0 7-48,5-7-240,-5 0-896,5 0-1345,-6 0-1697,-4 0-3474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3:50.7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0 3314,'0'0'13696,"0"24"-10806,0 165 2552,-1-174-4936,1 6 43,4-20-481,5-11-185,50-63-195,-53 67 202,1-1 0,-1 1 0,1 0 0,0 1 0,1-1 0,-1 1 0,1 1 0,12-6 0,-14 9 147,-4 16 748,6 22 1001,23 67 0,-10-40-1388,-17-56-375,-3-7-21,0 0-1,0 1 1,-1-1-1,1 0 1,-1 0-1,1 0 1,-1 1 0,1-1-1,-1 0 1,0 1-1,0-1 1,1 0-1,-1 3 1,0-4-133,0 0-1,1 0 1,-1 0 0,0 0-1,1 0 1,-1 0 0,1 0-1,-1 0 1,0 0 0,1 0-1,-1-1 1,0 1 0,1 0 0,-1 0-1,0 0 1,1 0 0,-1-1-1,0 1 1,0 0 0,1 0-1,-1-1 1,0 1 0,0 0-1,1-1 1,-1 1 0,0 0-1,0-1 1,0 1 0,0 0-1,1-1 1,-1 1 0,0 0-1,0-1 1,0 1 0,0-1 0,1-19-4984,-1-6-3193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3:52.8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6 122 160,'0'0'14988,"0"1"-14892,0-1 0,0 0 0,0 0 0,0 0 0,0 0 0,0 0 0,0 0 0,0 1-1,0-1 1,0 0 0,0 0 0,0 0 0,0 0 0,0 0 0,0 0 0,0 0 0,-1 1 0,1-1 0,0 0-1,0 0 1,0 0 0,0 0 0,0 0 0,0 0 0,0 0 0,0 0 0,0 0 0,-1 0 0,1 1 0,0-1 0,0 0-1,0 0 1,0 0 0,0 0 0,0 0 0,0 0 0,-1 0 0,1 0 0,0 0 0,0 0 0,0 0 0,0 0-1,0 0 1,0 0 0,-1 0 0,1 0 0,0 0 0,0 0 0,0 0 0,0 0 0,0-1 0,0 1 0,-1 0-1,1 0 1,0 0 0,0 0 0,0 0 0,0 0 0,0 0 0,8 140 5013,-2-92-4201,2 0 0,20 63 0,-17-84 458,-11-292-206,1 249-1157,0 0-1,0-1 0,2 1 1,0 0-1,8-23 0,-8 29-2,1 0-1,0 1 0,1 0 0,0 0 0,0 0 0,1 0 0,0 1 0,0 0 1,12-11-1,-13 17-31,0 0 0,-1 0 0,1 0 1,0 1-1,0-1 0,0 1 0,0 1 1,0-1-1,0 1 0,0-1 0,0 2 1,0-1-1,0 0 0,6 2 0,13 0-409,-16-3 52,26 1-1679,-33-1 1686,0 1 0,0 0 0,0 0 0,0 0 0,0 0 0,0 0 0,0 1 0,0-1 0,0 0-1,0 0 1,0 1 0,0-1 0,0 0 0,-1 1 0,1-1 0,0 1 0,0 0 0,0-1 0,0 1 0,-1-1 0,1 1 0,0 0 0,-1 0 0,2 1 0,-1 17-6515,-1 8-2659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3:53.1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0 181 5955,'0'0'13176,"24"-7"-11604,78-27-484,-95 32-974,0-2-1,0 1 1,0-1-1,-1 0 1,0-1-1,1 1 1,-2-1-1,1 0 1,0-1-1,-1 1 1,0-1-1,0 0 0,-1-1 1,6-10-1,-8 15 45,-1-1-1,0 1 1,0-1-1,0 1 0,0-1 1,-1 0-1,1 0 1,-1 1-1,1-1 1,-1 0-1,0-4 0,0 6-102,0 0-1,0 1 1,0-1-1,0 0 0,0 0 1,-1 0-1,1 1 1,0-1-1,0 0 0,-1 0 1,1 0-1,0 1 1,-1-1-1,1 0 0,-1 1 1,1-1-1,-1 0 0,1 1 1,-1-1-1,0 0 1,1 1-1,-1-1 0,0 1 1,1 0-1,-1-1 1,0 1-1,1-1 0,-1 1 1,0 0-1,0 0 1,0-1-1,1 1 0,-1 0 1,0 0-1,-1 0 1,-4-1-42,0 1 0,0 0 1,0 1-1,0-1 0,0 1 1,1 0-1,-1 1 0,0 0 1,1-1-1,-1 2 0,1-1 1,-1 1-1,1-1 0,0 2 1,0-1-1,0 0 0,1 1 1,-8 7-1,6-5 55,0 0 0,1 0-1,0 0 1,0 0 0,0 1 0,1 0 0,0 0-1,0 0 1,1 0 0,0 1 0,0-1 0,1 1-1,0 0 1,0 0 0,1 0 0,-1 11-1,2-12-5,0 1 0,0-1 0,1 1 0,0-1-1,0 0 1,3 8 0,-3-11-42,1-1-1,0 0 1,0 0 0,0 0-1,0 0 1,0 0 0,0 0 0,1-1-1,-1 1 1,1-1 0,0 1 0,0-1-1,0 0 1,6 3 0,-1-1-38,1 0 1,-1-1-1,1 0 1,0 0 0,0-1-1,0 0 1,0 0-1,0-1 1,1-1-1,-1 1 1,0-1-1,0-1 1,1 0-1,9-2 1,-6 0-566,0 0 0,0-1 0,19-9 0,-19 7-919,0-1 0,-1 0 0,13-11 1,7-9-5319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3:53.4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0 8404,'0'0'15479,"-97"125"-13702,82-77-609,4-6-495,11-8-145,0-13-400,0 0-128,26-14-48,5-7-208,10 0-609,5-14-655,0-21-1538,-5-13-1456,0-1-3489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3:55.5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0 7764,'0'0'14721,"-2"21"-13534,-13 297 3461,11-99-3928,5-225-722,0-1 0,0 1 0,0 0 0,1 0-1,0-1 1,0 2 0,1-1 0,5-9 0,31-48-108,-33 55 84,6-11-53,-8 12 2,0 1 0,0-1 0,1 1 1,0 0-1,0 0 0,1 1 0,10-9 1,-10 8 6,-5 5 105,-1 11 280,2 16 41,1-1 1,1 1-1,11 38 1,-8-36-276,-6-28-130,-1 1-1,0 0 1,1-1 0,-1 1-1,1-1 1,-1 1 0,1-1-1,-1 1 1,1-1 0,-1 1-1,1-1 1,-1 1 0,1-1-1,0 0 1,-1 1 0,1-1-1,0 0 1,-1 0 0,1 1-1,0-1 1,0 0 0,0 0-1,0 0-290,-1 0 0,1 0 0,-1 0 0,1 0 0,-1 0-1,1 0 1,-1 0 0,1 0 0,0 0 0,-1 0-1,1-1 1,-1 1 0,1 0 0,-1 0 0,0-1 0,1 1-1,-1 0 1,1-1 0,-1 1 0,1 0 0,-1-1-1,1 0 1,8-16-6097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3:55.7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12374,'0'0'13046,"179"0"-11990,-133 0-752,-4 0-208,-7 0-96,6 0-336,-10 0-1713,-5 0-1729,0 0-3857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3:56.3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 9476,'0'0'13164,"-2"26"-10515,-2 9-1842,-1 12 492,1 58-1,3-88-911,2 0 0,4 28-1,-4-39-360,1-1-1,-1 1 0,1-1 0,0 0 0,1 1 0,-1-1 0,1 0 1,0 0-1,0-1 0,1 1 0,6 6 0,-8-8-135,0 0-1,1-1 1,0 1 0,-1 0-1,1-1 1,0 0-1,0 0 1,0 0 0,0 0-1,1 0 1,-1-1-1,0 1 1,1-1 0,-1 0-1,1 0 1,0 0-1,-1 0 1,1-1 0,0 0-1,5 1 1,24-1-4567,-6 0-1971,-24-3 7201,0 0 1,0 1 0,-1-1 0,1 0 0,-1 0 0,0 0 0,4-7 0,-2 4-154,71-80 2101,1 0-426,-74 82-1855,0 0 0,0 0 1,0-1-1,-1 1 0,0 0 0,0-1 1,0 1-1,0-1 0,-1 1 1,1-1-1,-1 1 0,0-1 1,-2-6-1,2-4 161,0 14-365,0 0 0,0 0 1,0 0-1,0 0 0,0 0 0,-1 0 0,1 0 1,0 1-1,-1-1 0,1 0 0,0 0 0,-1 0 0,1 0 1,-1 1-1,1-1 0,-1 0 0,1 1 0,-1-1 1,0 0-1,1 1 0,-1-1 0,0 0 0,0 1 0,1-1 1,-1 1-1,0 0 0,0-1 0,0 1 0,0 0 1,1-1-1,-1 1 0,0 0 0,0 0 0,0 0 0,0 0 1,0 0-1,0 0 0,0 0 0,-1 0 0,0 0-7,-1 0-1,1 1 0,0-1 0,-1 1 1,1-1-1,0 1 0,-1 0 0,1 0 1,0 0-1,0 0 0,0 0 0,0 1 1,0-1-1,-4 4 0,2 0 9,0 1 0,0 0 0,0 0 1,1 1-1,0-1 0,0 1 0,1-1 0,-1 1 0,1 0 0,1 0 0,-1 0 0,1 0 1,1 0-1,-1 0 0,1 0 0,2 11 0,-2-14-12,1 0 1,0 0-1,0 0 1,0-1-1,0 1 0,1 0 1,-1-1-1,1 1 1,0-1-1,0 0 0,0 1 1,1-1-1,-1 0 1,1 0-1,0-1 0,0 1 1,0 0-1,0-1 1,0 0-1,0 0 0,1 0 1,-1 0-1,1 0 1,3 1-1,6 2-4,-1 0-1,1-1 1,0 0-1,1-1 1,25 3 0,-17-4-794,1-1 1,26-3 0,-41 1-173,-1 0-1,1 0 1,0-1-1,-1 0 1,13-6 0,12-11-5796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3:56.6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201 0 2545,'0'0'20255,"-13"5"-18630,4-2-1472,0 0 0,0 1 0,1 0 0,-1 1 0,1 0 0,0 0 0,0 1 0,1 0 0,0 0 0,-10 11 0,2 1 467,1 1-1,-21 37 1,31-47-525,0 0 0,0 1 0,1-1 0,1 1 0,-1 0-1,1 0 1,1 0 0,0 20 0,1-29-95,0 1-1,0-1 1,0 0-1,1 0 1,-1 1-1,0-1 1,1 0 0,-1 0-1,1 0 1,-1 1-1,1-1 1,0 0-1,0 0 1,-1 0-1,1 0 1,0 0-1,0 0 1,0-1 0,0 1-1,0 0 1,0 0-1,0-1 1,0 1-1,1 0 1,-1-1-1,0 1 1,0-1-1,0 0 1,1 1 0,-1-1-1,0 0 1,2 0-1,7 2-15,0-2-1,-1 1 0,16-2 1,-9 0-39,-4 0-179,-1 0-1,1 0 1,-1-1 0,0-1-1,0 0 1,0 0 0,0-1-1,19-10 1,-12 4-1281,0-1 0,-1 0 0,-1-2 0,17-15 0,11-19-6585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0:22.7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6627,'0'0'5741,"0"20"-1806,19 256 5374,-10-192-7660,-8-57-1261,1-1-1,2 1 1,1-1 0,1 0-1,14 41 1,-18-63-385,0-1 0,-1 0 1,1 0-1,0 0 0,0 0 1,1 0-1,-1 0 0,1 0 1,2 2-1,-4-4-26,0-1 1,1 1 0,-1 0-1,0-1 1,0 1-1,0 0 1,1-1 0,-1 0-1,0 1 1,1-1-1,-1 0 1,0 0 0,1 1-1,-1-1 1,0 0-1,1 0 1,-1-1 0,0 1-1,1 0 1,-1 0-1,0-1 1,1 1 0,-1-1-1,0 1 1,0-1-1,1 1 1,-1-1-1,0 0 1,0 1 0,2-3-1,7-6-271,0-2-1,0 1 0,-1-2 1,0 1-1,12-22 0,15-19-570,-35 50 834,10-12-553,1 0 1,20-18-1,-29 29 527,1 0-1,0 0 1,0 0-1,0 1 1,0-1-1,0 1 1,0 0-1,1 1 1,-1-1 0,1 1-1,-1-1 1,1 1-1,0 1 1,6-1-1,-8 1 108,-1 0 0,0 0 0,1 1 0,-1-1 0,0 1 0,0 0 0,1 0 0,-1-1 0,0 1 0,0 1 0,0-1 0,0 0 0,0 0 0,0 1 0,0-1 0,2 4 0,23 32 1351,-18-23-811,2 3 359,1 0-1,28 28 0,-36-40-884,1-1 1,0 0-1,0 0 0,1 0 1,-1-1-1,1 1 1,0-1-1,0-1 0,0 1 1,0-1-1,1 0 0,-1-1 1,12 2-1,-7-1-58,0-1-1,0-1 0,0 0 1,0 0-1,0-1 0,0 0 1,0-1-1,-1-1 0,1 0 1,0 0-1,-1-1 0,0 0 1,0 0-1,0-2 0,0 1 1,-1-1-1,11-9 0,-8 6-64,0-1-1,-1 0 1,0-1 0,-1-1-1,0 1 1,0-2-1,-2 1 1,1-1-1,-2-1 1,1 1 0,-2-1-1,0 0 1,-1-1-1,0 1 1,-1-1-1,-1 0 1,0 0 0,-1-1-1,-1 1 1,0 0-1,-2-19 1,0 31 78,1 1 0,-1 0-1,0 0 1,0 0 0,0 0 0,0 0 0,0 0-1,-1 0 1,1 0 0,0 1 0,-1-1 0,0 0-1,1 1 1,-1-1 0,0 1 0,0 0-1,1-1 1,-1 1 0,0 0 0,0 0 0,0 0-1,-1 1 1,1-1 0,0 0 0,0 1 0,0-1-1,-1 1 1,1 0 0,0 0 0,0 0 0,-1 0-1,1 0 1,0 0 0,0 0 0,-1 1 0,1 0-1,0-1 1,0 1 0,0 0 0,0 0 0,0 0-1,0 0 1,-3 2 0,0 1 36,0 1-1,0 0 1,0 0-1,0 0 1,1 1-1,0 0 1,0 0 0,-5 11-1,3-5 54,0 1 0,1-1 0,-6 26 0,7-21 68,2 0-1,0 0 1,0 33-1,2-45-152,0 1 1,0 0-1,1-1 0,0 1 0,0-1 0,1 0 1,0 1-1,-1-1 0,2 0 0,-1 0 0,1 0 1,-1 0-1,1 0 0,1-1 0,-1 1 0,5 3 1,2 1 21,0-1 1,1 0-1,0-1 1,0-1-1,1 0 1,0 0-1,0-1 1,0 0-1,1-1 1,14 3-1,6-2 48,0-1 0,63-1 0,-94-2-166,0-1 0,0 0 0,0 0 0,-1 0 0,1 0 1,0-1-1,0 1 0,0 0 0,-1-1 0,1 1 0,0-1 0,0 0 1,-1 0-1,1 0 0,-1 1 0,1-1 0,-1-1 0,1 1 1,-1 0-1,1 0 0,-1 0 0,0-1 0,1-1 0,5-16-2822,-6-7-3301,-1 5-4169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3:57.0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 4930,'0'0'14458,"-9"27"-12906,-1 6-958,-4 8 817,-15 85-1,23-92-618,1-11-264,1 1-1,1 0 1,1 1 0,2 47 0,17-81-192,4-8-48,-1 0 0,36-41 0,-27 28-170,35-44 114,-11 12-1412,-16 24-3309,-23 25-868,-7-1-2772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3:57.2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8996,'0'0'13254,"36"117"-12582,-21-103-383,-10-7-289,6 0-240,-6-7-2194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3:59.0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0 3602,'0'0'15844,"-1"0"-15450,1 0-1,-1 1 1,1-1-1,-1 0 1,0 0-1,1 0 1,-1 1-1,1-1 1,-1 0-1,1 1 1,-1-1-1,1 0 1,-1 1-1,1-1 1,0 1-1,-1-1 1,1 0-1,-1 1 1,1 0 0,0 0-379,0 0 0,0 0 1,0-1-1,0 1 1,1 0-1,-1 0 1,0-1-1,1 1 1,-1 0-1,1 0 1,-1-1-1,0 1 1,1 0-1,0-1 0,-1 1 1,1-1-1,-1 1 1,1-1-1,0 1 1,-1-1-1,1 1 1,0-1-1,-1 1 1,1-1-1,0 0 1,0 1-1,0-1 1,1 0-1,26 4-19,-21-3 40,57 4-438,-21-4-4652,-34 0 62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3:59.2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10629,'0'0'13078,"15"118"-12102,1-91-576,-1-6-400,-5 0-48,6-7-1600,-6 0-1778,-5-7-2929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3:59.7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227 0 12102,'0'0'13206,"-23"19"-12518,-2-1-550,8-6-43,1 1 0,0 1 0,1 0 0,0 1 0,1 0 0,-19 29 0,18-25 80,12-15-156,0 0 1,0 0-1,0 0 0,0 0 1,0 0-1,1 1 0,-1-1 1,1 1-1,1 0 1,-1-1-1,1 1 0,-2 7 1,3-11-35,0-1 0,0 1 0,0-1 0,0 0 0,0 1 0,1-1 1,-1 1-1,0-1 0,0 0 0,0 1 0,0-1 0,1 1 0,-1-1 0,0 0 0,1 1 1,-1-1-1,0 0 0,0 1 0,1-1 0,-1 0 0,1 0 0,-1 1 0,0-1 1,1 0-1,-1 0 0,0 0 0,1 1 0,-1-1 0,1 0 0,-1 0 0,1 0 0,-1 0 1,1 0-1,19 0-390,-12-1 182,-2 1 57,1 0 1,-1-1 0,1 0-1,0-1 1,-1 1-1,0-1 1,1-1-1,-1 1 1,0-1-1,0 0 1,-1 0 0,1-1-1,7-6 1,5-5-625,-2 0 0,24-30 0,-11 12-129,-19 28 4825,-7 12-2461,-6 21-1281,3-24 145,-35 154 1580,19-69-1099,-9 62-110,23-130-644,0 1 0,-2-1 0,-8 26 0,11-45-44,0 0 0,0-1 1,-1 1-1,1 0 0,0-1 1,-1 1-1,1-1 1,0 0-1,-1 1 0,0-1 1,1 0-1,-1 0 0,0 0 1,0 0-1,0 0 1,0 0-1,0 0 0,1-1 1,-1 1-1,0-1 0,-1 0 1,1 1-1,0-1 0,0 0 1,0 0-1,0 0 1,-3-1-1,0 1-174,0-1-1,0 1 1,1-1-1,-1 0 1,1-1 0,-1 1-1,1-1 1,-1 0 0,1 0-1,-7-4 1,7 2-256,0 1-1,1-1 1,-1 0-1,1 0 1,0 0-1,0 0 1,0-1 0,1 1-1,-1-1 1,-1-6-1,-5-32-6778,8 9-958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4:00.0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1 285 7972,'0'0'10957,"26"-20"-9269,87-69-575,-85 67-522,24-26 1,-42 38-208,-2-1 0,1 0 0,10-19 0,-18 28-237,0 1 0,0-1 1,0 0-1,-1 0 1,1 0-1,0 0 1,-1 0-1,1 0 1,-1 0-1,0 0 1,0-1-1,0-1 1,0 3-81,0 0 0,0 1 1,0-1-1,0 0 0,0 1 0,-1-1 0,1 0 1,0 1-1,0-1 0,-1 1 0,1-1 1,-1 1-1,1-1 0,0 1 0,-1-1 1,1 1-1,-1-1 0,1 1 0,-1-1 1,1 1-1,-1 0 0,0-1 0,1 1 1,-1 0-1,1-1 0,-1 1 0,0 0 1,1 0-1,-1 0 0,0 0 0,1-1 1,-1 1-1,0 0 0,1 0 0,-2 0 1,-3 0-27,-3 0-4,1-1 1,0 1-1,0 0 1,-1 1-1,1 0 0,0 0 1,0 0-1,0 1 1,0 0-1,0 0 1,0 1-1,1 0 1,-1 0-1,-11 8 0,5-1 14,1 0-1,0 0 0,1 1 0,-15 18 0,23-25-33,-1 1 0,1 0-1,0 0 1,1 0 0,-1 1-1,1-1 1,0 1 0,0-1-1,1 1 1,0 0 0,0-1-1,0 1 1,1 0 0,0 0-1,0 10 1,1-13-13,0 0 1,0 0-1,0 0 1,0-1-1,1 1 0,-1 0 1,1 0-1,0-1 1,0 1-1,0-1 0,0 1 1,0-1-1,0 0 1,1 0-1,-1 0 0,1 0 1,-1 0-1,1-1 1,0 1-1,0-1 0,0 0 1,0 1-1,4 0 1,8 3 17,0-1 0,1-1 0,23 3 1,9-2-321,87-7 1,-122 2-253,0 0 0,0-1 0,0-1 0,0 0 1,21-9-1,-21 6-1372,0 0-1,20-14 1,5-8-5441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4:00.4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278 1 6147,'0'0'20374,"-7"4"-18890,-11 9-1155,0 0 0,0 0 0,-21 23 0,34-30-315,0-1 0,1 1 0,-1 0 1,1 0-1,1 0 0,-1 0 0,1 1 0,0 0 0,0 0 0,1 0 0,0 0 0,0 0 1,1 0-1,0 0 0,-1 11 0,3-14-19,0 0 0,0 0 0,0-1-1,1 1 1,0 0 0,-1 0 0,1-1 0,0 1 0,1-1 0,-1 0 0,1 1 0,-1-1-1,1 0 1,6 5 0,49 36-28,-45-34 33,1-2 2,0 1-1,-1 1 0,0 1 1,-1-1-1,20 24 0,-32-34 13,0 0 0,0 0 0,1 0 0,-1 1 0,0-1 0,0 0 0,0 0-1,1 1 1,-1-1 0,0 0 0,0 0 0,0 1 0,0-1 0,0 0 0,0 1-1,0-1 1,1 0 0,-1 1 0,0-1 0,0 0 0,0 0 0,0 1-1,0-1 1,-1 0 0,1 1 0,0-1 0,0 0 0,0 1 0,0-1 0,0 0-1,0 0 1,0 1 0,0-1 0,-1 0 0,1 1 0,0-1 0,0 0-1,0 0 1,-1 0 0,1 1 0,0-1 0,0 0 0,-1 0 0,1 0 0,0 1-1,0-1 1,-1 0 0,1 0 0,0 0 0,-1 0 0,1 0 0,0 0 0,0 0-1,-1 0 1,1 0 0,-1 0 0,-21 2 298,19-3-238,-127 5-85,65-2-2569,0-1-4735,23-1-2084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4:01.0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2 4178,'0'0'14689,"0"-1"-14513,-1 1 0,0 0 1,1 0-1,-1 0 0,1 0 0,-1 0 0,1 0 0,-1 0 0,0 0 0,1 0 0,-1 0 0,1 0 0,-1 0 0,0 0 1,1 0-1,-1 0 0,1 0 0,-1 1 0,1-1 0,-1 0 0,1 1 0,-1-1 0,1 0 0,-1 1 0,1-1 0,-1 1 0,1 168 3680,2-147-3656,3-12-1702,3-7-4597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4:03.0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270 1 3458,'0'0'17202,"-5"1"-15265,1 0-1740,0 1 0,1-1-1,-1 1 1,0 0 0,1 0 0,-1 0 0,1 1 0,0-1-1,0 1 1,0 0 0,0 0 0,-3 4 0,-34 49 794,29-39-654,-18 28 431,3 0-1,-26 60 1,41-78-568,1 1-1,1-1 1,1 2-1,2-1 1,-5 49-1,10-63-143,-1 18 58,1-1 0,5 54 0,-4-77-111,1-1 0,1 0 0,-1 0 0,1 1 0,0-1 0,1 0 0,0-1 0,0 1 0,0 0 0,1-1 0,0 0 0,0 0 0,1 0 0,-1 0-1,1-1 1,1 1 0,7 5 0,-10-9-104,0 0-1,-1 0 0,1 0 1,0-1-1,0 0 0,0 1 1,1-1-1,-1 0 1,0-1-1,0 1 0,0-1 1,1 1-1,-1-1 0,0 0 1,1 0-1,-1 0 0,0-1 1,0 1-1,1-1 1,-1 0-1,0 1 0,0-2 1,0 1-1,0 0 0,0 0 1,0-1-1,0 0 1,4-3-1,-1 0-647,0-1-1,0 0 1,0 0 0,-1-1 0,0 1-1,0-1 1,0 0 0,-1-1 0,0 1-1,3-11 1,10-29-6636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4:03.5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5074,'0'0'12966,"22"0"-11925,136 0 133,-157 0-1109,0 0 1,0 1 0,0-1 0,0 0 0,1 1-1,-1-1 1,0 1 0,0-1 0,0 1 0,0-1-1,0 1 1,0 0 0,0 0 0,-1-1 0,1 1 0,0 0-1,0 0 1,0 0 0,-1 0 0,1 0 0,-1 0-1,1 0 1,0 0 0,-1 0 0,0 0 0,1 0-1,-1 1 1,0-1 0,0 0 0,1 0 0,-1 3-1,2 45 1641,-3-36-1307,-4 283 3189,7-296-3599,-1 1 0,0-1 0,1 1 0,-1-1 0,1 0 0,-1 0 0,0 0 0,1 1 0,-1-1 0,1 0 0,-1-1 0,2 1 0,-1 0-6,2 0-19,1 1 0,0-1 0,0 0 1,0 0-1,0-1 0,0 0 0,-1 0 0,1 0 1,0 0-1,-1-1 0,1 1 0,-1-1 0,1-1 0,-1 1 1,0 0-1,0-1 0,0 0 0,6-5 0,2-3-34,0-1-1,-1 1 1,0-2-1,-1 0 1,0 0-1,-1-1 1,-1 0-1,0 0 1,-1-1-1,0 0 0,-1-1 1,-1 1-1,0-1 1,-2 0-1,0 0 1,0-1-1,-1-16 1,-1 33 133,-1-1 0,0 0 0,0 1 0,0-1 1,-1 1-1,1-1 0,0 1 0,0-1 0,0 0 1,0 1-1,-1-1 0,1 1 0,0-1 1,0 1-1,-1-1 0,1 1 0,0-1 0,-1 1 1,1-1-1,-1 1 0,1-1 0,-1 1 0,1 0 1,0-1-1,-1 1 0,1 0 0,-1-1 0,0 1 1,1 0-1,-1 0 0,1 0 0,-1-1 1,0 1-1,-27 4 657,20-1-686,0 0-1,1 0 1,0 1-1,-1 0 1,-6 5-1,6-2 33,1-1 0,0 1 0,1 1 1,-1-1-1,1 1 0,1 0 0,0 0 0,0 1 0,0 0 0,1 0 0,0 0 0,1 0 0,0 0 0,1 1 0,0 0 0,0-1 0,1 1 0,0 0 0,0 0 1,2 10-1,-1-17-61,0-1 1,0 1 0,1 0 0,-1 0 0,1 0 0,0-1-1,-1 1 1,1 0 0,0-1 0,1 1 0,-1-1-1,0 1 1,1-1 0,-1 0 0,1 0 0,0 1 0,0-1-1,0 0 1,2 2 0,1-1 8,-1 0 0,1-1 0,-1 1 0,1-1 0,0 0 0,0 0 1,0 0-1,0-1 0,10 2 0,-5-2-165,1 0 0,-1 0 1,0-1-1,0-1 0,1 1 0,-1-2 1,0 0-1,0 0 0,0 0 1,17-8-1,-9 0-1163,0-1 0,-1 0 0,27-23 0,11-21-7031,-18 6-3628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1:06.6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 3009,'0'0'13270,"13"21"-10346,3 3-2078,2 5 330,-1 0 1,18 42 0,1 17 784,35 70-515,-70-156-1430,0 1-12,0 0 1,0-1 0,1 1 0,-1-1 0,1 1 0,0-1-1,-1 0 1,1 0 0,0 0 0,0 0 0,1 0-1,-1 0 1,0 0 0,3 1 0,-4-3-3,0 0-1,-1-1 1,1 1 0,-1 0 0,1 0 0,-1-1-1,1 1 1,-1 0 0,1-1 0,-1 1 0,1-1 0,-1 1-1,0 0 1,1-1 0,-1 1 0,0-1 0,1 1-1,-1-1 1,0 0 0,0 1 0,1-1 0,-1 1 0,0-1-1,0 1 1,0-1 0,0 1 0,0-1 0,0 0 0,0 1-1,0-1 1,0 1 0,0-2 0,1-1 12,1-8 40,31-135-212,-28 130 51,1 1-1,0 0 1,1 1 0,0-1-1,1 1 1,1 1 0,15-20-1,-22 31 99,0 0 0,1 0 0,-1 0 0,0 0 0,0 1 0,1-1 0,-1 0 0,1 1 0,0 0 0,-1 0 0,1 0 0,0 0 0,0 0 0,0 0 0,-1 1 0,1-1 0,0 1 0,0 0-1,0 0 1,0 0 0,0 0 0,0 0 0,0 1 0,0-1 0,-1 1 0,1 0 0,0 0 0,0 0 0,-1 0 0,1 0 0,0 1 0,-1-1 0,1 1 0,-1 0 0,0 0 0,0 0 0,1 0 0,-1 0 0,-1 0 0,4 4-1,6 12 187,-5-7-75,1 0 0,0-1-1,1 1 1,9 8 0,-16-18-135,1-1-1,-1 1 1,0-1 0,1 1-1,-1-1 1,1 1-1,0-1 1,-1 0 0,1 0-1,-1 0 1,1 0-1,-1 0 1,1 0 0,-1 0-1,1-1 1,-1 1 0,1 0-1,-1-1 1,1 1-1,-1-1 1,1 0 0,-1 1-1,0-1 1,1 0-1,-1 0 1,0 0 0,0 0-1,1 0 1,-1 0-1,0 0 1,0-1 0,1-1-1,3-7 23,0-1 0,-1 0-1,0 0 1,0 0 0,-1 0-1,-1-1 1,0 1 0,-1-1-1,0 0 1,0 1 0,-2-16-1,1 23 96,-1 0-1,1 0 1,0 0-1,-1-1 1,0 1-1,0 0 0,0 0 1,-1 0-1,1 1 1,-1-1-1,0 0 1,0 1-1,0-1 1,0 1-1,-1-1 1,0 1-1,1 0 1,-1 0-1,0 0 1,-1 0-1,1 1 0,0-1 1,-1 1-1,1 0 1,-1 0-1,0 0 1,0 1-1,0-1 1,0 1-1,0 0 1,0 0-1,0 0 1,0 1-1,-5-1 1,7 2-51,0-1 0,0 1 1,0 0-1,0-1 0,0 1 0,0 0 1,0 0-1,0 1 0,0-1 1,0 0-1,0 1 0,1-1 1,-1 1-1,0-1 0,1 1 1,-2 2-1,-27 38-30,18-24-12,9-14-371,0 0-1,1 1 1,-1-1 0,1 1-1,0-1 1,0 1 0,1 0-1,-2 8 1,2-9-989,1-1 0,-1 1 0,1 0 0,0-1 0,1 1 0,-1 0 0,2 4 0,2 0-6261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4:04.0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 0 7700,'0'0'13579,"-7"32"-12165,-2 4-826,-30 172 2706,33-123-1928,4 86 1,3-90-1256,-1-80-162,0-1 1,1 0 0,-1 0-1,0 1 1,0-1-1,0 0 1,0 0-1,1 0 1,-1 1 0,0-1-1,0 0 1,1 0-1,-1 0 1,0 1-1,0-1 1,1 0 0,-1 0-1,0 0 1,0 0-1,1 0 1,-1 0-1,0 0 1,0 0 0,1 0-1,-1 0 1,0 0-1,1 0 1,-1 0-1,0 0 1,0 0 0,1 0-1,-1 0 1,0 0-1,1 0 1,-1 0-1,0 0 1,0-1 0,1 1-1,-1 0 1,0 0-1,0 0 1,1 0-1,-1-1 1,0 1 0,0 0-1,0 0 1,0 0-1,1-1 1,-1 1-1,0-1 1,9-10-570,0 0 0,11-19 0,18-24-201,-32 48 739,37-36-693,-40 39 812,0 1 0,0 0-1,0-1 1,1 1 0,-1 1 0,1-1 0,-1 1-1,1-1 1,0 1 0,0 0 0,-1 0 0,1 1-1,5-1 1,-8 1 31,-1 0 0,1 1 0,0-1 0,-1 1 0,1-1 0,-1 1 0,1-1 0,-1 1 0,1-1 0,-1 1 0,1-1 0,-1 1 0,1 0 0,-1-1 0,0 1-1,1 0 1,-1-1 0,0 1 0,1 0 0,-1-1 0,0 1 0,0 0 0,0 0 0,0-1 0,0 1 0,0 0 0,0 0 0,0-1 0,0 2 0,0 32 1561,-1-25-1081,1-6-476,-1 1 1,0-1 0,0 0 0,0 0 0,0 1 0,-1-1-1,1 0 1,-1 0 0,0-1 0,1 1 0,-2 0 0,1 0 0,0-1-1,0 0 1,-1 1 0,1-1 0,-1 0 0,0 0 0,0 0 0,-4 2-1,1 0-96,0-1 0,0 0-1,-1 0 1,1-1-1,-1 0 1,1 0 0,-1 0-1,0-1 1,-10 1-1,16-2-153,0-1-1,0 1 0,0 0 0,0-1 0,0 0 0,0 1 1,0-1-1,0 1 0,1-1 0,-1 0 0,0 0 1,0 0-1,1 1 0,-1-1 0,0 0 0,1 0 0,-1 0 1,1 0-1,-1 0 0,1 0 0,-1 0 0,1 0 0,0 0 1,0-1-1,-1 1 0,1 0 0,0 0 0,0 0 1,0 0-1,0 0 0,0 0 0,0 0 0,1-3 0,-1-3-1269,1 0 0,0-1 0,0 1 0,3-10 0,22-36-7930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4:04.1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 3057,'0'0'21210,"98"0"-20426,-47-7-703,-10 1-81,5-1-2962,-15 7-3281,-21 0-6162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4:04.5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52 11317,'0'0'8436,"-3"21"-5629,-1 6-2038,1-8-121,0 0 0,1 1 0,2 19 0,0-37-609,0 1 0,0-1-1,1 0 1,-1 0 0,1 0 0,-1 0 0,1 0-1,0 0 1,0 0 0,0 0 0,0 0-1,0 0 1,0-1 0,0 1 0,1 0-1,-1-1 1,1 1 0,-1-1 0,1 1 0,0-1-1,-1 0 1,1 1 0,0-1 0,0 0-1,0 0 1,0 0 0,0-1 0,0 1-1,0 0 1,0-1 0,0 0 0,0 1 0,1-1-1,1 0 1,9 1-31,1 0 1,-1-1-1,0-1 0,17-3 0,-19 2-80,0 0 1,0-2-1,0 1 0,-1-1 1,1-1-1,-1 0 0,0 0 1,0-1-1,16-13 0,-14 9-229,0-1 0,-1 0 0,0 0-1,-1-1 1,0 0 0,13-21 0,-21 29 314,0 1 0,0-1 0,0 1 0,0-1 0,-1 0 0,1 0 0,-1 0 0,0 0 0,0 0 0,0 0 0,-1 0 0,0 0 0,1 0 0,-1 0 1,-1 0-1,1 0 0,-2-8 0,1 11 61,1 1 0,-1-1 1,1 0-1,-1 1 0,0-1 1,0 0-1,1 1 0,-1-1 1,0 1-1,0-1 0,0 1 1,0-1-1,0 1 0,1 0 1,-1-1-1,0 1 0,0 0 1,0 0-1,0 0 0,0 0 0,0 0 1,0 0-1,0 0 0,0 0 1,0 0-1,0 0 0,0 0 1,0 0-1,0 1 0,0-1 1,-1 1-1,-2 0 34,0 1-1,0-1 1,1 1 0,-1-1-1,0 1 1,-5 4 0,5-2-13,0 0 1,0 0-1,1 0 0,-1 1 1,1-1-1,0 1 1,0 0-1,0-1 1,1 1-1,0 1 1,0-1-1,-2 9 0,2-4 87,0 0-1,1 0 1,0 1-1,1-1 0,2 20 1,-1-26-160,0-1 1,0 0 0,0 0-1,0 0 1,1 0-1,-1 0 1,1 0 0,0 0-1,0-1 1,0 1 0,0 0-1,0-1 1,1 0-1,-1 1 1,1-1 0,0 0-1,-1 0 1,1-1-1,0 1 1,0-1 0,0 1-1,5 1 1,3 1-46,0-1 0,0 1 0,1-2 0,-1 1-1,13 0 1,-7-2-640,-1 0 0,1-1 0,27-4 0,-36 3-92,-1-1 0,1 0 0,-1-1 0,0 1 0,0-1 0,8-4 0,32-26-7280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4:04.7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 6099,'0'0'19433,"134"0"-18633,-78 0-336,6 0-352,-11 0-112,-5-7-784,-15 0-1409,-10 0-1553,-11 0-3569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4:04.9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1 13286,'0'0'11096,"-6"26"-9439,-1 3-1149,-1 3 139,1 1-1,1 0 1,0 43-1,5 114 1515,0-187-2146,1 1-1,0-1 0,1 1 0,-1-1 1,0 1-1,1-1 0,0 0 0,0 1 1,0-1-1,0 0 0,1 0 1,-1 0-1,1 0 0,0 0 0,2 3 1,-2-4-19,0 0 0,0 0 0,1-1 1,-1 1-1,1-1 0,-1 1 0,1-1 0,0 0 1,-1 0-1,1 0 0,0-1 0,0 1 0,0-1 1,0 1-1,0-1 0,-1 0 0,5 0 0,0-1-45,0 1-1,0-1 0,0-1 0,0 1 1,0-1-1,0-1 0,0 1 1,-1-1-1,0 0 0,1 0 0,8-7 1,-1 0-979,-1-1 1,0 0 0,19-22-1,-22 18-3854,-8 1-3234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6:03.3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128 125 4194,'0'0'16189,"-10"12"-6630,10-64-9362,0 51-264,0 29-896,-2-14 1285,-3-10 487,-12-17 263,11 8-1383,5 3 287,0 1 1,0-1 0,0 0-1,0 1 1,1-1 0,-1 0-1,1 1 1,-1-1-1,1 0 1,0 1 0,0-1-1,-1 0 1,1 0 0,0 0-1,1 1 1,-1-1-1,0-2 1,1-4-330,-1 8 338,0 0-1,1 0 0,-1-1 1,0 1-1,1 0 0,-1 0 1,0 0-1,1 0 0,-1 0 1,0-1-1,1 1 1,-1 0-1,1 0 0,-1 0 1,0 0-1,1 0 0,-1 0 1,0 0-1,1 0 1,-1 1-1,1-1 0,-1 0 1,0 0-1,1 0 0,-1 0 1,0 0-1,1 1 0,3-1 30,-4 0 762,-4-3-713,1 0 1,0 0 0,0 0 0,0 0 0,0 0 0,1 0 0,0-1 0,-1 1 0,1-1-1,0 0 1,1 1 0,-3-6 0,4 8-139,3 2-643,-1 0 703,1 0 1,0 0 0,-1 0 0,0 1-1,1-1 1,-1 1 0,0 0-1,0 0 1,0 0 0,0 0 0,0 0-1,2 4 1,-3-6 34,-1 1 0,0-1 0,0 0 1,1 1-1,-1-1 0,0 0 0,0 1 0,0-1 1,1 1-1,-1-1 0,0 0 0,0 1 0,0-1 0,0 1 1,0-1-1,0 0 0,0 1 0,0-1 0,0 1 1,0-1-1,0 0 0,0 1 0,0-1 0,0 1 0,0-1 1,-1 0-1,1 1 0,0-1 0,0 0 0,0 1 0,-1-1 1,1 0-1,0 1 0,0-1 0,-1 0 0,1 1 1,0-1-1,-1 0 0,1 0 0,0 1 0,-1-1 0,1 0 1,0 0-1,-1 0 0,1 1 0,0-1 0,-1 0 1,1 0-1,-1 0 0,0 0 0,-19-1 258,17 1-200,0 0-83,1-1 1,-1 1-1,0-1 1,0 0-1,0 0 1,0 0-1,1 0 1,-1-1 0,1 1-1,-1-1 1,1 1-1,-1-1 1,1 0-1,0 0 1,0 0-1,0 0 1,0-1-1,0 1 1,0 0 0,1-1-1,-1 0 1,-1-3-1,-7-8-114,10 14 110,0 0-1,0-1 1,0 1-1,0 0 1,0 0-1,0 0 1,0 0-1,0 0 1,0 0-1,0-1 1,0 1-1,0 0 1,0 0 0,0 0-1,0 0 1,0 0-1,0 0 1,0-1-1,0 1 1,0 0-1,0 0 1,0 0-1,0 0 1,0 0-1,0 0 1,0-1-1,0 1 1,0 0-1,0 0 1,0 0-1,0 0 1,0 0 0,1 0-1,-1 0 1,0 0-1,0-1 1,0 1-1,0 0 1,0 0-1,0 0 1,0 0-1,0 0 1,1 0-1,-1 0 1,0 0-1,0 0 1,0 0-1,0 0 1,0 0 0,1 0-1,11-2-82,13 3 150,-21 0 95,1 0 1,-1 1 0,1 0 0,-1-1-1,1 1 1,-1 1 0,0-1 0,0 1-1,0 0 1,4 4 0,-3 61-720,-5-67 630,-15-4-82,13 2-16,0 0 1,0 0 0,0-1-1,0 1 1,1-1-1,-1 0 1,1 1-1,-1-1 1,1 0 0,0 0-1,-1 0 1,1 0-1,0 0 1,0 0-1,1-1 1,-1 1 0,0 0-1,0-4 1,1 6 23,1-1 1,-1 1 0,0-1-1,0 1 1,1 0-1,-1-1 1,0 1-1,1-1 1,-1 1-1,0 0 1,1-1 0,-1 1-1,1 0 1,-1-1-1,1 1 1,-1 0-1,1 0 1,-1-1 0,1 1-1,-1 0 1,1 0-1,-1 0 1,1 0-1,-1 0 1,1 0 0,-1 0-1,1 0 1,0 0-1,19-1-140,-18 1 59,-1 0 92,0 0 1,1 0-1,-1 0 1,0 0-1,0 0 1,0 0-1,0 0 1,1 0-1,-1 0 1,0 1-1,0-1 1,0 0-1,0 1 1,0-1 0,0 1-1,0-1 1,0 1-1,0 0 1,0-1-1,0 1 1,0 0-1,0 0 1,0-1-1,0 1 1,-1 0-1,1 0 1,0 0-1,-1 0 1,1 0-1,-1 0 1,1 0-1,-1 0 1,1 0-1,-1 1 1,0-1-1,0 0 1,1 0-1,-1 0 1,0 0-1,0 1 1,0-1-1,0 0 1,0 0-1,-1 0 1,1 2-1,0-2 845,-3-1-569,-9 0-158,10 1-108,0-1 1,1 0-1,-1 0 1,0 0-1,0 0 1,1 0-1,-1-1 1,0 1-1,1 0 1,-1-1-1,-2 0 1,3 0-21,0 0 0,0 0 1,0 0-1,1-1 0,-1 1 1,0 0-1,1 0 1,-1 0-1,1 0 0,-1-1 1,1 1-1,0 0 0,-1 0 1,1-1-1,0 1 0,0 0 1,0-1-1,0 1 0,0 0 1,1-2-1,-2 2-14,1 0 0,0 1 0,0-1 0,0 0 0,0 0 0,0 0 0,0 1 0,1-1 0,-1 0 0,0 0 1,0 0-1,1 1 0,-1-1 0,0 0 0,1 1 0,-1-1 0,0 0 0,1 0 0,-1 1 0,1-1 0,0 0 0,18-2-351,-13 3 383,-6 0 1,0 0 0,1 0 0,-1 0-1,1 1 1,-1-1 0,1 0 0,-1 0-1,1 0 1,-1 0 0,1 0 0,-1 0-1,0 1 1,1-1 0,-1 0 0,1 0-1,-1 1 1,0-1 0,1 0 0,-1 1-1,0-1 1,1 0 0,-1 1 0,0-1 0,0 1-1,1-1 1,-1 0 0,0 1 0,0-1-1,0 1 1,1-1 0,-1 1 0,0-1-1,0 0 1,0 1 0,0-1 0,0 1-1,0-1 1,0 1 0,0-1 0,0 1-1,0-1 1,0 1 0,0-1 0,-1 0-1,1 1 1,0-1 0,0 1 0,0-1-1,-1 1 1,1-1 0,0 0 0,0 1-1,-1-1 1,1 0 0,0 1 0,-1-1-1,1 0 1,0 1 0,-1-1 0,1 0-1,0 0 1,-1 1 0,0-1 0,-12 1 261,10 0-261,1 0-1,-1-1 1,0 0 0,0 1-1,0-1 1,0 0 0,0 0 0,1-1-1,-1 1 1,0 0 0,0-1-1,0 0 1,1 0 0,-1 0-1,0 0 1,1 0 0,-1 0 0,1-1-1,-1 1 1,-4-4 0,7 4-25,0 1 1,0 0 0,0 0 0,0 0 0,0 0 0,0 0 0,-1 0-1,1 0 1,0 0 0,0-1 0,0 1 0,0 0 0,0 0 0,0 0-1,0 0 1,0 0 0,0-1 0,0 1 0,-1 0 0,1 0 0,0 0-1,0 0 1,0-1 0,0 1 0,0 0 0,0 0 0,0 0-1,0 0 1,0 0 0,0-1 0,0 1 0,1 0 0,-1 0 0,0 0-1,0 0 1,0-1 0,0 1 0,0 0 0,0 0 0,0 0 0,0 0-1,0 0 1,0 0 0,1-1 0,-1 1 0,0 0 0,0 0 0,10 0-151,9 5 214,-4 12 336,-16-13-3865,-12-4-1437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6:14.4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8 7507,'0'0'13247,"-5"-1"-11922,-1-1-708,-6-1-181,-1 2 5053,7 13-4491,3-4-562,2-13 182,1 4-493,2 1-271,0 0 139,0 1 0,-1-1 0,1 1-1,0-1 1,0 1 0,0 0 0,-1 0 0,1 0-1,0 0 1,-1 0 0,1 0 0,-1 0 0,1 0 0,-1 1-1,0-1 1,1 1 0,-1-1 0,0 1 0,0-1-1,0 1 1,0 0 0,0-1 0,-1 1 0,1 0-1,0 0 1,-1 0 0,1 3 0,1 4 175,0 0 0,-1 0 0,0 0 1,0 11-1,-1-17 1035,0-10-944,0 0-246,0 0-13,0 1-24,0 5-208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6:16.3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133 1 5250,'0'0'12310,"-4"0"-10912,-104 0 6067,107 0-6470,-5 20 1731,-8-20-2013,17-3-1000,9 0 104,7 3 143,-18 1 430,-5 1 422,-6 1-352,9-3-446,7-13-636,-5 13 645,1 1 0,-1-1-1,1 1 1,-1 0 0,0 0 0,1 0 0,-1 0 0,0 0-1,1 0 1,-1 0 0,0 0 0,0 0 0,0 0-1,0 1 1,0-1 0,-1 0 0,1 1 0,0-1-1,0 1 1,0 1 0,4 6 317,-4-8-158,-1 0 34,0 0-270,0-1 0,0 0 0,0 0 0,0 1 1,0-1-1,0 0 0,0 0 0,0 1 0,0-1 1,-1 0-1,1 0 0,0 1 0,0-1 1,0 0-1,0 0 0,0 1 0,0-1 0,-1 0 1,1 0-1,0 0 0,0 1 0,0-1 0,-1 0 1,1 0-1,0 0 0,0 0 0,0 1 0,-1-1 1,1 0-1,0 0 0,0 0 0,-1 0 0,1 0 1,0 0-1,-1 0 0,1 0 0,0 0 1,0 0-1,-1 0 0,1 0 0,0 0 0,0 0 1,-1 0-1,1 0 0,0 0 0,0 0 0,-1 0 1,1-1-1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6:39.2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1169,'0'0'496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6:39.4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0 416,'0'0'1457,"0"7"-1281,0 0-1665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1:06.9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42 8020,'0'0'8291,"9"26"-5396,0 1-2117,40 133 3791,-39-139-3115,-10-19-1121,1-2-328,0 0-1,0 0 1,0 0-1,0 0 1,0 0-1,-1 0 1,1 0-1,0 0 1,0 0 0,0 0-1,0 0 1,0-1-1,-1 1 1,1 0-1,0-1 1,1 0-1,9-18 11,0 0 0,-1-1-1,10-32 1,-2 8-42,2-10-588,-10 25-1848,3 0-6432,-8 21 918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6:40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43 5603,'0'0'17746,"0"3"-15721,0 79 873,17 126 0,-12-177-2781,1 0 1,2-1-1,1 0 0,1 0 0,1-1 1,2 0-1,20 33 0,-31-59-106,1 0 0,-1 0 0,1-1 0,-1 1 0,1-1 0,0 0 1,0 0-1,0 0 0,0 0 0,6 3 0,-8-5-3,1 1 1,-1 0 0,1-1-1,-1 1 1,1-1 0,-1 1-1,1-1 1,-1 0-1,1 0 1,-1 1 0,1-1-1,-1 0 1,1 0-1,-1-1 1,1 1 0,-1 0-1,1 0 1,-1-1-1,1 1 1,-1-1 0,1 1-1,-1-1 1,1 0-1,-1 0 1,0 1 0,0-1-1,2-2 1,7-11 32,-1-2 1,0 1-1,-1-1 1,-1-1-1,0 1 1,5-23-1,-7 24-35,9-31-1476,-2-1 1,11-82-1,-11-112-7781,-12 221-1980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6:40.5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5378,'0'0'18249,"0"35"-17225,0 0 113,0-1 207,0 1-639,0-7-497,0-14-208,5-1-112,5-6-1201,-5 0-1952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6:40.6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11957,'0'0'16328,"46"90"-16152,-41-55-176,5-1-1056,-10 8-1762,0-8-2240,0-6-2466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6:41.2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0 10069,'0'0'6816,"0"24"-4535,0 249 2537,0 39-1392,36-354-4819,-33 38 1392,1 0 0,-1 0-1,1 0 1,0 1 0,0-1-1,0 1 1,0 0 0,1 0-1,-1 0 1,1 1 0,0-1-1,0 1 1,7-2 0,-9 3 58,0 0 0,0 0 0,0 0 0,0 1 0,0-1 0,1 1 0,-1 0 0,0 0 1,0 0-1,0 0 0,0 0 0,0 1 0,0-1 0,1 1 0,-1 0 0,0 0 0,-1 0 0,1 0 0,0 1 0,0-1 1,0 1-1,-1-1 0,1 1 0,4 4 0,0 3 152,-1 0 1,0 0-1,0 0 0,0 1 1,-1 0-1,-1 0 1,0 0-1,5 20 0,-8-26-177,0 0 0,0 0 0,0 1 0,-1-1 0,1 0 0,-1 0 0,-1 0-1,1 0 1,0 1 0,-1-1 0,0 0 0,0 0 0,0 0 0,0 0 0,-1 0-1,1-1 1,-1 1 0,0 0 0,-1-1 0,1 1 0,0-1 0,-1 0 0,0 1 0,0-1-1,0-1 1,-5 6 0,0-4-14,1 0-1,0-1 1,-1 0-1,0 0 1,0 0-1,1-1 1,-2 0-1,-14 2 1,5-3-202,1-1 1,-1 0-1,-21-3 1,37 3 56,0 0-1,0-1 1,0 1-1,0-1 1,0 0 0,1 1-1,-1-1 1,0 0-1,1 0 1,-1 0 0,0 0-1,1 0 1,-1 0 0,1-1-1,0 1 1,-1 0-1,1-1 1,0 1 0,0-1-1,0 1 1,0-1 0,-1-3-1,0 2-588,1-1 0,0 1-1,0-1 1,1 1 0,-1-1-1,1 1 1,0-1 0,0 0-1,0 1 1,0-1 0,1-5 0,8-19-6517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6:41.7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1 396 6707,'0'0'12422,"26"-6"-10203,88-22-695,-107 26-1446,1 0 1,-1-1 0,1 0-1,-1-1 1,0 1 0,-1-1-1,1-1 1,-1 1 0,1-1-1,-1 0 1,-1 0 0,1-1-1,-1 0 1,0 0 0,0 0-1,5-10 1,4-3 38,-10 14-55,0-1 0,-1 0 0,0 0-1,0 0 1,0-1 0,3-9 0,-1-23 3368,-5 38-3373,0 1-1,-1-1 1,1 1-1,-1-1 1,1 1 0,0-1-1,-1 1 1,1-1-1,-1 1 1,1-1 0,-1 1-1,1-1 1,-1 1 0,0 0-1,1 0 1,-1-1-1,1 1 1,-1 0 0,0 0-1,1-1 1,-1 1 0,0 0-1,1 0 1,-1 0-1,0 0 1,1 0 0,-1 0-1,0 0 1,1 0 0,-1 0-1,1 1 1,-1-1-1,0 0 1,1 0 0,-1 0-1,0 1 1,-30 11 201,22-5-244,1 2-1,-1-1 1,1 1-1,1 0 1,0 1-1,0 0 1,1 0-1,-9 21 1,6-11 128,1 1-1,0 1 1,-7 41-1,14-59-112,-1 6 48,0 1-1,1-1 0,0 1 1,1 0-1,1 11 0,-1-20-73,1 0 1,-1 0-1,0 0 0,1 0 0,0 0 0,-1 0 1,1 0-1,0 0 0,0 0 0,0 0 0,0 0 1,1 0-1,-1-1 0,0 1 0,1 0 1,-1-1-1,1 1 0,0-1 0,-1 0 0,1 1 1,0-1-1,0 0 0,0 0 0,0 0 0,0 0 1,0-1-1,0 1 0,0 0 0,0-1 0,0 0 1,3 1-1,1 0-67,1-1 0,-1 0-1,0 0 1,1 0 0,-1-1 0,1 0 0,-1 0-1,0 0 1,0-1 0,1 0 0,-1-1 0,0 1 0,-1-1-1,11-6 1,-1-3-466,0 0 0,-1-1-1,21-24 1,-24 25 119,13-12-578,-11 12 202,-1 0 0,16-22-1,-22 56 2701,-2 8-588,7 31 721,-10-56-1941,1 0-1,-1-1 1,1 1 0,0 0-1,0-1 1,1 0 0,-1 1 0,1-1-1,5 6 1,-6-8-72,-2-1-28,0-1 0,1 1 0,-1-1 0,0 0 0,1 1 1,-1-1-1,1 1 0,-1-1 0,1 0 0,-1 1 0,1-1 0,-1 0 0,1 0 0,-1 1 0,1-1 0,0 0 0,-1 0 0,1 0 0,-1 0 0,1 0 1,0 0-1,-1 0 0,2 0 0,-2 0 24,18-4 174,-4-9-162,-1 0 0,0-1 0,-2 0-1,12-18 1,4-5 11,21-22-145,56-77-783,-42 43-3331,-37 45-2852,-8 6-5307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6:51.5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0 3474,'0'0'17205,"-2"31"-14660,-1-2-1948,-17 180 2509,-2 12-631,18-74-5433,30-147-18396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6:51.9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164 0 11125,'0'0'8121,"-15"25"-5736,-4 3-1770,-8 14 860,-30 63 0,45-82-793,6-13-359,1 0 0,0 0-1,1 1 1,0-1 0,1 1 0,-3 14 0,7-8-315,4-17-153,-3-1 79,5 0 6,-1 1 0,0-2 0,0 1-1,0-1 1,0 0 0,0 0 0,0 0-1,0-1 1,-1 0 0,1 0 0,-1 0-1,0-1 1,0 0 0,0 0 0,0 0-1,-1-1 1,7-8 0,8-11-185,-2 0 1,21-40-1,-22 37-7,-7 17 260,-8 9 355,-1 5 80,0 184 2230,7-185-4229,4-7-3400,3-15-1020,6-7-2996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6:52.5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21 360 10453,'0'0'4415,"-2"22"-168,-1 1-3356,-12 154 5547,14-177-6424,1 1 0,0-1-1,0 1 1,0-1 0,0 1-1,0-1 1,0 1 0,0-1-1,0 1 1,0-1 0,0 0-1,1 1 1,-1-1 0,0 1 0,0-1-1,0 1 1,0-1 0,1 0-1,-1 1 1,0-1 0,1 1-1,-1-1 1,0 0 0,0 1-1,1-1 1,-1 0 0,1 1 0,-1-1-1,0 0 1,1 0 0,-1 0-1,1 1 1,0-1 0,15-6-240,20-25-737,-33 27 904,8-7-223,-3 2 47,1 0-1,0 1 1,1 0 0,0 1 0,13-9-1,-22 16 258,-1 0-1,0 0 0,0 0 0,1-1 1,-1 1-1,0 0 0,1 0 0,-1 0 1,0 0-1,0 0 0,1 0 1,-1 0-1,0 0 0,1 0 0,-1 0 1,0 0-1,0 0 0,1 0 1,-1 0-1,0 0 0,1 0 0,-1 0 1,0 0-1,0 1 0,1-1 0,-1 0 1,0 0-1,0 0 0,1 0 1,-1 1-1,0-1 0,0 0 0,1 0 1,-1 0-1,0 1 0,0-1 0,0 0 1,0 0-1,1 1 0,-1-1 1,0 0-1,0 0 0,0 1 0,0-1 1,0 1-1,1 15 439,-1-10-194,3 14 1106,8 36 0,-9-49-1171,-1-1 1,2 1 0,-1-1 0,1 0-1,0 0 1,0 0 0,1 0 0,7 10 0,-9-15-209,0-1 0,0 1 0,1 0 0,-1-1 0,0 1 0,1-1 0,-1 0 0,0 1 1,1-1-1,-1 0 0,0-1 0,1 1 0,-1 0 0,0-1 0,1 1 0,-1-1 1,0 0-1,5-1 0,-2-2-4,0 1 1,0-1-1,-1 0 1,1 0-1,-1-1 1,1 1-1,-2-1 1,7-9-1,26-50-42,-23 39-34,8-17-255,-1-2 0,-3-1 0,-2 0 0,-1-1 0,-3 0 0,-2-1 0,-2 0 0,-1-1 0,-2-60 3743,-4 113-3388,-20 662 1895,13-190-1587,8-339-517,-1-137-132,0-3-227,-8-58-2316,0 9-488,3-24-4017,0-7-3376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6:52.7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56 13862,'0'0'13511,"169"7"-12807,-123-7-704,-5-7-176,0-7-2321,-10-7-3714,-5 1-7572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6:53.1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 4194,'0'0'16808,"72"0"-14984,-16 0-415,6 0-256,5 0-401,-11 0-384,-5 0-368,-15 0-192,-5 0-1121,-10 0-1552,-6-7-3026,-10-7-4129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1:07.4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160 1 4722,'0'0'18593,"-17"10"-17395,10-5-1106,-2-1-36,1 1 0,1 0 0,-1 0-1,1 0 1,0 1 0,0 1 0,0-1 0,1 1 0,0 0 0,0 0 0,1 1 0,0 0 0,0 0 0,-6 15 0,4-1 306,1 0 0,0 1 1,2-1-1,0 1 1,0 41-1,4-63-366,1 0 0,-1 0 0,0-1 0,1 1 0,-1 0 0,1-1 0,-1 1 0,1 0 0,0-1 0,-1 1 0,1-1 0,0 1 0,-1-1 0,1 1 0,0-1 0,-1 0 0,1 1 0,0-1 0,0 0 0,0 1 0,-1-1 0,1 0 0,0 0 0,0 0 0,0 0 0,-1 0 0,1 0 0,0 0 0,0 0 0,0 0 0,0 0 0,-1-1 0,1 1 0,0 0 0,1-1 0,2 1-23,0-1 0,0 0 0,0 0 0,-1 0 0,1-1 0,0 1 0,5-4 0,1-4-141,0-1 0,-1 0 1,-1-1-1,1 0 0,-2 0 0,1 0 1,-2-1-1,8-17 0,-4 8-628,22-32-1,-31 53 802,-1 0 0,1 0-1,-1 0 1,0 0 0,1 0-1,-1 0 1,0 0 0,1 0 0,-1 0-1,0 1 1,1-1 0,-1 0-1,0 0 1,1 0 0,-1 0 0,0 1-1,1-1 1,-1 0 0,0 0 0,0 1-1,1-1 1,-1 0 0,0 1-1,0-1 1,1 0 0,-1 1 0,0-1-1,0 0 1,0 1 0,0-1-1,0 0 1,1 1 0,-1-1 0,0 1-1,0-1 23,5 16 432,-3-11-247,-1 1-1,1 0 1,0-1 0,1 1-1,0-1 1,-1 0-1,2 0 1,-1 0-1,5 5 1,-4-3-105,2 0-295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6:53.5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9220,'0'0'10645,"30"20"-9084,97 64-521,-100-67-750,-1 1-1,-1 1 1,30 30-1,-53-47-230,0 0 0,-1 0 0,1 0 0,0 0 0,-1 1-1,1-1 1,-1 1 0,0-1 0,0 1 0,0-1 0,0 1 0,0 0 0,-1-1-1,1 1 1,-1 0 0,0 0 0,1-1 0,-1 1 0,-1 0 0,1 0 0,0-1-1,-1 1 1,1 0 0,-1 0 0,0-1 0,0 1 0,0-1 0,-2 5 0,-4 5 250,0 0 0,-1 0 0,0 0 1,-14 14-1,4-4 33,-120 139 1699,128-147-1925,1 1-1,0 0 1,-11 27-1,17-89 1032,34-308-926,-27 201-8019,-30 152-10757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7:03.1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309 423 4290,'0'0'22045,"-10"-14"-20690,-32-42-280,41 55-1042,0 0 0,0 0 0,0 0 0,-1-1 1,1 1-1,-1 0 0,1 1 0,-1-1 0,1 0 0,-1 0 0,1 1 0,-1-1 0,0 1 0,1-1 0,-1 1 0,0 0 0,1-1 0,-1 1 0,0 0 1,1 0-1,-1 0 0,0 1 0,1-1 0,-1 0 0,0 1 0,1-1 0,-1 1 0,0-1 0,1 1 0,-1 0 0,1 0 0,-1-1 0,1 1 0,0 0 1,-1 0-1,1 1 0,-2 0 0,-17 17 22,0 0 1,1 1-1,1 1 1,1 1 0,-23 38-1,32-50-17,1 2-1,0-1 1,0 1 0,1 0-1,1 0 1,0 0-1,1 1 1,0 0-1,1 0 1,0 0 0,-1 19-1,4-31-39,0 0 0,1-1 0,-1 1-1,0 0 1,1 0 0,-1 0 0,1 0 0,0-1-1,-1 1 1,1 0 0,-1 0 0,1-1 0,0 1-1,0-1 1,-1 1 0,1 0 0,0-1 0,0 1-1,0-1 1,-1 0 0,1 1 0,0-1 0,0 0-1,0 1 1,0-1 0,0 0 0,0 0 0,0 0-1,0 0 1,0 0 0,1 0 0,44 0-17,-28-1 39,-10 0-6,-1 0-1,1-1 1,-1 0 0,1 0 0,-1-1 0,0 0-1,0 0 1,0-1 0,0 1 0,-1-1 0,0-1-1,1 1 1,-2-1 0,1-1 0,5-5 0,6-7 34,0-1 0,-2 0 0,21-34 0,-11 10-106,-2-1 1,-1-1-1,-3-1 0,-2 0 0,-1-2 0,-3 0 1,-2-1-1,6-70 0,-16 83 141,-1 35 1133,-7 3-743,3 2-480,-1 0 0,1 0 0,0 1 0,0-1 1,0 1-1,1 0 0,-1 0 0,1 0 1,-4 11-1,-21 58 12,19-46 20,-8 27-168,2 2-1,3 0 0,2 0 1,3 1-1,0 105 0,7-157-218,1-1-1,-1 0 0,1-1 0,0 1 0,0 0 0,0 0 0,4 9 0,12 14-6290,-3-13-1847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7:03.5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176 1 9828,'0'0'17051,"-24"20"-16408,-75 70-40,93-84-525,0-1 1,1 1 0,0 0-1,0 1 1,1-1-1,0 1 1,-7 14-1,10-15-58,-1 0 0,1 0 0,0 0 0,0 0-1,1 1 1,0 8 0,0-7-64,1-7 21,-1-1-1,1 1 1,-1 0 0,1-1-1,0 1 1,-1 0 0,1-1-1,0 1 1,-1-1 0,1 1 0,0-1-1,0 1 1,-1-1 0,1 0-1,0 1 1,0-1 0,0 0-1,0 0 1,0 1 0,0-1-1,-1 0 1,1 0 0,0 0 0,0 0-1,0 0 1,0 0 0,0 0-1,0-1 1,1 1 0,31-4-663,-23 0 397,-1 1 0,-1-1 0,1 0 0,0-1 0,-1 0 0,0 0 0,0-1 0,0 0 1,-1 0-1,11-13 0,-6 6-35,0-2 0,-1 1 1,-1-2-1,14-26 0,-22 39 4478,-4 20-1777,-2-3-2055,0 0-1,-1-1 1,-9 16-1,-12 33-263,20-18-3339,16-43-8612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7:03.8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207 0 1681,'0'0'24848,"-3"11"-23983,-1 7-744,0 0 1,2 0-1,0 0 1,1 1 0,1-1-1,0 0 1,2 1-1,5 25 1,13 14-12,-11-35-58,-1 0 0,-1 0 0,-2 1 0,0 0 0,-1 0 0,1 27 1,-5 16 419,0-66-436,-1 0 1,1 0 0,0 1-1,-1-1 1,1 0-1,-1 0 1,0 0 0,1 0-1,-1 0 1,0 0 0,0 0-1,0 0 1,0 0-1,1 0 1,-1 0 0,0 0-1,-1 0 1,1-1-1,0 1 1,0 0 0,0-1-1,0 1 1,0-1-1,-1 1 1,1-1 0,0 0-1,-1 0 1,1 1 0,0-1-1,0 0 1,-1 0-1,-1-1 1,-52 0 573,50 1-534,-6-2-140,0 0 1,1-1-1,-1 0 0,1-1 1,0 1-1,0-2 0,0 0 0,0 0 1,1-1-1,0 0 0,0 0 1,1-1-1,0 0 0,0-1 1,-9-10-1,16 16-165,0 0-1,0 0 1,0 0 0,0-1-1,0 1 1,0 0 0,1 0-1,-1 0 1,1-1 0,-1 1-1,1 0 1,0 0 0,0-3-1,0 2-433,1 0-1,-1 0 0,0 0 0,1 0 1,0 0-1,0 1 0,0-1 0,0 0 0,0 0 1,0 1-1,1-1 0,-1 1 0,1-1 1,0 1-1,0-1 0,2-1 0,33-18-8076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7:04.1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293 1 6531,'0'0'18062,"-16"8"-16587,4-2-1355,1 0 0,0 1-1,0 1 1,1 0 0,0 0 0,0 1 0,1 0 0,0 1-1,0-1 1,1 2 0,-11 18 0,-9 18 390,3 2 0,-25 67 0,40-88-274,1 0 0,2 1 0,1 0 0,1 1-1,-2 58 1,7-73-207,0-1 0,1 1 0,0-1 0,1 1 0,7 23 0,-8-34-48,1 1-1,0-1 0,0 0 1,0 0-1,1-1 0,-1 1 1,1 0-1,0-1 1,0 0-1,0 1 0,0-1 1,0 0-1,1-1 0,0 1 1,-1-1-1,1 1 1,0-1-1,0 0 0,0 0 1,0-1-1,1 1 0,6 0 1,-7-1-174,0 0 1,0 0-1,0-1 1,0 1 0,0-1-1,0 0 1,0 0-1,0-1 1,0 1-1,0-1 1,0 0 0,0 0-1,0 0 1,-1-1-1,1 1 1,0-1-1,-1 0 1,1 0-1,3-3 1,0-1-1289,0-1 0,0 0-1,-1-1 1,0 0 0,0 0 0,8-15 0,17-31-14476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7:04.6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33 1393,'0'0'20289,"27"-6"-19726,84-17-307,-104 22-259,0 0 0,0 0 0,0 0 0,13 2 0,-19-1 10,1 0 0,0 0 0,-1 1 0,1-1 0,-1 0 0,1 1 0,-1 0 0,0-1 0,1 1 0,-1 0 0,1-1 0,-1 1 0,0 0 0,0 0 0,2 1 0,-2 1 65,0 0 0,1 0 0,-1-1-1,0 1 1,-1 0 0,1 0 0,0 0 0,-1 0-1,0 0 1,0 0 0,1 0 0,-2 0-1,1 0 1,-1 5 0,0 15 744,1-3-315,-1 0 0,-1 0 1,-1 0-1,-1 0 0,-11 37 0,5-27-97,-9 43 0,17-64-455,0-1 0,1 1-1,1-1 1,-1 1 0,1 0 0,1 0 0,0-1-1,0 1 1,5 16 0,-6-24-8,1 1 0,0-1 0,0 0 1,-1 0-1,1 0 0,0 0 0,0 0 0,0 0 0,0 0 0,1 0 1,-1-1-1,0 1 0,0 0 0,0-1 0,1 1 0,-1 0 0,0-1 1,1 0-1,-1 1 0,0-1 0,1 0 0,-1 0 0,1 0 0,1 0 1,1 0-22,-1 0 1,0 0 0,0 0 0,0 0 0,0-1 0,1 0 0,-1 1 0,0-1 0,4-2 0,0-3 50,0 0 0,0 0 0,0-1 0,-1 1 0,0-2 0,-1 1 0,5-9 0,3-1 37,20-30 180,49-95 0,-80 138-3,0 1-1,0-1 1,-1 0 0,0 1 0,0-1-1,0 0 1,0 0 0,0 0 0,-1 0-1,0 0 1,0-5 0,0 8 879,-4 1-968,0 1 0,0 0 0,0 0 0,1 0-1,-1 0 1,0 1 0,0-1 0,1 1 0,-1 0-1,1 0 1,0 1 0,-1-1 0,1 1 0,0-1-1,0 1 1,1 0 0,-1 0 0,1 0 0,-1 1 0,1-1-1,0 1 1,0-1 0,-2 5 0,0 2-75,0-1 1,0 1-1,1 0 0,0 0 1,1 0-1,0 0 0,0 0 1,1 13-1,0-15-14,1-1-1,1 0 1,-1 1 0,1-1 0,1 0-1,-1 0 1,1 0 0,1 0-1,4 11 1,-5-15-9,0 0-1,1 1 1,-1-1-1,1 0 1,0 0 0,0 0-1,0 0 1,1-1-1,-1 1 1,1-1-1,-1 0 1,1 0 0,0 0-1,-1-1 1,1 1-1,0-1 1,0 0 0,0 0-1,6 0 1,-3 1-66,1-1 0,-1 0 0,1-1 0,-1 0 1,1 0-1,0 0 0,-1-1 0,1 0 0,-1-1 0,1 0 0,-1 0 1,10-4-1,-9 2-460,0-1 1,0 0 0,-1-1 0,1 1-1,-1-1 1,0-1 0,-1 1 0,0-1-1,9-12 1,6-15-5190,-4 5-3178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7:05.1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 0 9396,'0'0'5955,"-10"27"-3959,2-5-1485,-4 9 395,2 1 0,1 1 0,-9 60 0,-3 318 3491,21-409-4819,2-20-1512,1 5 1731,1 1 1,0-1-1,1 1 0,1 0 1,0 1-1,0-1 1,1 1-1,0 1 1,1-1-1,17-17 0,-17 19 200,1 1-1,0 0 0,1 0 0,0 1 0,0 0 0,1 1 0,-1 0 1,1 0-1,0 1 0,1 1 0,-1 0 0,15-3 0,-24 6 92,-1 1 0,0 0 0,1-1 0,-1 1 0,0 0 0,1 0 0,-1 0 0,1 0 0,-1 0 0,0 0 0,1 0 0,-1 1 0,1-1 0,-1 0 0,0 1 0,1-1 0,-1 1 0,0-1 0,0 1 0,1 0 0,-1-1 0,0 1 0,0 0 0,0 0 0,0 0 0,0 0 0,0 0 0,0 0 0,0 0 0,0 0 0,-1 1-1,2 1 1,0 2 280,-1 1-1,0 0 0,0-1 0,-1 1 1,1 0-1,-2 10 0,1-7-254,-1 0 73,0 1-1,-1-1 1,0 0 0,-1 0 0,0-1-1,0 1 1,-1 0 0,0-1-1,0 0 1,-1 0 0,0 0 0,-12 13-1,12-15-161,0 0-1,0-1 1,0 0-1,0 0 0,-1 0 1,0-1-1,0 1 1,0-1-1,-1-1 1,1 1-1,-1-1 0,0-1 1,1 1-1,-1-1 1,-1 0-1,1 0 1,-8 0-1,13-2-124,1 0-1,-1 0 1,1-1 0,-1 1 0,1 0 0,0-1-1,-1 1 1,1-1 0,0 1 0,-1-1 0,1 0-1,0 1 1,-1-1 0,1 0 0,0 0-1,0 0 1,0 0 0,0 0 0,0 0 0,0 0-1,0-1 1,0 1 0,1 0 0,-1 0-1,0-1 1,1 1 0,-1-1 0,1 1 0,-1 0-1,1-1 1,0 1 0,-1-1 0,1 1-1,0-1 1,0-1 0,0-8-1570,0 0 0,0-1 0,4-18 0,-3 24 807,12-54-6934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7:05.2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9973,'0'0'17832,"108"7"-17512,-67 0-320,0-7-384,0 0-2722,-5 0-3281,-11 0-7187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7:05.4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0 10485,'0'0'15079,"-52"152"-13623,47-110-1264,5-7-192,0-8-784,0-6-2353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7:19.7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0 272 6947,'0'0'14714,"3"-4"-13124,2-1-932,1 0 0,0 0 0,-1 1 0,2-1 0,9-5 0,23-16 585,-20 10-820,25-29 0,-38 38-365,0 0 1,-1-1-1,0 0 1,0 0-1,-1 0 0,0 0 1,5-13-1,-8 17 10,0-1 1,-1 1-1,1-1 1,-1 1-1,0-1 1,-1-8-1,0-4 416,1 17-463,0-1-1,0 1 1,0-1-1,0 1 1,0-1-1,0 1 1,0-1-1,-1 0 1,1 1-1,0-1 1,0 1-1,-1-1 1,1 1-1,0-1 1,-1 1-1,1 0 1,0-1-1,-1 1 1,1-1-1,-1 1 1,1 0-1,-1-1 1,1 1-1,-1 0 0,1 0 1,-1-1-1,1 1 1,-2 0-1,-21-2 344,19 2-334,-1 1 0,1 0 0,-1 0 0,1 0 0,0 0 0,-1 1 0,-7 3 0,3 4-15,1 1 1,0 0-1,0 0 1,1 0-1,0 1 0,1 0 1,1 1-1,-8 17 1,9-16 36,1 1 1,0-1-1,1 1 0,1 0 1,0 0-1,0 0 1,2 0-1,2 20 1,-3-31-42,1 1-7,-1 1 0,1 0 0,0-1 0,1 1 0,-1-1 0,1 0 0,0 1 0,0-1 0,0 0 0,1 0 0,-1 0 0,1 0 0,0-1 0,0 1 0,0-1 0,1 0 0,-1 0 0,1 0 0,0 0 0,0 0 0,-1-1 0,2 0 0,-1 0 0,0 0 0,0 0 0,1-1 0,-1 1 0,1-1 0,7 1 0,-8-2-197,0 0 1,0 0 0,0-1 0,0 1 0,0-1-1,0 0 1,0 0 0,0-1 0,0 1 0,0-1-1,-1 1 1,1-1 0,-1-1 0,1 1 0,4-5-1,13-19-5552,-5-6-4750,-5 10-2047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1:07.5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1 1 304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7:20.4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 9700,'0'0'14306,"5"-1"-13279,21-3-534,0 1 1,0 1-1,0 1 1,34 4-1,2-2 1343,-51-1-1678,-5 0-980,-18 0-10434,-3 0 3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7:20.8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8900,'0'0'11597,"0"26"-9113,9 176 1353,-10 69-687,-2-102-2600,3-168-554,0 0-1,0 0 1,0 0-1,0-1 1,0 1-1,0 0 1,1 0-1,-1 0 1,0-1 0,1 1-1,-1 0 1,0 0-1,1-1 1,-1 1-1,1 0 1,-1-1 0,1 1-1,-1-1 1,1 1-1,0-1 1,-1 1-1,1-1 1,0 1 0,-1-1-1,1 1 1,0-1-1,0 0 1,-1 1-1,1-1 1,0 0 0,0 0-1,0 0 1,-1 0-1,1 1 1,0-1-1,1-1 1,1 2 4,0-2 0,0 1 0,-1 0-1,1 0 1,0-1 0,0 0 0,-1 1 0,1-1 0,3-2 0,8-6-118,-1-2 0,-1 1 0,0-1 1,0-1-1,-1 0 0,0-1 0,14-23 1,-15 23-1214,9-1-7068,-9 7 595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7:22.8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1 5042,'0'0'16117,"-8"29"-14081,0 1-1452,-37 158 2628,40-149-2381,1 1 1,2 55-1,2-81-718,0-12-104,0-1 1,0 1-1,0-1 1,0 1-1,1-1 1,-1 0-1,1 1 1,-1-1-1,1 1 1,-1-1-1,1 0 1,0 1-1,-1-1 1,1 0-1,0 0 1,0 1-1,0-1 1,0 0 0,0 0-1,0 0 1,0 0-1,1 0 1,-1-1-1,0 1 1,0 0-1,1 0 1,-1-1-1,1 1 1,-1-1-1,0 1 1,1-1-1,-1 0 1,1 0-1,-1 1 1,3-1-1,0 0-13,-1 0 0,1 0 0,0-1 0,-1 1 0,1-1 0,0 0 0,-1 0 0,1 0 0,-1 0 0,1 0 0,-1-1 0,0 0 0,1 0 0,4-4 0,10-11-138,0-1-1,28-39 1,-32 38-173,2 0-1,0 1 1,22-19 0,-38 36 311,0 1 0,1 0 0,-1-1 0,0 1 0,0 0 0,1 0 0,-1-1 0,0 1 0,0 0 0,1 0 0,-1 0 1,0-1-1,0 1 0,1 0 0,-1 0 0,0 0 0,1 0 0,-1 0 0,0 0 0,1 0 0,-1 0 0,0-1 0,1 1 0,-1 0 1,0 0-1,1 1 0,-1-1 0,0 0 0,1 0 0,-1 0 0,0 0 0,1 0 0,-1 0 0,0 0 0,1 0 0,-1 1 1,0-1-1,1 0 0,-1 0 0,0 0 0,0 1 0,1-1 0,-1 0 0,0 1 0,4 17-49,-2 120 1305,-3-79-591,1-58-651,0 0 1,0 0-1,0 0 1,0 0-1,0 0 1,0 0-1,0 0 1,0 0-1,0 0 1,1 0-1,-1 0 0,0 0 1,1 0-1,-1 0 1,1 0-1,-1 0 1,1 0-1,-1-1 1,1 1-1,0 0 1,0 0-1,-1-1 0,1 1 1,0 0-1,0-1 1,-1 1-1,3 0 1,-2-1-9,0 0 0,1 0 0,-1 0 0,0 0 0,1 0 0,-1 0 1,0-1-1,1 1 0,-1 0 0,0-1 0,1 1 0,-1-1 0,0 0 0,0 1 1,0-1-1,1 0 0,-1 0 0,0 1 0,0-1 0,0 0 0,0 0 0,1-2 1,18-23 72,-2 0 0,0-2 0,-2 0 0,22-51 1,-27 52-244,-9 20 34,0 1 0,1-1 0,0 0 0,7-10 0,-8 12 216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7:23.0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103 0 1281,'0'0'24331,"-16"153"-22763,1-119-687,-1 1-705,1-7-176,5-7-336,0-8-2081,-1-6-1825,6-7-2033,0-20-4466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7:23.2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88 132 12934,'-88'-131'15031,"104"131"-14775,-1 0-144,11 0-80,-6 0-32,11 7-800,-5 0-2786,-11 0-4066,6 6-5570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7:23.5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1 10613,'0'0'7691,"-5"19"-5255,-2 7-1815,3-13-244,1 1 0,0 0-1,1-1 1,1 1 0,0 26-1,1 178 1076,-1-216-1459,-1-5-136,0-7-147,2-14-2845,0 0-7395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7:23.7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1 215 2993,'0'0'15354,"0"-3"-13390,1-4-1605,0 0 1,1 0-1,0 0 1,0 1-1,0-1 0,1 1 1,0-1-1,0 1 1,1 0-1,6-8 1,49-61-271,-54 68 22,5-4-101,-5 4 100,1 0 0,0 1 0,12-11 0,-17 16-104,4 1-3272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7:24.2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248 347 12806,'0'0'13270,"-26"20"-12288,-86 68-257,102-80-612,1 0-1,0 1 1,1 0-1,0 1 1,0 0-1,1 0 0,0 1 1,1 0-1,0 0 1,1 0-1,0 1 1,1 0-1,-5 23 0,7-28-93,0 0-1,0 0 0,1 1 0,0-1 0,1 0 0,0 1 0,0-1 0,2 12 0,-1-18-26,-1 0-1,1 0 1,0 0-1,0 0 1,0 0-1,0-1 1,0 1-1,0 0 1,0-1-1,1 1 1,-1-1-1,0 1 1,0-1-1,0 0 1,1 0-1,-1 1 1,0-1-1,0 0 1,0 0-1,1 0 1,-1 0-1,0 0 1,0 0-1,1-1 1,0 1-1,34-7 25,-27 2 17,-1 0 0,0 0 1,-1 0-1,1-1 1,-1 0-1,0-1 0,9-11 1,41-58 164,-51 68-199,36-55-133,-4-2 0,-2-2 0,-3-1 1,-3-2-1,36-127 0,-60 168 507,-6 28 927,0 6-831,-2 28-289,-1-1 0,-2 1 0,-12 41 0,-7 48 237,4 194-548,20-315-1240,17-17-6395,7-9-414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7:24.5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 9380,'0'0'16904,"52"0"-16392,-11 0-240,0-7-240,0 0-32,-10 7-416,-16 0-1937,-10 0-1457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7:24.7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0 11093,'0'0'14999,"-61"160"-13062,45-119-1009,6 1-560,0-22-320,10 1-96,0-14-1216,0 0-1457,5-7-1745,26-14-1953,5-13-1121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1:07.7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9 304,'141'-8'10672,"-140"8"-10459,1 0 1,-1 0-1,0 0 1,0 0-1,1 0 0,-1 0 1,0 0-1,1 0 1,-1 1-1,0-1 1,0 1-1,1-1 1,-1 1-1,0-1 1,0 1-1,0 0 0,0-1 1,0 1-1,0 0 1,0 0-1,0 0 1,0 0-1,0 0 1,0 1-1,0 0 18,-1-1-1,1 1 1,-1-1 0,0 1-1,0 0 1,0-1 0,0 1-1,0 0 1,0-1-1,0 1 1,-2 2 0,1 5 869,1 6-19,1 0-1,0 0 1,1 0 0,0 0 0,6 19 0,-7-31-1036,0 1-1,0-1 1,0 0 0,1 0 0,-1 1 0,1-1 0,0 0 0,0 0 0,0-1 0,0 1 0,1 0 0,-1-1 0,1 1 0,-1-1-1,1 0 1,0 0 0,0 0 0,0 0 0,0 0 0,0-1 0,0 1 0,1-1 0,-1 0 0,1 0 0,-1 0 0,0 0 0,1-1 0,6 1-1,-8-1-162,1 0-1,0 1 0,0-1 0,0-1 1,-1 1-1,1 0 0,0-1 0,0 1 0,0-1 1,-1 0-1,1 0 0,0 0 0,-1 0 1,1 0-1,-1-1 0,1 1 0,-1-1 0,0 1 1,0-1-1,0 0 0,0 0 0,3-3 1,19-28-814,-19 25 638,0 0-1,0 0 1,1 0-1,0 1 1,1 0-1,0 1 1,0-1-1,0 1 1,16-10-1,-23 16 328,1 0-1,-1 0 1,1 0 0,-1 0 0,1 0-1,-1 0 1,1 0 0,-1 0-1,1 0 1,-1 0 0,1 0-1,-1 0 1,0 1 0,1-1-1,-1 0 1,1 0 0,-1 0-1,1 1 1,-1-1 0,0 0 0,1 0-1,-1 1 1,0-1 0,1 0-1,-1 1 1,0-1 0,1 0-1,-1 1 1,0-1 0,1 1-1,-1-1 1,0 0 0,0 2-1,10 20 1543,-6-10-510,29 57 273,-26-55-2545,-6-13 881,-1 0-1,1 0 1,-1 0 0,1 0 0,-1 0-1,1 0 1,0 0 0,0 0 0,-1 0-1,1 0 1,0 0 0,0 0-1,0-1 1,0 1 0,0 0 0,0-1-1,0 1 1,0-1 0,0 1 0,0-1-1,0 1 1,0-1 0,3 1 0,20 0-6920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7:25.1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0 5426,'0'0'19044,"-9"27"-16635,-64 193 1161,66-203-3312,6-14-244,-1 1 1,1-1-1,0 1 1,0 0-1,0-1 1,0 1-1,1 0 0,-1 0 1,1 4-1,17-18-638,-10 4 544,192-155-1753,-196 159 1817,0 0 0,0-1 0,0 1 0,0 0 0,0 1-1,0-1 1,0 0 0,1 1 0,-1 0 0,1 0 0,-1 0-1,1 0 1,-1 0 0,1 1 0,-1-1 0,1 1 0,5 0-1,-8 1 41,0 0-1,0 0 1,-1 0-1,1 0 0,0 0 1,0 0-1,0 0 0,-1 0 1,1 0-1,0 0 0,-1 0 1,1 0-1,-1 1 0,1-1 1,-1 0-1,0 0 0,0 1 1,1-1-1,-1 0 0,0 0 1,0 1-1,0-1 0,0 0 1,0 0-1,-1 1 0,1 1 1,0 7 186,4 201 3384,-4-209-3605,0-24-9748,0 2 1430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7:26.8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 5635,'0'0'19689,"-5"20"-18118,-15 50-716,5-21-233,1 1 1,3 1 0,-5 53 0,15-89-547,1-1 0,0 1 0,1 0 0,0 0 0,7 26 0,-7-37-76,1 1-1,-1-1 1,1 0-1,1 0 1,-1 0-1,0 0 1,1 0-1,0-1 1,0 1-1,0-1 1,0 1-1,1-1 1,0 0-1,-1-1 1,1 1-1,0 0 1,0-1 0,0 0-1,0 0 1,1 0-1,-1-1 1,5 2-1,2 0-195,0-1 1,0 1-1,0-2 1,0 0-1,0 0 1,1-1-1,18-2 1,-26 2-261,0-1 1,1 0 0,-1 0-1,0 0 1,0-1 0,0 1-1,0-1 1,0 0 0,0 0 0,0 0-1,-1-1 1,1 1 0,-1-1-1,0 0 1,0 0 0,0 0-1,0-1 1,0 1 0,0-1-1,-1 1 1,4-8 0,6-23-6068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7:27.0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442 0 1489,'0'0'25691,"-134"139"-23898,73-63-384,-1 7-273,6-7-495,9-13-513,11-8-96,11-13-32,9-22-560,11-6-625,5-7-1424,41-28-24844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7:53.6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1 6819,'0'0'19807,"-1"18"-18426,-4 172 669,-8 154-418,11-214-1501,2-128-159,0-1 0,1 0 0,-1 1 0,0-1 0,0 0 0,1 1 0,-1-1 0,0 0 0,1 1 0,0-1 0,-1 0 0,1 0 0,0 1 0,-1-1 0,1 0 1,0 0-1,0 0 0,0 0 0,0 0 0,0 0 0,0 0 0,0-1 0,0 1 0,1 0 0,-1-1 0,0 1 0,0 0 0,1-1 0,-1 1 0,0-1 0,1 0 0,-1 0 0,0 1 0,1-1 0,-1 0 0,3 0 0,0 0-410,1 0 0,-1-1 0,1 1 0,0-1 0,-1 0 0,0 0-1,1 0 1,-1 0 0,9-5 0,17-18-4823,-4-4-3060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8:00.4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1 784,'0'0'24628,"4"0"-23422,158 7 1094,-79-2-3219,-1-3-5417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8:00.7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6307,'0'0'12358,"0"153"-10294,0-98-159,10-13-400,-4-1-657,-6-6-143,5-21-561,-5-7-144,5-7-32,0 0-2385,0-7-369,0-14-2752,0 0-2274</inkml:trace>
</inkml:ink>
</file>

<file path=ppt/ink/ink2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8:00.9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4930,'0'0'9935,"3"20"-6090,0-5-3170,3 16 752,-2-1-1,0 50 0,-3 34 1599,-2 123-818,34-237-3071,-15 0 471,38-3 1041,-52 3-1071,-1-1 0,1 0 0,-1 0-1,1 0 1,-1-1 0,0 1 0,1-1-1,-1 0 1,0 0 0,0 0 0,0-1 0,0 1-1,3-4 1,13-14-7623,1-1-6270</inkml:trace>
</inkml:ink>
</file>

<file path=ppt/ink/ink2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8:01.3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186 1 9044,'0'0'16429,"-2"14"-15557,-26 151 2567,-54 133-2524,46-159-1155,34-128-2317,-1 0-1,0-1 0,-1 1 1,0-1-1,-7 13 1,1-2-4089</inkml:trace>
</inkml:ink>
</file>

<file path=ppt/ink/ink2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8:03.4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21 7619,'0'0'14151,"87"-14"-13111,-46 14 369,0-7-657,0 7-543,-5 0-177,0 0-32,-10 0-321,-11 0-911,1 0-801,-11 0-1905,-5 14-1408</inkml:trace>
</inkml:ink>
</file>

<file path=ppt/ink/ink2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8:03.6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0 3890,'0'0'10373,"-26"146"-6404,21-70-1600,5-7-608,0 0-416,0-20-593,0-8-736,0-20-16,5-14-720,6 0-1185,-1-7-1473,0-14-2224,6-27-3346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1:08.0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 1 12854,'0'0'10573,"-15"22"-8751,-44 71-381,56-88-1345,0-1 0,1 1 0,-1 0 0,1 0 0,1 0 0,-1 0 0,1 0 0,0 0 0,0 1 1,-1 7-1,2-10-87,1 0 1,-1 0-1,1-1 1,-1 1-1,1 0 1,0-1-1,0 1 1,0 0-1,0-1 1,0 1-1,0-1 1,1 0 0,-1 1-1,5 3 1,1 0-74,1 0 0,-1-1 1,1 1-1,1-2 0,-1 1 1,1-1-1,0 0 1,12 3-1,3 2 104,-16-6-69,39 20-253,-46-22 278,1 0-1,0 0 1,0 0-1,-1 0 1,1 1 0,-1-1-1,1 1 1,-1-1-1,0 1 1,0-1 0,1 1-1,-1 0 1,0-1-1,0 1 1,-1 0 0,1 0-1,0 0 1,-1 0-1,1 0 1,0 3 0,-2-2 27,1-1 1,-1 0 0,0 1 0,0-1 0,0 0-1,0 0 1,0 0 0,0 0 0,-1 0-1,1 0 1,-1 0 0,1 0 0,-1 0-1,0-1 1,1 1 0,-1 0 0,0-1-1,0 0 1,-1 1 0,-1 0 0,-15 13 5,14-11-83,1-1 1,-1 1 0,0-1-1,0 0 1,-6 3-1,-11 7-1988,2 5-4388</inkml:trace>
</inkml:ink>
</file>

<file path=ppt/ink/ink2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8:03.8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6755,'0'0'8324,"0"152"-5315,0-76-496,0 1-111,0-15-193,0-14-897,0-13-912,0-21-400,6-7-176,-1-7-2129,0-21 64,0-14-576,0-20-1073,-5-7-464,0-8-768,0-6-897</inkml:trace>
</inkml:ink>
</file>

<file path=ppt/ink/ink2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8:04.1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49 3522,'-6'-16'1888,"-3"-4"188,-1 7 3348,69 63 3530,6-7-5584,-43-30-3039,-1 2 0,0 0 0,0 1 0,-2 1 0,19 20 0,-28-26-136,-8-9-140,0 0-1,0-1 1,-1 1-1,1 0 1,-1 0-1,1 0 1,-1 0 0,0 0-1,0 0 1,0 0-1,0 0 1,0 0-1,0 0 1,0 1-1,-1-1 1,1 0-1,-1 5 1,-1-6-17,-1 0 1,1 0-1,-1 0 0,0-1 1,0 1-1,1 0 1,-1-1-1,0 1 0,0-1 1,0 0-1,0 0 0,0 1 1,1-1-1,-1 0 0,0-1 1,0 1-1,-2 0 0,-8 0 104,-70 6-30,81-6-111,1 1-1,-1 0 0,0 0 0,1 0 0,-1 0 0,1 0 0,-1 0 0,1 0 1,0 1-1,-1-1 0,1 0 0,0 0 0,0 0 0,0 0 0,-1 0 1,1 1-1,1-1 0,-1 0 0,0 2 0,3 31 35,-2-28 6,1-1 0,-1 0 0,1 0 0,1 1 0,-1-1 0,1-1 0,0 1 0,0 0 0,0-1 1,1 1-1,-1-1 0,1 0 0,0 0 0,0-1 0,1 1 0,-1-1 0,1 0 0,0 0 0,-1 0 0,1-1 0,1 0 0,-1 0 1,0 0-1,8 1 0,-5-1-291,0 0 0,1-1 1,-1 0-1,0-1 0,0 1 1,0-2-1,11-1 0,-12 1-577,-1 0 0,1-1-1,-1 0 1,1 0-1,-1 0 1,0-1 0,0 0-1,0 0 1,5-5 0,16-13-6758</inkml:trace>
</inkml:ink>
</file>

<file path=ppt/ink/ink2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8:04.3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118 0 9973,'0'0'13382,"-20"167"-10485,-1-91-1264,1 0-977,10 0-656,-6-13-448,6-15-2706,-11-13-3681</inkml:trace>
</inkml:ink>
</file>

<file path=ppt/ink/ink2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8:06.7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1 7299,'0'0'12094,"-1"32"-10501,-1 15-974,-11 143 1840,4 31 777,9-221-3243,0 0 0,0 0-1,0 1 1,0-1 0,0 0-1,0 0 1,0 0-1,0 0 1,0 0 0,1 0-1,-1 0 1,0 0-1,0 0 1,0 0 0,0 1-1,0-1 1,0 0 0,0 0-1,0 0 1,1 0-1,-1 0 1,0 0 0,0 0-1,0 0 1,0 0-1,0 0 1,0 0 0,1 0-1,-1 0 1,0 0 0,0 0-1,0 0 1,0 0-1,0-1 1,0 1 0,1 0-1,-1 0 1,0 0 0,0 0-1,0 0 1,0 0-1,0 0 1,0 0 0,0 0-1,0 0 1,0 0-1,1-1 1,-1 1 0,0 0-1,0 0 1,0 0 0,0 0-1,0 0 1,0 0-1,0 0 1,0-1 0,0 1-1,0 0 1,0 0-1,0 0 1,0 0 0,0 0-1,0 0 1,0-1 0,0 1-1,0 0 1,0 0-1,0 0 1,5-92-5395,0-7-5403,-5 51 3070</inkml:trace>
</inkml:ink>
</file>

<file path=ppt/ink/ink2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8:07.2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63 3298,'-21'-22'1675,"9"10"-1813,3 3 2813,1 0 2616,-3-2 3782,30 11-7219,5 1-1656,0 1 0,0 0-1,-1 2 1,1 1 0,-1 1 0,0 0-1,-1 2 1,31 15 0,-48-20-152,0 0 0,0 0 0,0 0 1,0 1-1,-1 0 0,6 6 0,-9-9 9,0 0-1,0 0 1,0 1-1,0-1 1,0 0-1,0 0 1,0 1-1,-1-1 1,1 0-1,0 1 1,-1-1-1,0 1 1,1-1-1,-1 1 1,0-1-1,1 1 1,-1-1-1,0 1 1,0-1-1,0 1 1,-1-1-1,1 1 1,0-1-1,0 1 1,-1-1-1,1 1 1,-1-1-1,1 0 1,-1 1-1,0-1 1,-1 2-1,-7 7 119,-1 0 0,0 0 0,-1-2 0,-13 10 0,0 0-43,-31 18-10,50-31-157,4-3-62,17 10-461,51 21 548,-55-29 37,-1 0-1,0 1 0,0 0 0,-1 1 0,0 1 0,0-1 0,0 2 0,-1-1 0,0 1 1,14 17-1,-21-23 4,0 1 1,-1-1-1,1 1 1,-1-1 0,0 1-1,0-1 1,0 1-1,0 0 1,0 0 0,0-1-1,-1 1 1,0 0-1,1 0 1,-1 0 0,0 0-1,0 0 1,0-1-1,-1 1 1,1 0 0,-1 0-1,0 0 1,0-1-1,0 1 1,0 0 0,0-1-1,0 1 1,-1-1-1,1 1 1,-1-1 0,-3 5-1,0-2 60,0 0 1,-1 1-1,1-2 0,-1 1 0,0-1 0,0 0 1,-1 0-1,0 0 0,1-1 0,-14 5 0,4-4-106,0-1 0,-1 0 1,-29 1-1,4-3-9342</inkml:trace>
</inkml:ink>
</file>

<file path=ppt/ink/ink2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8:07.6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0 8356,'0'0'13590,"-3"30"-11533,1 10-1361,-2 16 472,-14 67-1,12-77-338,1 0 1,2 55 0,3-99-828,0 0 1,1 0 0,-1-1-1,1 1 1,-1 0-1,1-1 1,0 1-1,-1 0 1,1-1 0,0 1-1,0-1 1,0 1-1,0-1 1,0 1-1,1-1 1,-1 0 0,0 0-1,1 0 1,-1 0-1,1 0 1,-1 0-1,1 0 1,-1 0-1,1 0 1,0-1 0,-1 1-1,1 0 1,0-1-1,0 0 1,3 1-1,7 1-14,0 0-1,1-1 0,16-1 0,-21 0 6,5 0-28,11 0 114,46-5 1,-62 4-121,0-1 0,0 0 0,0-1 0,-1 0 0,1 0 0,-1 0 0,1-1 1,-1 0-1,9-8 0,-14 11-142,-1 0 1,0 0-1,1-1 1,-1 1 0,0 0-1,0-1 1,0 1-1,0-1 1,0 0-1,0 1 1,0-1-1,0 0 1,0-2 0,1-14-5577,-2 4-2157</inkml:trace>
</inkml:ink>
</file>

<file path=ppt/ink/ink2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8:07.9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165 1 5394,'0'0'17801,"-46"194"-15208,20-104-1281,1-7-239,4 0-449,1-21-448,4-13-176,6-14-288,10-8-1425,0-20-2641</inkml:trace>
</inkml:ink>
</file>

<file path=ppt/ink/ink2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8:08.2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1 3330,'0'0'11541,"-26"132"-6947,16-49-1825,5 0-352,-6 0-240,11-14-912,0-20-865,0-22-288,0-6-112,5-21-832,16-7-3170,-6-27-4802</inkml:trace>
</inkml:ink>
</file>

<file path=ppt/ink/ink2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8:08.6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 14983,'0'0'10354,"26"-1"-9756,90-3-52,-95 3-463,0 1 0,33 4 0,-48-3-75,-1 0 0,1 1 0,0 0 0,0 0 0,-1 0 0,1 1 0,-1-1 0,0 1 0,0 1 0,6 4 0,-9-6-8,1-1 0,-1 1 0,0 0 0,0 0 1,0 0-1,-1 0 0,1 0 0,0 1 0,-1-1 0,0 1 1,1-1-1,-1 1 0,0-1 0,0 1 0,-1-1 1,1 1-1,0 0 0,-1-1 0,0 1 0,1 0 1,-1 0-1,0 0 0,0-1 0,-1 1 0,1 0 0,-1-1 1,1 1-1,-1 0 0,0-1 0,-1 4 0,-2 1 37,1-1-1,-1 0 0,0 0 0,0 0 1,-1 0-1,0-1 0,0 0 0,0 0 1,-11 8-1,-11 6-11,15-12-87,1 1 0,0 0 0,1 1 0,0 0 0,-14 16 0,23-25 52,1 1 0,-1 0-1,1-1 1,0 1 0,-1 0 0,1-1 0,0 1 0,0 0-1,-1 0 1,1-1 0,0 1 0,0 0 0,0 0-1,0 0 1,0-1 0,0 1 0,0 0 0,0 0 0,0 0-1,0-1 1,1 1 0,-1 0 0,0 0 0,1-1-1,-1 1 1,0 0 0,1-1 0,-1 1 0,1 0 0,-1-1-1,1 1 1,-1 0 0,1-1 0,-1 1 0,1-1 0,-1 1-1,2 0 1,2 1-13,-1 0 0,0 0 0,0 0 0,1-1 0,-1 1 0,1-1 0,3 1 0,33 4-103,-30-5 106,1 1 0,-1-1 0,0 2 0,16 4 0,-24-6 8,1 1 0,-1-1 0,1 0 1,-1 1-1,0-1 0,1 1 1,-1 0-1,0-1 0,0 1 0,0 0 1,-1 1-1,1-1 0,0 0 0,-1 0 1,1 1-1,-1-1 0,0 1 0,0-1 1,0 1-1,0-1 0,0 1 1,0 2-1,1 4 75,-1 0 0,0 0 0,0 1 0,-1-1 0,0 0 0,-3 16 0,2-21 61,0 1 1,-1 0-1,1-1 0,-1 1 1,0-1-1,-1 1 0,1-1 1,-1 0-1,0 0 1,0 0-1,0 0 0,0 0 1,-7 5-1,-3 1 206,0 0 0,-20 11-1,27-18-483,0 0 0,0 0 0,0 0 0,0-1 0,0 0 0,-1 0 0,1 0 0,-13 0 0,20-11-7443,2-5 4255,18-18-5480</inkml:trace>
</inkml:ink>
</file>

<file path=ppt/ink/ink2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8:08.9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 12662,'0'0'8548,"0"180"-6355,-5-111 256,0-6-1217,5-15-831,0-13-401,0-21-16,0-8-465,10-40-11028,6-15 4290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1:08.4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175 3 5090,'0'0'18985,"-21"-1"-17294,-2-1-1165,-39 4 0,58-1-459,0 0 0,0 0 0,1 1 0,-1 0 0,1-1 0,-1 1 0,1 1 0,0-1 0,0 0 0,0 1 0,0-1 1,0 1-1,0 0 0,1 0 0,-1 0 0,1 1 0,0-1 0,0 0 0,0 1 0,1 0 0,-1-1 0,1 1 0,0 0 0,0 0 1,0-1-1,0 1 0,0 6 0,1-7-74,1-1-1,-1 1 1,1 0 0,-1 0 0,1-1 0,0 1-1,0-1 1,0 1 0,0-1 0,0 1-1,1-1 1,-1 0 0,1 1 0,-1-1 0,1 0-1,4 3 1,40 28-154,-16-13 114,-23-15 51,0 0-1,-1 1 1,0 0 0,1 0 0,-2 0-1,1 1 1,-1 0 0,0 0 0,0 0-1,-1 0 1,0 1 0,-1 0 0,1 0-1,-1 0 1,-1 0 0,0 0-1,0 1 1,0-1 0,0 16 0,-2-11 25,0-4 6,0 1 1,0-1 0,-4 18-1,3-24-51,0 0-1,0 0 1,0-1-1,0 1 0,0-1 1,-1 1-1,1-1 1,-1 1-1,0-1 1,1 0-1,-1 0 1,0 0-1,-1 0 1,1 0-1,0 0 1,-4 2-1,-40 16-1610,21-15-1329,4-10-3935,15-7-233</inkml:trace>
</inkml:ink>
</file>

<file path=ppt/ink/ink2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8:09.2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11749,'0'0'13759,"9"3"-13514,12 2 10,0 2 0,0 0 0,28 15 0,-45-20-248,1 0 0,-1 0 0,0 1 0,0 0 0,0 0 1,0 0-1,0 0 0,-1 0 0,1 1 0,-1 0 0,0 0 0,0 0 0,0 0 0,-1 0 0,1 0 0,-1 1 0,0-1 1,0 1-1,-1-1 0,1 1 0,-1 0 0,0 0 0,0 5 0,0 2 11,-2 1 1,1-1-1,-1 1 0,-1-1 0,-5 19 0,6-28 5,-1 1 0,1-1 0,-1 1 0,0-1 0,0 0 0,0 1 0,-1-1 0,1 0 0,-1 0 0,1-1 0,-1 1-1,0-1 1,0 1 0,-1-1 0,1 0 0,0 0 0,-1 0 0,1-1 0,-1 1 0,1-1 0,-8 2 0,10-2 17,0 0 0,-1 1 0,1-1 0,0 0 0,0 1 0,0-1 0,0 0 0,1 1 1,-1-1-1,0 1 0,1-1 0,-1 1 0,1 0 0,-1-1 0,1 1 0,0-1 0,0 1 0,-1 0 1,1-1-1,1 4 0,-2-2-26,1 0 0,0 0 0,0 0 0,1 0 0,-1 0 0,0-1 0,1 1 0,0 0 0,0 0 0,0 0 0,0-1-1,0 1 1,3 4 0,0-4-12,1 1 0,0-1-1,1 0 1,-1-1 0,0 1-1,1-1 1,0 0 0,-1 0-1,1 0 1,10 0 0,31 12-90,44 33-2634,18 8-7383,-48-33 730</inkml:trace>
</inkml:ink>
</file>

<file path=ppt/ink/ink2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8:10.0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9076,'0'0'17371,"12"3"-16299,9 5-669,0 0-1,0 2 1,0 0 0,-1 1-1,-1 1 1,34 27-1,-42-30-228,-1-1-1,0 2 1,-1-1-1,1 2 1,-2-1 0,1 1-1,-2 0 1,0 1-1,0 0 1,-1 0-1,0 0 1,-1 1-1,6 22 1,-9-23-170,0 0 0,-1 1 0,-1-1 0,0 0 0,-1 0 0,0 1 0,0-1 0,-2 0 0,1 0 0,-2 0 0,1 0 1,-2-1-1,1 1 0,-2-1 0,-6 11 0,4-10-29,-1 0 0,-1-1 0,0 0 0,0 0 0,-1-1 0,0 0 1,-1-1-1,0 0 0,0-1 0,-1 0 0,0-1 0,-16 5 0,-8 2-1725,-1-7-3346,11-6-1021</inkml:trace>
</inkml:ink>
</file>

<file path=ppt/ink/ink2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8:17.1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344 236 5106,'0'0'8692,"0"-23"-6243,0-114 1633,0 134-3882,0 0 1,0 0-1,0 0 0,-1 0 0,1 1 0,-1-1 0,0 0 0,0 0 1,0 1-1,0-1 0,0 1 0,-1-1 0,1 1 0,-1 0 0,0-1 1,1 1-1,-1 0 0,0 0 0,0 0 0,0 0 0,-1 0 0,1 1 1,0-1-1,-1 1 0,1-1 0,-1 1 0,1 0 0,-1 0 0,0 0 1,-3-1-1,-9-1 365,1 1-1,-1 0 1,0 1 0,-24 0 0,28 1-494,3 1-58,0 0-1,0 0 0,0 0 0,0 1 1,0 1-1,0-1 0,0 1 0,0 0 0,1 1 1,0 0-1,0 0 0,0 1 0,0-1 0,0 2 1,1-1-1,0 1 0,0 0 0,1 0 0,0 0 1,0 1-1,0 0 0,1 0 0,0 0 0,0 0 1,0 1-1,1-1 0,1 1 0,-1 0 0,1 0 1,0 0-1,1 0 0,-1 14 0,2-20-24,0 0 0,0-1 0,1 1 0,-1 0 0,0 0 0,1-1 0,-1 1 0,1 0 0,-1-1 0,1 1 0,0-1 0,0 1 0,0-1 0,0 1-1,0-1 1,0 0 0,0 1 0,0-1 0,0 0 0,1 0 0,1 2 0,0-1-9,0-1 1,1 1-1,-1-1 0,0 1 0,1-1 1,0 0-1,-1 0 0,1-1 1,6 1-1,0 0-62,0-1 1,0-1 0,-1 0-1,1 0 1,0-1 0,0 0-1,11-4 1,45-32-451,-66 38 528,1 0 0,-1 0 0,0 0 1,0 0-1,0 0 0,1 0 1,-1 0-1,0 0 0,0 0 1,1 0-1,-1 0 0,0 0 1,0 1-1,1-1 0,-1 0 1,0 0-1,0 0 0,0 0 0,1 0 1,-1 1-1,0-1 0,0 0 1,0 0-1,0 0 0,0 1 1,1-1-1,-1 0 0,0 0 1,0 0-1,0 1 0,0-1 0,0 0 1,0 0-1,0 1 0,0-1 1,0 0-1,0 0 0,0 1 1,0-1-1,0 0 0,0 0 1,0 1-1,0-1 0,0 18-53,0-13 26,1 71 388,1-30 180,-2 0 0,-2 0 0,-15 88 0,14-121-477,-9 39-21,-2-1 0,-2 0 0,-40 86 0,52-134-4212,2-10 2401,4-19-1265,6-32-4344</inkml:trace>
</inkml:ink>
</file>

<file path=ppt/ink/ink2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8:17.4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1 316 13414,'0'0'7460,"26"-22"-5804,89-75-492,-100 85-1085,-1-1 0,-1-1 1,0 0-1,0-1 1,-1 0-1,-1-1 1,-1 0-1,11-24 1,-20 38 42,1 0 1,-1 0 0,0 0 0,-1-1-1,1 1 1,0 0 0,-1-1 0,1 1-1,-1 0 1,0-1 0,1-4 0,-2 7-47,1-1 0,0 1 0,0-1 1,0 1-1,0-1 0,-1 1 0,1-1 1,0 1-1,-1-1 0,1 1 0,0 0 1,-1-1-1,1 1 0,0-1 1,-1 1-1,1 0 0,-1-1 0,1 1 1,0 0-1,-1 0 0,1-1 0,-1 1 1,1 0-1,-1 0 0,1 0 1,-1-1-1,1 1 0,-1 0 0,0 0 1,1 0-1,-1 0 0,-3 1 61,0-1 0,0 1 0,1 0 0,-1 0 0,0 0-1,1 1 1,-1-1 0,1 1 0,0 0 0,-1 0 0,1 0 0,-4 4 0,-5 4-104,0 1 0,0 0 0,1 1 0,0 0 0,1 1 1,1 0-1,0 1 0,0 0 0,2 0 0,0 1 0,0 0 0,2 0 1,-1 1-1,2-1 0,0 1 0,1 0 0,1 0 0,-1 22 0,4-35-29,-1 1-1,0-1 0,1 1 0,0-1 0,-1 0 0,1 1 0,1-1 0,-1 0 0,0 0 1,1 0-1,0 0 0,-1 0 0,1 0 0,1 0 0,-1 0 0,0-1 0,0 1 0,1-1 1,0 0-1,-1 0 0,1 0 0,0 0 0,0 0 0,0-1 0,0 1 0,0-1 0,5 2 1,1 0-433,0 0 1,1-1 0,14 3 0,26-2-5747,-27-6-1352,-5-15-2242</inkml:trace>
</inkml:ink>
</file>

<file path=ppt/ink/ink2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8:17.9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180 56 2801,'0'0'12398,"5"-9"-9674,2-2-1831,12-24 3267,-25 36 330,-7-2-4036,11 1 103,-3 0-496,0 1 1,0 0-1,0 0 1,0 0-1,0 1 1,0 0-1,0 0 0,0 0 1,1 0-1,-1 1 1,1 0-1,-1 0 1,1 0-1,0 0 0,0 1 1,1-1-1,-1 1 1,1 0-1,0 0 0,0 1 1,-3 4-1,1-1 15,0 1-1,1 0 1,0 0 0,0 0-1,1 1 1,0-1-1,0 1 1,1-1-1,1 1 1,-1 15-1,2-15-85,0 1 0,1-1 0,0 0 0,1 1 0,0-1-1,1 0 1,4 10 0,1-2-25,1-1 0,20 30 0,-7-19 6,-17-23-19,0 0 1,-1 1-1,0 0 0,0 0 0,0 0 0,0 1 0,-1-1 1,2 8-1,-4-7 56,-1-6 160,-2-1 69,-12 0-167,0 0 0,0-1 0,0 0 0,1-2-1,-19-4 1,11 2-780,-7-3-4171,11-3-5340,6-2-235</inkml:trace>
</inkml:ink>
</file>

<file path=ppt/ink/ink2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8:19.4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149 1 6003,'0'0'14110,"-9"21"-12213,-12 31-599,2 1-1,-13 57 1,8 13-270,5 1 1,-5 236 0,24-358-2043,0-6-1042,6-64-5820,3 8 1903</inkml:trace>
</inkml:ink>
</file>

<file path=ppt/ink/ink2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8:19.6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 12374,'0'0'8740,"31"-3"-8004,106-11-144,-127 13-537,8-1 2,0 1 1,0 0-1,0 1 1,20 3-1,-35-2-51,-1-1 1,1 1-1,0 0 0,0 0 0,0 0 0,-1 0 0,1 0 1,0 1-1,-1-1 0,1 1 0,-1 0 0,0 0 1,1-1-1,-1 1 0,0 1 0,0-1 0,0 0 0,-1 1 1,1-1-1,0 0 0,-1 1 0,0 0 0,1-1 0,-1 1 1,0 0-1,0 0 0,0 3 0,1 6 226,-1 0-1,0-1 1,-1 1-1,-1 0 1,1 0-1,-2 0 1,0-1-1,0 1 1,-1-1 0,0 1-1,-1-1 1,-1 0-1,1 0 1,-2-1-1,0 1 1,-13 17-1,10-15-233,-2 0 0,1 0-1,-2-1 1,1-1 0,-2 0-1,0 0 1,0-1 0,-1-1 0,0 0-1,0-1 1,-25 10 0,33-16-498,-1 0 0,0-1 1,0 1-1,0-1 0,0-1 1,-8 1-1,3-4-3019,13-13-656,7-20-2727</inkml:trace>
</inkml:ink>
</file>

<file path=ppt/ink/ink2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8:19.9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206 0 9092,'0'0'11918,"-22"19"-10662,13-12-1132,-72 69 953,68-62-679,0 1 0,1 0 0,0 1 0,2 0 0,-11 20-1,19-33-361,0 1 0,1 0 0,-1 0-1,1 0 1,0 0 0,0 1 0,0-1 0,0 0-1,0 8 1,1-11-53,0-1 0,0 0 0,1 1 0,-1-1 0,0 0 0,0 1 0,0-1 0,0 0 0,0 1 0,0-1 0,1 0 0,-1 0 0,0 1 0,0-1 0,1 0 0,-1 1 0,0-1 0,0 0 0,1 0 0,-1 0 0,0 1 0,0-1 0,1 0 0,-1 0 0,0 0 0,1 0-1,-1 0 1,0 1 0,1-1 0,-1 0 0,0 0 0,1 0 0,18-1-529,18-9-523,-21 2 597,-2-1 0,1-1 0,-1 0 0,-1-1-1,0 0 1,15-16 0,-14 12-265,1 1 0,0 1 0,1 0 0,22-12 0,-37 24 723,-1 1 20,0 0 1,0 0-1,0 0 0,0 0 0,0 1 0,0-1 1,0 0-1,0 0 0,0 0 0,0 0 0,0 1 1,0-1-1,0 0 0,0 0 0,0 0 0,0 0 1,0 1-1,0-1 0,0 0 0,0 0 1,0 0-1,0 0 0,0 1 0,0-1 0,0 0 1,0 0-1,1 0 0,-1 0 0,0 0 0,0 0 1,0 1-1,0-1 0,0 0 0,0 0 0,1 0 1,-1 0-1,0 0 0,0 0 0,0 0 1,0 0-1,0 0 0,1 0 0,-1 0 0,0 0 1,0 0-1,0 0 0,0 0 0,1 0 0,-1 0 1,0 0-1,0 0 0,0 0 0,0 0 0,1 0 1,-1 0-1,0 0 0,0 0 0,0 0 0,0 0 1,1 0-1,-1 0 0,0 0 0,0 0 1,0-1-1,0 1 0,0 0 0,1 0 0,-1 200 8358,0-198-8729,15-19-5171,0-14-982</inkml:trace>
</inkml:ink>
</file>

<file path=ppt/ink/ink2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8:20.1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1 1425,'0'0'15447,"-26"125"-11333,11-77-1873,5 1 0,-1-8-1121,11 1-672,0-22-448,0 1-160,0-7-1745,0-7-1856</inkml:trace>
</inkml:ink>
</file>

<file path=ppt/ink/ink2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8:20.2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56 5074,'0'0'16920,"185"-35"-16072,-134 28-63,1 7-785,-6-6-144,-10 6-1281,-5 0-1648,-11 0-2066,-4-7-2592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1:08.7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0 280 1249,'0'0'10567,"22"-8"-6338,2 0-3263,-11 4-561,1 0 0,-1-1 0,0-1 0,-1 0-1,1 0 1,-1-2 0,-1 1 0,16-14 0,-11 8-8,-2 0 0,0-1 0,17-21 0,-27 30-285,0-1 0,0 0 0,-1 0-1,0 0 1,0-1 0,0 1 0,-1-1-1,0 1 1,-1-1 0,1 0 0,-1 0-1,0-13 1,-1 19-16,1 0 0,-1 0 0,0 0 0,0 0 0,0 0 0,0 0 0,-1 0 0,1 0 0,0 0 0,0 0 0,-1 1 1,1-1-1,0 0 0,-1 0 0,1 0 0,-1 0 0,1 0 0,-1 1 0,1-1 0,-1 0 0,1 0 0,-1 1 0,0-1 0,0 0 0,1 1 0,-1-1 0,-1 0 0,0 1 63,0-1 0,-1 1 1,1 0-1,0 0 0,0 0 0,0 0 1,0 0-1,-1 0 0,1 1 0,0-1 0,-3 2 1,3-1-138,1 0 1,0 0 0,-1 0 0,1 0 0,-1 0 0,1 0-1,0 0 1,0 1 0,0-1 0,0 0 0,0 1 0,0-1-1,0 1 1,0-1 0,0 1 0,0 2 0,-12 32 81,10-27-33,-2 10 77,1 0 1,1 1-1,1-1 1,0 1-1,2 26 1,0-44-151,0 1 1,0-1 0,0 0-1,0 0 1,1 0-1,-1 0 1,0 0 0,1 0-1,0 0 1,0 0 0,-1 0-1,1 0 1,0 0-1,0-1 1,1 1 0,-1 0-1,0-1 1,1 1 0,-1-1-1,1 1 1,-1-1-1,1 1 1,-1-1 0,1 0-1,0 0 1,0 0 0,0 0-1,0 0 1,3 1 0,5 0-88,0 0 1,-1-1 0,1 0 0,0-1 0,12 0 0,-9 0-135,-3-1-160,-1 0 0,1 0 0,-1-1-1,1 0 1,-1-1 0,1 0 0,-1 0-1,13-8 1,4-3-4143,38-28 0,-27 14-4070</inkml:trace>
</inkml:ink>
</file>

<file path=ppt/ink/ink2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8:21.0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 1 3826,'0'0'12248,"-11"26"-8870,-1 2-2617,-2 1 53,3 0 0,0 1 0,-11 55 0,16-46 180,3 0-1,1 52 1,2-89-979,-1 2-6,2 0 0,-1-1 0,0 1 0,1-1 0,0 1 0,0-1 0,0 1 0,0-1 0,0 1 0,1-1-1,0 0 1,-1 0 0,1 1 0,0-1 0,1-1 0,-1 1 0,0 0 0,1 0 0,0-1 0,-1 0-1,1 1 1,0-1 0,0 0 0,0 0 0,1-1 0,-1 1 0,0-1 0,1 1 0,-1-1 0,6 1-1,0 0-56,-1-1-1,1 0 1,-1 0-1,1-1 1,-1 0-1,1 0 1,0-1-1,-1 0 1,0-1-1,1 0 1,-1 0-1,11-5 1,-9 2-28,1-1 1,-1-1 0,0 0-1,0 0 1,-1-1 0,0 0 0,-1-1-1,13-15 1,-4 2-98,-1-1-1,21-39 1,-28 46 216,-2-1 1,1 1 0,-2-2 0,0 1 0,-2-1-1,0 1 1,0-1 0,-2 0 0,1-20-1,-3 38-2,-1 0-1,1 0 1,0-1-1,-1 1 1,1 0 0,-1 0-1,1 0 1,0 0-1,-1 0 1,1 0-1,-1-1 1,1 1-1,-1 0 1,1 0 0,0 0-1,-1 0 1,1 1-1,-1-1 1,1 0-1,0 0 1,-1 0-1,1 0 1,-1 0 0,1 0-1,0 1 1,-1-1-1,1 0 1,0 0-1,-1 1 1,1-1-1,0 0 1,-1 0-1,1 1 1,-1 0 0,-10 8 190,0 0 1,0 1 0,1 1 0,0 0-1,-14 20 1,6-4 177,-24 46 1,38-63-272,0 0-1,1 0 1,-1 0 0,2 0 0,0 1 0,0-1 0,0 1 0,2 0 0,0 14 0,-1-24-135,1 0 1,0 1-1,1-1 0,-1 1 1,0-1-1,0 0 0,0 1 1,1-1-1,-1 0 0,1 1 1,-1-1-1,1 0 0,0 0 1,-1 0-1,1 1 0,0-1 1,0 0-1,0 0 1,0 0-1,0 0 0,0 0 1,0 0-1,0-1 0,0 1 1,0 0-1,0 0 0,1-1 1,-1 1-1,0-1 0,1 1 1,0-1-1,5 2 6,0-1 1,0-1-1,0 1 0,1-1 1,7-1-1,3 0-4,-10 1-79,-1-1 0,1 0 1,0 0-1,-1-1 0,1 0 0,-1-1 1,1 0-1,-1 0 0,0 0 0,0-1 1,0 0-1,-1 0 0,7-6 0,9-8-494,-2-1-1,24-27 1,-27 27 307,10-15-1097,-25 31 1524,-2 14 158,-1-1 0,-1 0 0,0 0 1,0 0-1,-1 0 0,0 0 0,0 0 0,-7 11 1,-9 27 356,18-45-817,5-4-62,10-5 52,-1 0 0,0-1-1,0 0 1,-1-1-1,0 0 1,13-12 0,42-26-628,-66 45 761,0 0 0,0 1-1,0-1 1,0 0 0,0 0 0,0 1-1,1-1 1,-1 1 0,0-1 0,0 1-1,1 0 1,-1-1 0,0 1 0,1 0 0,-1 0-1,0 0 1,1 0 0,-1 0 0,0 0-1,1 0 1,-1 0 0,0 1 0,0-1-1,1 0 1,-1 1 0,0-1 0,0 1 0,1 0-1,-1-1 1,0 1 0,0 0 0,1 1-1,1 1 94,-1 1 0,0 0 0,-1 0 0,1 1-1,-1-1 1,0 0 0,0 0 0,1 6-1,-1-5 56,3 20 444,-3-17-369,0-1 0,0 1 1,0-1-1,1 1 0,1-1 0,-1 0 0,1 0 1,5 10-1,-1-15 864,-4-1-3320</inkml:trace>
</inkml:ink>
</file>

<file path=ppt/ink/ink2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8:21.1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21 14903,'0'0'14502,"0"-7"-16342,-10-7-5108</inkml:trace>
</inkml:ink>
</file>

<file path=ppt/ink/ink2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8:34.1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177 121 2401,'0'0'20257,"0"-34"-13827,0 22-5423,0 43-1096,0-30 300,0-20 461,-6-16-742,6 34-44,6 15-137,12-1 376,-16-12 540,-6-2-657,0 1 0,0-1 0,1 0 0,-1-1 0,0 1 0,0-1 0,1 1 0,-1-1 0,1 0 0,-1 0 0,1-1 0,0 1 0,0-1 0,0 1 0,0-1 0,1 0 0,-1 0 0,-2-4 0,4 6-64,4 2-648,-1 0 728,1 0 0,-1 0 0,0 1 0,0-1 0,0 0 0,0 1 1,0 0-1,0-1 0,0 1 0,0 0 0,-1 0 0,1 0 0,-1 0 1,1 0-1,-1 1 0,0-1 0,1 3 0,-33-5 745,24 0-783,0 0 0,-1-1 0,1 0 0,0 0 0,0 0 0,1-1 0,-1 0 1,0-1-1,0 1 0,1-1 0,0 0 0,0-1 0,-1 0 0,-9-8 0,15 12 1,1-1-1,0 1 1,0 0-1,0 0 0,0 0 1,0 0-1,-1 0 0,1 0 1,0 0-1,0-1 0,0 1 1,0 0-1,0 0 0,0 0 1,0 0-1,0 0 0,0-1 1,0 1-1,-1 0 0,1 0 1,0 0-1,0 0 0,0-1 1,0 1-1,0 0 0,0 0 1,0 0-1,0 0 0,0-1 1,0 1-1,0 0 1,1 0-1,-1 0 0,0 0 1,0 0-1,0-1 0,0 1 1,0 0-1,0 0 0,0 0 1,0 0-1,0 0 0,0-1 1,1 1-1,-1 0 0,0 0 1,0 0-1,0 0 0,0 0 1,0 0-1,1 0 0,-1 0 1,0 0-1,0 0 0,0-1 1,17-2-51,-13 3 107,1 0 0,-1 0 1,1 0-1,-1 0 0,0 1 1,8 2-1,-7 0 35,0 2 0,-1-1 0,1 0 1,-1 1-1,0 0 0,0 0 0,-1 0 0,0 0 1,1 0-1,-2 1 0,1 0 0,2 8 0,-5-12 264,-7-3-307,0 1 1,0-1-1,0 0 0,1 0 1,-12-4-1,15 4-30,1 0 0,-1 0 0,1 0 0,-1 0 1,1-1-1,0 1 0,0 0 0,0-1 0,-1 0 0,2 1 0,-1-1 0,0 0 0,0 0 1,0 0-1,1 0 0,-1-1 0,-1-3 0,3 5-7,-1 1-1,1-1 1,0 1 0,0-1 0,-1 0-1,1 1 1,0-1 0,0 0-1,0 1 1,0-1 0,0 0 0,0 1-1,0-1 1,0 0 0,0 1-1,0-1 1,0 0 0,0 1 0,1-1-1,-1 0 1,0 1 0,0-1-1,1 1 1,-1-1 0,0 0 0,1 1-1,-1-1 1,1 1 0,-1-1 0,0 1-1,1-1 1,-1 1 0,1 0-1,0-1 1,-1 1 0,1-1 0,-1 1-1,1 0 1,0 0 0,-1-1-1,1 1 1,0 0 0,-1 0 0,1 0-1,-1 0 1,1 0 0,0 0-1,0 0 1,-1 0 0,2 0 0,30 3-122,-31-3 124,2 2 5,0-1 0,0 1 0,0 0 0,0 0 0,0 0 0,-1 0 0,1 0 1,-1 1-1,1-1 0,-1 1 0,0-1 0,0 1 0,0 0 0,0 0 0,0 0 0,-1 0 0,1 0 0,-1 0 0,0 1 1,2 5-1,-3-6 51,-3-3 8,-6-1-63,-1 0 0,1 0 0,0 0 0,0-1 0,0 0 0,0-1 0,0 0 0,0-1 0,1 0 0,-1 0 0,1-1 0,-9-6 0,16 11-5,1 0 0,-1-1 0,1 1-1,0 0 1,-1 0 0,1-1 0,-1 1 0,1 0 0,-1-1-1,1 1 1,0 0 0,-1-1 0,1 1 0,-1-1 0,1 1 0,0-1-1,0 1 1,-1-1 0,1 1 0,0-1 0,0 1 0,0-1 0,-1 1-1,1-1 1,0 1 0,0-1 0,0 1 0,0-1 0,13-6-261,-9 7 211,0-1-1,1 1 1,-1 0 0,1 0-1,-1 0 1,6 2-1,-7-2 64,0 1 0,0 0 1,0 0-1,0 0 0,0 0 1,0 0-1,0 0 0,-1 1 1,1-1-1,0 1 0,-1 0 0,1 0 1,-1 0-1,0 0 0,0 0 1,0 0-1,0 1 0,0-1 0,0 1 1,2 4-1,-4-7-6,0 0-1,0 0 1,0 0-1,0 1 1,0-1 0,0 0-1,0 0 1,0 0-1,0 1 1,0-1-1,0 0 1,0 0 0,0 0-1,0 1 1,0-1-1,0 0 1,0 0 0,0 0-1,0 0 1,0 1-1,0-1 1,0 0-1,0 0 1,0 0 0,-1 0-1,1 1 1,0-1-1,0 0 1,0 0 0,0 0-1,0 0 1,-1 0-1,1 1 1,0-1-1,0 0 1,0 0 0,0 0-1,-1 0 1,1 0-1,0 0 1,0 0 0,0 0-1,0 0 1,-1 0-1,-13 0 192,-13-6 67,24 5-280,1 1 0,0-1 0,0 0 0,-1 0-1,1 0 1,0 0 0,0 0 0,0-1 0,0 1 0,0 0 0,1-1 0,-1 0 0,0 1-1,1-1 1,-1 0 0,1 0 0,0 0 0,-1 0 0,1 0 0,0 0 0,0 0 0,0 0-1,0 0 1,1-1 0,-1 1 0,1 0 0,-1-1 0,1 1 0,0 0 0,0-1 0,0 1 0,0 0-1,0-1 1,1 1 0,-1 0 0,1-3 0,0 4 17,-1 0 0,1 0 1,-1 1-1,1-1 0,0 0 0,-1 1 0,1-1 1,0 1-1,-1-1 0,1 1 0,0-1 0,0 1 1,-1 0-1,1-1 0,0 1 0,0 0 0,0-1 1,0 1-1,0 0 0,-1 0 0,1 0 0,0 0 1,0 0-1,0 0 0,0 0 0,0 0 0,0 0 1,-1 0-1,1 1 0,0-1 0,0 0 1,0 1-1,0-1 0,29 14 103,20 35 534,-51-51-868,0 0 0,0 1 0,0-1 0,0 0 0,0 0 0,0 0 0,1 0 0,-1 0 0,1 0 0,-1-1 0,1 1 0,0 0 0,0-2 0,0 4 227,-1-32-7531</inkml:trace>
</inkml:ink>
</file>

<file path=ppt/ink/ink2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40:34.0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3586,'0'0'20105</inkml:trace>
</inkml:ink>
</file>

<file path=ppt/ink/ink2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7:39.9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165 1 7027,'0'0'14095,"-13"22"-12897,6-9-1016,-11 16 349,2 1 1,1 1-1,-18 54 0,16-24 262,2 2 0,4 0 0,2 0 0,-1 117 0,10-176-783,0-1 0,0 0-1,0 1 1,0-1 0,0 0 0,1 1 0,0-1 0,0 0 0,0 0 0,0 1-1,0-1 1,0 0 0,1 0 0,0-1 0,-1 1 0,1 0 0,0 0 0,1-1 0,-1 1-1,3 2 1,-1-3-8,0 0 0,0 0-1,0-1 1,0 1 0,0-1 0,0 0-1,0 0 1,0 0 0,1-1-1,-1 0 1,0 0 0,1 0-1,-1 0 1,0 0 0,7-2 0,-3 0 18,0-1-1,0 1 1,0-1 0,0-1 0,-1 0 0,1 0 0,-1 0 0,0-1 0,0 0 0,-1 0 0,0 0 0,0-1 0,0 0 0,0-1 0,6-10 0,4-5 53,-1-1 0,-2-1 0,17-38-1,-18 30-134,-1 0 0,-2-1-1,-1 0 1,-1 0 0,-2-1-1,-2 0 1,0-44 0,-3 67 31,0 1 0,-1-1 0,0 1 1,-1 0-1,0-1 0,-1 1 0,-5-15 0,6 22 46,1 0 0,-1 0 0,1 0-1,-1 0 1,0 0 0,0 1 0,-1-1-1,1 0 1,0 1 0,-1 0 0,0-1-1,1 1 1,-1 0 0,0 0 0,0 1-1,0-1 1,0 1 0,-1-1 0,1 1-1,0 0 1,0 0 0,-1 1 0,1-1-1,-1 1 1,1-1 0,-4 1 0,-4 1 23,0 0 0,0 1 0,1 0 1,-1 1-1,1 0 0,0 1 0,-1 0 1,-11 7-1,-18 7 98,27-12-78,-5 1-1202,4 4-3595,12-9 3390,-9 6-5905</inkml:trace>
</inkml:ink>
</file>

<file path=ppt/ink/ink2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7:40.1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7187,'0'0'14759,"144"132"-12838,-98-97-256,-10-15-801,0 1-480,-10-7-272,-11-7-64,-5-7-48,-4 0-336,-1 0-944</inkml:trace>
</inkml:ink>
</file>

<file path=ppt/ink/ink2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7:40.6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1 7267,'0'0'13305,"-6"30"-11240,-19 100 109,21-105-1098,1 1 0,0 48-1,3-57-577,0-16-494,0-1 0,0 1 0,0-1 0,0 0 1,0 1-1,0-1 0,0 1 0,1-1 0,-1 0 1,0 1-1,0-1 0,0 0 0,0 1 0,1-1 0,-1 1 1,0-1-1,0 0 0,1 0 0,-1 1 0,0-1 1,1 0-1,-1 1 0,0-1 0,1 0 0,-1 0 0,0 0 1,1 1-1,-1-1 0,1 0 0,-1 0 0,0 0 1,1 0-1,-1 0 0,1 0 0,0 0 0,17-1-72,-13 0 68,0 1-1,-1-1-1,0-1 0,0 1 0,0 0 1,0-1-1,-1 0 0,1 0 0,0 0 1,-1-1-1,1 1 0,-1-1 0,0 0 1,5-5-1,3-4-54,0-2 1,9-15-1,-10 15-49,72-119-1664,-81 243 4736,-5-34-1892,4-75-1216,1 15-6695,4-5-3122</inkml:trace>
</inkml:ink>
</file>

<file path=ppt/ink/ink2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7:43.0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231 86 864,'0'0'18540,"-2"-14"-16310,-10-41-221,12 54-1914,-1 0-1,1 0 1,-1 0 0,1 0 0,-1 0 0,0 0-1,1 0 1,-1 1 0,0-1 0,1 0 0,-1 0-1,0 1 1,0-1 0,0 0 0,1 1 0,-1-1-1,0 1 1,0-1 0,0 1 0,0 0-1,0-1 1,0 1 0,0 0 0,0 0 0,0 0-1,0-1 1,0 1 0,-1 0 0,1 0 0,-1 1-1,-24 4 842,19-2-866,1 1 1,-1-1 0,1 1 0,0 0 0,1 1 0,-1-1-1,1 1 1,-1 1 0,1-1 0,-5 8 0,-8 11-44,-16 31 1,19-29 74,12-21-82,0-1 22,0 1-1,0-1 1,1 1 0,-1 0 0,1-1 0,0 1 0,1 0 0,-1 0 0,1 0 0,0 1 0,0-1 0,1 0-1,-1 0 1,2 6 0,9-10-250,13 0 154,0-2 1,0-1-1,0 0 0,0-2 1,0 0-1,27-10 0,53-30-1283,-97 39 1303,-6 4 1280,-5 180-1174,5-178-351,0 0 1,0 0-1,0-1 1,0 1-1,0 0 1,0 0-1,0 0 1,0 0-1,1-1 1,-1 1-1,0 0 1,0 0-1,1 0 1,-1-1-1,1 1 1,-1 0-1,0 0 1,1-1-1,-1 1 1,1 0-1,0-1 1,-1 1-1,1-1 1,0 1-1,-1-1 1,1 1-1,0-1 1,-1 1-1,1-1 1,0 1-1,0-1 1,0 0-1,-1 0 1,1 1-1,0-1 1,0 0-1,0 0 1,0 0-1,-1 0 0,1 0 1,0 0-1,0 0 1,0 0-1,0 0 1,1-1 0,18 1-11885</inkml:trace>
</inkml:ink>
</file>

<file path=ppt/ink/ink2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7:43.5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206 454 10261,'0'0'14465,"-26"29"-13347,-81 94-38,99-113-889,0 0 0,0 0 0,1 0 0,0 1 0,1 0 0,0 1 0,-7 17 0,11-23-126,1-2-46,-1 0 0,1 0 0,0 0 0,0 0-1,1 0 1,-1 0 0,1 1 0,0 7 0,0-11-26,0 0 0,1 1 0,-1-1 0,0 0 0,1 0 0,-1 0 0,1 0 0,-1 0 0,1 1 0,-1-1 0,1 0 0,0 0 0,0 0 0,-1-1 0,1 1-1,0 0 1,0 0 0,0 0 0,0-1 0,0 1 0,0 0 0,0-1 0,0 1 0,1-1 0,-1 1 0,0-1 0,0 1 0,0-1 0,0 0 0,2 0 0,4 1 23,1 0 0,-1-1 1,0-1-1,1 1 0,-1-1 0,0 0 1,0-1-1,0 0 0,0 0 0,0 0 1,0-1-1,0 0 0,-1 0 0,1-1 0,-1 0 1,0 0-1,0 0 0,7-7 0,8-9 61,-1-1 0,-1-1 0,21-32 0,-26 35-63,23-31-29,-2-2-1,-2-1 1,-2-2 0,-3-1 0,-3-1 0,-2-2 0,-2 0 0,19-91 0,-37 138 795,0 17 370,-2 24-669,-7 6-376,-1-1 0,-17 47-1,-9 36 183,23-58-291,2 1 1,0 105-1,8-154-162,0 11-373,0-8-2771</inkml:trace>
</inkml:ink>
</file>

<file path=ppt/ink/ink2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7:43.9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1 592,'0'0'21629,"0"19"-20319,0 258 4404,0-291-5672,0-21 139,5-42 1,-3 65-159,0 0 1,1 0-1,0 0 1,1 0-1,0 1 1,1 0-1,8-14 1,-11 22-134,-1 1 1,1-1-1,0 1 1,0-1-1,1 1 1,-1 0 0,0 0-1,1 0 1,-1 0-1,1 0 1,0 1-1,0-1 1,-1 1-1,1-1 1,0 1 0,0 0-1,0 0 1,4 0-1,4 0-1061,0 0 0,0 0 0,21 2-1,-3 0-1233,21-1-5169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9:44.99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0 9588,'0'0'9018,"25"11"-7842,185 68-82,-198-75-1075,-1 1 0,0-1-1,1 2 1,-2-1 0,12 9-1,-18-12 42,-2 1-1,1 0 1,0 0-1,0-1 1,-1 1-1,0 1 1,1-1-1,-1 0 1,0 1-1,-1-1 0,1 1 1,-1-1-1,1 1 1,-1 0-1,0 0 1,-1-1-1,1 1 1,-1 0-1,1 0 0,-1 5 1,-1 5 255,-1 1 1,0 0-1,-1-1 1,-1 0-1,0 0 1,-1 0-1,0 0 1,-1 0-1,-14 22 0,-6 5 443,-49 61-1,64-89-584,1 0 0,-1-1 1,-1 0-1,-21 15 1,31-26-105,-2-1-141,4 0-496,2-9-9066,11-9 1943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1:09.0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 10533,'0'0'8948,"169"0"-7603,-107 0-241,0 0-304,-21-7-768,-5 7-32,-21 0-1328</inkml:trace>
</inkml:ink>
</file>

<file path=ppt/ink/ink2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7:44.3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200 1 10885,'0'0'9690,"-26"26"-7953,-84 86 5,101-103-1342,0 1 1,1 0-1,0 0 1,-10 17 0,13-18-22,-1 4 229,18-11-848,-5-2 206,0 0 0,0-1 0,0-1 0,-1 1 0,1-1-1,0 0 1,-1-1 0,1 1 0,-1-1 0,0 0 0,1-1 0,-2 0-1,8-5 1,6-7-299,-1-1 0,22-26-1,-19 19-85,-20 24 464,-1-1-1,0 1 1,0 0 0,1-1-1,-1 1 1,0 0-1,1-1 1,-1 1-1,0 0 1,1-1-1,-1 1 1,1 0-1,-1 0 1,1 0-1,-1-1 1,0 1 0,1 0-1,-1 0 1,1 0-1,-1 0 1,1 0-1,-1 0 1,1 0-1,-1 0 1,1 0-1,-1 0 1,0 0 0,1 0-1,-1 0 1,1 0-1,-1 0 1,1 0-1,-1 1 1,1-1-1,-1 0 1,0 0-1,1 0 1,-1 1-1,1-1 1,-1 0 0,0 1-1,1-1 1,-1 0-1,0 1 1,0-1-1,1 0 1,-1 1-1,0-1 1,1 1-1,10 28 822,-6-15-336,-3-12-597,-1 1 0,0-1-1,1 0 1,-1 0-1,1 0 1,-1 0-1,1 0 1,4 2 0,5 0-5175,3-8-5085,1-8 933</inkml:trace>
</inkml:ink>
</file>

<file path=ppt/ink/ink2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7:44.4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0 1 6723</inkml:trace>
</inkml:ink>
</file>

<file path=ppt/ink/ink2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7:44.6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44 6723,'133'-39'4965,"-110"34"-2532,-20 11-173,-4 43 3310,3 70 270,-2-117-5799,0 0-1,0 0 0,0 0 0,1-1 0,-1 1 0,1 0 1,-1 0-1,1-1 0,-1 1 0,1 0 0,0-1 0,0 1 1,0-1-1,0 1 0,0-1 0,0 1 0,0-1 1,3 2-1,-3-2-45,0-1 1,0 1-1,1-1 1,-1 1 0,0-1-1,0 0 1,1 0-1,-1 1 1,0-1-1,1 0 1,-1 0 0,0-1-1,0 1 1,1 0-1,-1 0 1,0-1 0,1 1-1,-1 0 1,2-2-1,5-2-90,-1 0 0,1-1 0,-1 0 0,0 0 0,11-12-1,22-22-214,-25 22 101,2 0 1,34-25-1,-51 42 223,0 0 1,1 0-1,-1 0 0,0 0 0,1 0 1,-1 0-1,0 1 0,0-1 0,1 0 1,-1 0-1,0 0 0,1 0 0,-1 0 1,0 1-1,0-1 0,0 0 1,1 0-1,-1 1 0,0-1 0,0 0 1,0 0-1,1 1 0,-1-1 0,0 0 1,0 0-1,0 1 0,0-1 0,0 0 1,0 1-1,0-1 0,0 0 1,0 1-1,0-1 0,0 0 0,0 1 1,0-1-1,4 17 174,-4-15-106,21 113 2319,-18-104-795,0-7-5663,2-20-9774,-1-15 627</inkml:trace>
</inkml:ink>
</file>

<file path=ppt/ink/ink2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7:44.8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10805,'0'0'14903,"170"14"-13687,-104-14-751,1 0-465,0 0-16,5 0-2209,-16-7-3218,-5 0-3377</inkml:trace>
</inkml:ink>
</file>

<file path=ppt/ink/ink2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7:45.2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0 12902,'0'0'3900,"-4"26"174,-2 5-3065,0-4-235,2 1 0,1 0 1,0 38-1,3-60-677,0 0-1,1-1 1,0 1-1,0 0 1,0 0-1,0 0 1,1-1-1,0 1 1,0-1-1,1 1 1,-1-1-1,1 0 1,0 0-1,1 0 1,-1 0-1,1-1 1,0 0-1,6 6 1,-4-5-73,0-1 1,1 1-1,0-1 1,0-1 0,0 1-1,0-1 1,1-1-1,-1 1 1,1-1-1,0 0 1,-1-1 0,16 1-1,-10 0-6,-1-2 0,1 0-1,0 0 1,-1-2 0,1 1 0,-1-1-1,1-1 1,-1 0 0,0-1 0,0-1-1,0 1 1,-1-2 0,0 0-1,0 0 1,0-1 0,0 0 0,-1-1-1,-1 0 1,12-12 0,-11 11-52,0-2 1,0 1-1,-1-1 1,0-1-1,-1 1 0,-1-2 1,0 1-1,0-1 1,-1 0-1,-1 0 0,0 0 1,-1-1-1,0 0 1,-1 0-1,-1 0 1,1-22-1,-3 36 59,0-1 1,0 1-1,0 0 1,0-1-1,0 1 0,0 0 1,0-1-1,0 1 0,0 0 1,0-1-1,0 1 1,-1 0-1,1-1 0,0 1 1,0 0-1,0-1 1,-1 1-1,1 0 0,0 0 1,0-1-1,-1 1 1,1 0-1,0 0 0,0 0 1,-1-1-1,1 1 1,0 0-1,-1 0 0,1 0 1,0 0-1,-1 0 0,1-1 1,0 1-1,-1 0 1,1 0-1,-1 0 0,1 0 1,0 0-1,-1 0 1,0 0-1,-15 7 575,10-2-516,0 1 1,0 0 0,1 0-1,0 0 1,0 1-1,1 0 1,-7 13-1,-22 57 406,26-58-231,1 2 0,1-1 0,0 1 0,2-1 0,0 1 1,1 29-1,2-49-260,0 0 0,0 0 1,1 0-1,-1 0 0,0 1 1,1-1-1,-1 0 0,1 0 1,-1 0-1,1 0 0,0 0 1,-1 0-1,1 0 0,0 0 1,0 0-1,0 0 0,-1-1 1,1 1-1,0 0 0,0 0 1,0-1-1,0 1 0,0-1 1,1 1-1,-1-1 0,0 1 0,0-1 1,0 0-1,0 0 0,3 1 1,42 2-141,-44-3 124,11-1-342,-1 0-1,0-1 1,0-1 0,0 0-1,0-1 1,0 0 0,0-1 0,-1 0-1,0-1 1,0 0 0,12-10-1,10-9-4109,0-1-1,29-32 1,-22 16-5042</inkml:trace>
</inkml:ink>
</file>

<file path=ppt/ink/ink2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37:45.4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 1 8420,'0'0'3972,"-8"24"785,-66 199 3671,69-212-7843,5-10-501,-1 1 0,0-1 0,0 1 0,1-1 0,-1 1 0,1-1-1,0 1 1,-1-1 0,1 1 0,0 0 0,0-1 0,0 1 0,0-1 0,0 4 0,4-8-170,13-8 52,-1 0 0,-1-1 0,0-1 1,0-1-1,14-18 0,-14 16-234,0 0-1,2 1 1,-1 1 0,20-13-1,-35 26 271,1-1-1,-1 1 0,1 0 1,0 0-1,0 0 0,0 0 1,0 0-1,0 0 0,-1 1 1,1-1-1,1 1 0,-1-1 1,0 1-1,0 0 0,0-1 1,0 1-1,0 0 0,0 1 1,0-1-1,0 0 0,0 1 1,0-1-1,0 1 0,0-1 1,0 1-1,0 0 0,0 0 1,0 0-1,0 0 0,-1 0 1,1 0-1,0 1 0,-1-1 1,1 0-1,-1 1 0,2 2 1,3 5 282,-1-1 0,-1 1 0,0 1 0,0-1 0,-1 1 0,3 11 0,1 2 474,8 27 838,-10-31-1201,1 0-1,1 0 1,10 18 0,-10-28-1529,-6-9 851,-1 0 0,0 0 0,0 0 1,1 0-1,-1-1 0,2-2-3957,-2 3 3957,0-1 0,0 1 1,0 0-1,0 0 0,0-1 1,0 1-1,0 0 0,0 0 1,0-1-1,0 1 0,0 0 0,0-1 1,0 1-1,0-1 0,0-17-10610</inkml:trace>
</inkml:ink>
</file>

<file path=ppt/ink/ink2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48:47.7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5298,'0'0'20047,"3"0"-19564,154 4 1284,-76-2-2596,1-1-5306,-86 0 1938,-17 5-1192</inkml:trace>
</inkml:ink>
</file>

<file path=ppt/ink/ink2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48:48.2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8516,'0'0'13025,"0"23"-11123,0-21-1863,0 62 2038,10 66 1,-7-107-1761,-2-13-244,0 1 0,1-1 0,1 1 0,-1-1 0,7 13 0,-9-22-96,0 0 0,0 0-1,1-1 1,-1 1 0,0 0 0,1 0 0,-1-1 0,0 1 0,1 0 0,-1-1 0,1 1 0,0-1 0,-1 1 0,1 0-1,-1-1 1,1 1 0,0-1 0,-1 0 0,1 1 0,0-1 0,0 1 0,-1-1 0,2 0 0,5-6-506,-6 5 641,4-5-142,0 1 0,0-1 0,1 1 0,0 0 0,0 0 1,0 0-1,0 1 0,1 0 0,13-5 0,-17 7 21,1 1-1,-1-1 0,1 1 0,-1 0 0,1 1 1,-1-1-1,1 0 0,0 1 0,-1 0 0,1 0 1,-1 0-1,1 0 0,0 1 0,-1-1 0,1 1 0,-1 0 1,1 0-1,-1 0 0,1 1 0,-1-1 0,0 1 1,0 0-1,5 3 0,-1 1 69,0 0 0,-1 0-1,1 1 1,-1 0 0,-1 0 0,1 0 0,-1 1-1,-1-1 1,1 1 0,-1 0 0,-1 1 0,1-1 0,-1 1-1,-1 0 1,0-1 0,0 1 0,-1 0 0,0 0-1,0 0 1,-1 1 0,-2 16 0,1-22 19,0 1 0,-1 0 1,0-1-1,0 0 0,0 1 0,-1-1 1,1 0-1,-1 0 0,0 0 0,0 0 1,0-1-1,-1 1 0,1-1 1,-1 0-1,0 0 0,0 0 0,0-1 1,0 1-1,-1-1 0,1 0 0,0 0 1,-1 0-1,0-1 0,1 0 0,-1 0 1,-7 1-1,0-2-8,6 1-35,-1-1 0,1 0-1,-1 0 1,1-1 0,0 0 0,-1 0 0,1 0 0,0-1-1,0 0 1,0 0 0,0 0 0,0-1 0,-7-4-1,1-3-157,11 9-156,1 1-1,-1-1 0,1 0 1,-1 0-1,1 0 0,0 1 1,-1-1-1,1 0 0,0 0 1,0 0-1,0 0 0,-1 0 1,1 1-1,0-1 0,0 0 1,0 0-1,1 0 0,-1 0 1,0 0-1,0 0 0,0 1 1,1-1-1,-1 0 0,0 0 1,1 0-1,-1 0 0,0 1 1,1-1-1,0-1 0,18-16-7505,10 3-4079</inkml:trace>
</inkml:ink>
</file>

<file path=ppt/ink/ink2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48:48.4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14359,'0'0'13318,"-5"0"-13318,10 0-112,5 7-1297,6 0-992,-1 0-1681,6-7-2433,4 0-4146</inkml:trace>
</inkml:ink>
</file>

<file path=ppt/ink/ink2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48:48.8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 6131,'0'0'18840,"8"-2"-18423,0-1-307,1 1 0,-1 0 0,1 1 0,-1 0-1,1 0 1,0 1 0,-1 0 0,11 1 0,-16 0-83,0-1 0,0 1 0,-1 0 0,1 0 1,0 0-1,0 0 0,-1 0 0,1 1 0,-1-1 0,1 1 0,-1-1 0,0 1 0,1 0 0,-1 0 0,0 0 0,0 0 0,-1 1 0,1-1 0,0 0 0,-1 1 0,1-1 0,-1 1 0,0 0 0,0-1 0,0 1 0,0 0 0,0 0 0,-1 0 0,1 0 0,0 5 0,-1-1 76,1 0-1,-1 1 1,0-1-1,0 0 1,-1 0-1,0 0 1,0 0-1,-1 0 1,0-1-1,0 1 1,-6 11-1,6-14-30,-1 0 0,0 0 0,1-1 0,-2 1 0,1-1 1,0 0-1,-1 1 0,1-2 0,-1 1 0,0 0 0,0-1 0,0 0 0,0 1 0,-1-2 0,1 1 0,-1 0 0,-8 1 0,12-3-63,0 0 1,1 0-1,-1 0 1,1 0 0,-1 0-1,0 0 1,1 1 0,-1-1-1,0 0 1,1 0-1,-1 1 1,1-1 0,-1 0-1,1 1 1,-1-1 0,1 1-1,-1-1 1,1 0-1,-1 1 1,1-1 0,0 1-1,-1-1 1,1 1 0,-1 0-1,1-1 1,0 1-1,0-1 1,-1 1 0,1-1-1,0 1 1,0 1-1,0-1-14,0 0-1,1-1 0,-1 1 0,1 0 0,-1 0 0,0-1 0,1 1 0,0 0 0,-1-1 0,1 1 0,-1 0 1,1-1-1,0 1 0,-1-1 0,1 1 0,0-1 0,0 0 0,-1 1 0,1-1 0,0 0 0,0 1 0,0-1 1,0 0-1,0 0 0,22 4 49,-1-1 1,0-1 0,1-1 0,28-3-1,-6 1-155,-31 1-117,0-2-1,-1 0 0,17-4 0,4-1-2408,-1 4-4642,-26 3-590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1:09.2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8404,'0'0'10116,"0"138"-7586,0-82-209,0-8-288,0-6-641,0-8-639,0-13-449,0-14-304,11 7-64,-1-14-16,5 0-865,6 0-848,-1-14-464,11-14-432,-5-6-1457,-1-8-2849</inkml:trace>
</inkml:ink>
</file>

<file path=ppt/ink/ink2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48:50.2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1191 119 4690,'0'0'11064,"-22"-12"-8407,-74-35-731,84 42-1516,0 0 0,-1 1 0,1 0 0,-1 1 0,0 0 0,0 1-1,-16 0 1,-8-1 294,-104-13 1513,-158 4 0,283 13-2139,1 0 0,-1 1 0,1 1 0,-1 1 0,1 0 0,0 0 0,1 2 0,-1 0 0,-19 11 0,9-5-79,0 2 1,1 0-1,0 1 1,1 1-1,1 1 1,1 2-1,0 0 1,1 1-1,1 0 1,-23 35-1,37-48-40,0 0-1,1 0 0,-1 1 1,2-1-1,-1 1 0,1 0 1,0 0-1,1 0 0,0 1 1,0-1-1,1 1 0,-1 16 1,3-11 17,0 1 1,1-1 0,6 23 0,0 1 46,6 24-1,-6-19 57,-4-10-28,1-15-52,1-1 1,1 0-1,0 0 0,2-1 0,-1 0 0,2-1 0,0 1 0,16 16 0,-4-6-1,2-2 0,1-1 0,41 31 0,-43-38 27,1-2 1,0 0-1,1-2 0,0-1 0,1-1 0,37 10 0,-30-10-28,12 2 22,-12-7 51,32 3-52,-32-7-2,0 3 0,40 8 0,-40-6 35,1-1 0,43 1 0,-30-4-36,-27-1 21,0-1-1,0 0 1,1-1 0,35-8 0,5-6-67,-15 3 97,1-1 1,50-23-1,-72 23-24,-1-1 1,-1-1-1,0 0 0,-1-2 0,-1-1 0,0-1 0,-2-1 1,0 0-1,20-30 0,-32 40 19,0-1 1,-1-1 0,-1 1-1,0-1 1,0 0-1,-1 0 1,-1 0 0,0-1-1,2-17 1,-1-14 185,-1-58 1,-3 80-244,0-12 72,1 24-27,0 1 0,-1-1-1,0 1 1,0-1 0,-1 1 0,-1-1 0,1 1-1,-2 0 1,1 0 0,-1 0 0,-7-15 0,-4 1 15,11 17-20,0-1 1,0 1-1,-1 0 0,0 0 1,0 1-1,-1-1 0,0 1 0,0 0 1,0 0-1,0 1 0,-1-1 1,-8-4-1,-31-14-15,14 6-28,0 1 0,-2 2-1,-41-13 1,69 25-186,3 1-69,0-1 0,0 1 0,-1 0 1,1 0-1,0 0 0,-1 1 1,1-1-1,0 0 0,-1 1 1,1-1-1,-1 1 0,1 0 1,-1 0-1,1 0 0,-1 0 1,1 1-1,-4 0 0,-6 10-5874,-7 3-3545</inkml:trace>
</inkml:ink>
</file>

<file path=ppt/ink/ink2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51:42.9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47 107 4626,'0'0'15645,"-5"26"-13818,-7 42-122,-3 74 0,6 270 2177,9-376-3677,0-35-109,0-25 336,-5-696-971,5 718 548,0 0-1,0 1 1,0-1 0,0 0-1,0 0 1,1 1 0,-1-1-1,0 0 1,1 1-1,-1-1 1,1 0 0,0 1-1,-1-1 1,1 1-1,0-1 1,0 1 0,0-1-1,0 1 1,0 0 0,1 0-1,-1-1 1,0 1-1,0 0 1,1 0 0,-1 0-1,1 0 1,-1 0-1,1 1 1,2-2 0,3 0 34,-1 1 0,1 0 0,0 1 0,-1 0 0,1 0 0,8 1 0,6 0-59,-11 0 39,0 0-1,0 1 1,0 0-1,0 1 0,0 0 1,-1 0-1,1 1 0,-1 1 1,0-1-1,0 1 1,0 1-1,-1 0 0,0 0 1,0 1-1,-1 0 1,1 0-1,6 9 0,-9-10 12,0 0 0,0 0 0,0 1 0,-1 0 0,0 0 0,0 0 0,-1 0 0,0 1 0,0-1 0,0 1 0,-1 0 0,0 0 0,-1 0 0,0 0 0,0 0 0,-1 0 0,0 0 0,0 0 0,-1 0 0,0 0 0,0 0 0,-4 10 0,2-13-8,0 1 1,0-1-1,-1 0 0,1 0 0,-1 0 1,0 0-1,-1-1 0,1 1 0,-1-1 1,0 0-1,0-1 0,0 1 0,-1-1 1,-10 5-1,6-4 27,0 1 1,0-2-1,0 1 1,-1-1-1,0-1 1,0 0-1,-20 1 1,30-3 175,1 3-228,1 0 0,-1 0 1,1 0-1,0 0 0,0 0 0,1 0 0,-1 0 0,0 0 0,1 0 1,0-1-1,0 1 0,-1-1 0,2 1 0,-1-1 0,0 0 0,4 4 0,49 34 246,-35-26-145,6 2-95,0-1 1,1-1-1,39 14 0,-8-4-412,-57-24 244,0 1 0,0-1-1,0 1 1,0 0 0,-1-1 0,1 1-1,0 0 1,0 0 0,0 0-1,-1-1 1,1 1 0,-1 0 0,1 0-1,0 0 1,-1 0 0,1 2 0,-1-3-162,0 1 1,0-1 0,0 1 0,0-1-1,1 1 1,-1-1 0,-1 1 0,1-1 0,0 1-1,0 0 1,0-1 0,0 1 0,0-1 0,0 1-1,0-1 1,-1 0 0,1 1 0,0-1-1,0 1 1,-1-1 0,1 1 0,0-1 0,-1 0-1,0 1 1,-12 6-4974</inkml:trace>
</inkml:ink>
</file>

<file path=ppt/ink/ink2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51:43.7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35 8180,'0'0'14022,"108"0"-12821,-51 0 15,-6-7-720,-15 0-415,5 0-81,-16 7-465,1-7-1295,0 7-1458,-11 0-3057,1-7-5138</inkml:trace>
</inkml:ink>
</file>

<file path=ppt/ink/ink2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51:44.0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11685,'0'0'8596,"0"160"-6067,5-84-480,5-7-256,6 0-672,-6-13-769,0-15-336,0-6-16,1-14-64,-6-7-849,0-42-12197</inkml:trace>
</inkml:ink>
</file>

<file path=ppt/ink/ink2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51:44.5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 8180,'0'0'15583,"28"0"-14433,173 0 1283,-183 0-2235,-7-1-126,0 1 0,0 0 0,0 1 0,12 2 0,-22-3-59,1 1-1,0-1 1,-1 0-1,1 1 0,0-1 1,-1 1-1,1 0 1,-1 0-1,1-1 0,-1 1 1,1 0-1,-1 0 1,1 1-1,-1-1 0,0 0 1,0 0-1,0 1 1,0-1-1,0 0 0,0 1 1,0-1-1,0 1 0,0-1 1,0 1-1,-1 0 1,1-1-1,-1 1 0,0 0 1,1-1-1,-1 1 1,0 3-1,0 0 29,0 1-1,0-1 1,0 1-1,-1-1 1,0 0 0,0 1-1,-1-1 1,0 0 0,0 0-1,0 0 1,0 0-1,-1 0 1,1-1 0,-1 1-1,-1-1 1,1 1 0,-1-1-1,1 0 1,-1-1-1,0 1 1,-9 6 0,-72 64 119,84-74-177,0 1 1,0 0-1,0 0 1,0 0 0,0 0-1,0 1 1,1-1-1,-1 0 1,0 0-1,1 0 1,-1 1 0,0-1-1,1 0 1,0 1-1,-1-1 1,1 0-1,0 1 1,0-1 0,-1 1-1,1-1 1,0 0-1,0 1 1,1-1-1,-1 1 1,0-1 0,0 0-1,1 1 1,-1-1-1,1 0 1,-1 1-1,1-1 1,0 0 0,-1 0-1,1 0 1,0 1-1,0-1 1,0 0-1,0 0 1,0 0 0,2 1-1,4 5 13,0 0-1,1-1 1,0 0-1,10 6 1,-17-11 3,66 34 38,-53-29-32,0 0-1,0 1 1,-1 1-1,0 0 0,-1 1 1,1 0-1,14 16 0,-24-22 9,-1 0 0,0 0-1,0 1 1,0-1-1,0 1 1,0 0-1,-1-1 1,1 1 0,-1 0-1,0 0 1,0 0-1,-1 0 1,1 6-1,-1-7 31,0-1-1,0 1 1,0 0 0,-1-1-1,1 1 1,-1-1-1,0 0 1,0 1 0,1-1-1,-2 1 1,1-1-1,0 0 1,0 0-1,-1 0 1,1 0 0,-1 0-1,0 0 1,1 0-1,-1 0 1,0 0 0,0-1-1,-3 2 1,-5 3 94,0-1 0,-1 0 0,1-1 0,-1-1 0,0 1 0,0-2 0,0 1 0,-18 0 0,-97-2-30,67-2-607,58 1-260,1-1 404,0 0 0,0 1 1,0-1-1,0 0 0,1 0 0,-1 1 1,0-1-1,0 0 0,1 1 1,-1-1-1,0 0 0,1 0 0,-1 1 1,1-1-1,-1 1 0,1-1 1,-1 0-1,1 1 0,1-1 1,25-11-5269,-22 10 4331,47-12-7279</inkml:trace>
</inkml:ink>
</file>

<file path=ppt/ink/ink2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51:44.8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218 1 13094,'0'0'7542,"-28"22"-3924,-86 72-889,106-86-2341,0-1-1,0 1 1,1 0 0,0 1 0,0-1-1,-8 16 1,9-14 6,5-8-370,0-1 0,0 1 0,0-1 0,0 1-1,0-1 1,1 1 0,-1-1 0,0 1 0,1 0 0,0-1 0,-1 1 0,1 0-1,0-1 1,0 1 0,0 0 0,0 0 0,0-1 0,1 4 0,-1-4-24,1 0 1,-1 0 0,1 0 0,0 0 0,0 0-1,-1 0 1,1 0 0,0 0 0,0-1-1,0 1 1,0 0 0,0-1 0,0 1-1,0 0 1,0-1 0,1 1 0,-1-1 0,0 0-1,2 1 1,7 1-68,-1-1 0,1-1 0,0 0 0,-1 0 0,11-2 0,-15 2 45,3-1-24,-1 0 0,0 0 0,0-1 0,0 0 0,0 0 0,0-1 0,-1 0 0,1 0 0,-1 0-1,12-9 1,-2-1-169,-1 0 0,20-24 0,11-9-385,-41 44 584,-4 2 253,-1 21 766,0-13-854,1 1 0,1-1 1,-1 1-1,1-1 0,1 1 0,0-1 0,0 0 0,7 13 0,1-8-1356,-9-13 254,-1 1 0,1-1-1,-1 1 1,1-1 0,-1 0 0,1 1-1,-1-1 1,1 0 0,-1 0 0,1 0-1,-1 0 1,1 0 0,-1-1 0,3 0-1,12-5-10504</inkml:trace>
</inkml:ink>
</file>

<file path=ppt/ink/ink2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51:45.2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11685,'0'0'15015,"10"15"-13670,-5-6-1225,8 12 157,1 0 0,1 0 0,1-1 0,19 19 0,-33-38-316,0 1 0,-1 0 0,1-1 1,0 1-1,0-1 0,0 1 1,1-1-1,-1 0 0,0 0 1,0 0-1,1 0 0,-1-1 1,4 2-1,-4-2-44,0-1 0,0 1 0,0-1 0,0 1 0,0-1 0,0 0 0,0 1 0,0-1 0,0 0 0,0 0 0,-1-1 0,1 1 0,0 0 0,-1 0 0,1-1 0,-1 1 0,3-4 0,25-27-422,-17 18 196,1-1 0,1 2 1,23-19-1,-27 29 275,-8 3 413,-2 7-53,0 1 1,0 0-1,1-1 1,0 1 0,4 12-1,-4-17-235,0 0-1,0-1 1,1 1 0,-1-1-1,1 1 1,-1-1 0,1 1-1,0-1 1,0 0 0,0 0-1,1 0 1,-1 0-1,0-1 1,1 1 0,-1 0-1,1-1 1,3 2 0,-4-2-580,-2 0 222,1-1 0,-1 0 0,0 1 0,1-1 0,-1 1 0,0-1 0,1 0 0,-1 0 0,1 1 0,-1-1 0,1 0 0,-1 0 0,0 0 0,1 1 0,-1-1 0,1 0 0,-1 0 0,1 0 0,-1 0 0,1 0 0,-1 0 0,1 0 0,-1 0 0,1 0 0,-1 0-1,1 0 1,-1 0 0,1 0 0,-1 0 0,1-1 0,-1 1 0,1 0 0</inkml:trace>
</inkml:ink>
</file>

<file path=ppt/ink/ink2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23:51:45.7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11221,'0'0'14628,"4"21"-12651,34 138 528,-37-155-2500,0 0 0,0 0 0,0-1-1,1 1 1,0 0 0,0-1 0,0 1 0,0-1 0,0 0-1,1 1 1,4 3 0,-5-6-50,-1 0 1,0 0-1,1 0 1,-1-1-1,1 1 1,-1-1-1,1 1 1,-1-1-1,1 1 1,-1-1-1,1 0 1,0 0-1,-1 0 0,1 0 1,-1 0-1,1 0 1,0 0-1,-1-1 1,1 1-1,-1-1 1,1 1-1,-1-1 1,1 1-1,-1-1 0,0 0 1,1 0-1,-1 1 1,0-1-1,1 0 1,-1 0-1,0 0 1,0-1-1,2-1 1,30-32-417,-27 27 344,1 0-1,1 0 1,-1 1-1,1 0 0,1 0 1,8-5-1,-7 10 92,-9 2 223,0 20 691,0-14-764,0-1-1,1 0 1,-1 0-1,1-1 1,0 1-1,0 0 1,0 0 0,1-1-1,4 7 1,-6-9-111,1 0 0,0 1 1,0-1-1,0 0 1,0 0-1,0-1 1,0 1-1,1 0 1,-1-1-1,1 1 1,-1-1-1,1 0 1,-1 0-1,1 0 1,0 0-1,-1 0 1,1-1-1,0 1 1,4 0-1,1-2-74,1 1 1,-1-2-1,1 1 0,-1-1 0,0 0 1,1-1-1,-1 1 0,14-9 0,3-3-264,31-24-1,-43 28 178,0 0-1,0 1 0,1 1 0,0 0 0,1 1 0,0 0 1,0 2-1,22-7 0,-36 12 161,0 0 0,1 0 1,-1 0-1,0 0 0,1 0 1,-1 0-1,0 0 0,0 0 0,1 0 1,-1 1-1,0-1 0,0 0 0,1 1 1,-1-1-1,0 1 0,0-1 0,0 1 1,0 0-1,0 0 0,0-1 0,0 1 1,0 0-1,0 0 0,0 0 0,0 0 1,0 0-1,-1 0 0,2 1 0,0 4 203,1 0 0,-1-1 0,0 1 0,2 12-1,4 7 435,-5-16-418,-1-4-120,-1 0-1,1 0 1,0-1-1,0 1 1,1 0-1,-1-1 1,1 0 0,0 1-1,0-1 1,1 0-1,-1-1 1,1 1-1,0 0 1,4 2-1,-7-6-146,-1 1 0,1-1 0,-1 0 0,0 0 0,1 0 0,-1 0 0,1 0 0,-1 0 0,0 0 0,1 0-1,-1 0 1,1 0 0,-1 0 0,0-1 0,1 1 0,-1 0 0,1 0 0,-1 0 0,0 0 0,1-1 0,-1 1 0,0 0 0,1 0 0,-1-1 0,0 1 0,0 0-1,1 0 1,-1-1 0,0 1 0,0 0 0,1-1 0,-1 1 0,0-1 0,0 1 0,0 0 0,0-1 0,1 1 0,-1 0 0,0-1 0,0 1 0,0-1 0,0 1-1,0-1 1,0 1 0,0 0 0,0-1 0,0 1 0,0-1 0,0 1 0,-1-1 0,0-20-6019,-4 7 244</inkml:trace>
</inkml:ink>
</file>

<file path=ppt/ink/ink2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09:06.7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1 8964,'0'0'12593,"2"27"-11468,-1-9-884,3 35 1023,-6 93 1,-20 19 1033,-2 33-883,18-149-1809,3-45-1267,2-29-515,0-25-2391,-3-16-3298</inkml:trace>
</inkml:ink>
</file>

<file path=ppt/ink/ink2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09:07.2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 12486,'0'0'11714,"24"-1"-10884,170-5 693,-181 6-1463,6 1 286,-19-1-329,1 0 0,-1 1 0,1-1-1,-1 0 1,1 1 0,-1-1 0,0 1 0,1-1-1,-1 1 1,1-1 0,-1 1 0,0-1-1,1 1 1,-1 0 0,0-1 0,0 1 0,1-1-1,-1 1 1,0 0 0,0-1 0,0 1 0,0-1-1,0 1 1,0 0 0,0-1 0,0 2 0,-1 7 100,1 0 0,-1-1 0,-1 1 0,0 0 0,0-1 0,-1 0 0,0 1 0,0-1 0,-1 0 0,0-1 0,0 1 0,-1-1 0,0 1 0,0-2 0,-8 9 0,-99 118 169,112-132-301,0-1 0,-1 1 0,1 0 0,-1-1 1,1 1-1,0 0 0,0-1 0,-1 1 0,1 0 0,0-1 0,0 1 1,0 0-1,0-1 0,0 1 0,0 0 0,0 0 0,0-1 0,0 1 1,0 0-1,0-1 0,0 1 0,1 0 0,-1 0 0,0-1 0,0 1 0,1-1 1,-1 1-1,0 0 0,1-1 0,-1 1 0,1-1 0,-1 1 0,1-1 1,-1 1-1,1-1 0,-1 1 0,1-1 0,0 1 0,-1-1 0,1 0 1,0 1-1,-1-1 0,1 0 0,0 0 0,-1 1 0,1-1 0,0 0 1,0 0-1,46 11-18,-35-8 28,-1-1 26,3 1-4,0 0-1,-1 1 0,23 10 1,-33-13-14,-1 0 1,1 1 0,0-1 0,0 1 0,-1 0 0,1 0-1,-1 0 1,1 0 0,-1 1 0,0-1 0,0 1 0,0-1-1,0 1 1,0 0 0,-1 0 0,1-1 0,-1 1 0,0 0-1,0 0 1,0 0 0,1 7 0,-1-4 31,-1-1-1,0 1 1,0 0-1,0 0 1,0 0-1,-1-1 1,0 1 0,-1 0-1,1-1 1,-1 1-1,0-1 1,0 1-1,-1-1 1,1 0 0,-1 0-1,0 0 1,-5 5-1,-2 1 52,-1-1 1,-1 1-1,0-2 0,0 0 0,-18 10 0,12-7-270,3-3 248,1 0 0,-27 12 0,35-19-527,1 0 0,-1 0 0,0-1 0,0 0 0,0 0 0,-11 0 0,17-1 206,0 0 1,-1 0 0,1 0 0,0 0-1,-1-1 1,1 1 0,0 0 0,-1 0-1,1-1 1,0 1 0,-1 0 0,1 0 0,0-1-1,0 1 1,0 0 0,-1-1 0,1 1-1,0 0 1,0-1 0,0 1 0,0 0-1,-1-1 1,1 1 0,0 0 0,0-1-1,0 1 1,0 0 0,0-1 0,0 1-1,0-1 1,0 1 0,0 0 0,0-1-1,0 1 1,1-1 0,3-15-5553,13-5-3638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1:09.5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7235,'0'0'11430,"18"7"-10086,57 23-495,-72-28-746,1-1 1,-1 1-1,1 0 1,-1 0-1,0 0 1,0 1-1,0-1 1,0 1-1,0 0 1,-1-1-1,1 1 1,-1 1-1,0-1 1,0 0-1,0 0 1,0 1-1,0-1 1,2 8-1,-3-2 128,1 0-1,-1 0 1,0 1 0,-1-1-1,-1 16 1,0-3 31,0 50 275,-1-32-289,2 0 0,8 70-1,-7-107-228,-1 0 0,1 0 0,-1 0 1,1 0-1,0 0 0,0 0 0,0 0 0,1-1 0,-1 1 0,1 0 0,-1-1 0,1 0 0,0 1 0,0-1 0,0 0 0,0 0 0,0 0 0,1 0 0,-1 0 0,1 0 0,-1-1 0,1 1 0,5 1 0,-4-2-184,1 0 0,0 0 0,0-1-1,0 0 1,0 0 0,-1 0 0,1-1 0,0 1 0,0-1 0,-1 0 0,1 0 0,0-1 0,-1 0 0,1 0 0,4-2-1,14-6-1231,24-13-2875,-23 1-2363,-12 2-2065</inkml:trace>
</inkml:ink>
</file>

<file path=ppt/ink/ink2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09:07.5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1 307 4210,'0'0'12838,"27"-12"-10013,1 2-2186,-12 4-332,0 0 0,0-1 0,0 0 0,-1-2 0,0 1 0,-1-2 0,0 0 0,24-23 0,-22 17-101,0-1 0,-1-1 0,0 0 0,-2-1 1,0-1-1,17-36 0,-30 56-104,0-1 1,1 1-1,-1-1 1,1 0-1,-1 1 1,0-1-1,0 0 1,0 1-1,1-1 1,-1 0-1,0 1 0,0-1 1,0 0-1,0 1 1,0-1-1,0 0 1,0 1-1,0-1 1,0 0-1,0 1 1,-1-1-1,1 0 0,0 1 1,0-1-1,-1 0 1,1 1-1,0-1 1,-1 1-1,1-1 1,0 0-1,-1 1 1,1-1-1,-1 1 0,1-1 1,-1 1-1,1 0 1,-1-1-1,-1 0 1,0 1 7,1 0 0,-1 0 1,0 0-1,0 0 0,0 0 1,0 0-1,0 0 0,0 1 1,0-1-1,0 1 0,0-1 1,1 1-1,-1 0 0,-2 1 1,-2 2-84,0 0 0,0 0 1,1 1-1,-1 0 1,1 0-1,0 0 1,1 1-1,-1-1 1,1 1-1,-6 12 1,0 1 103,0 1 0,-8 27 1,14-35-17,1 0 0,1 1 1,0-1-1,1 0 0,0 1 1,2 13-1,-1-22-103,0-1 1,0-1 1,0 0-1,1 0 0,-1 1 0,1-1 1,0 0-1,-1 0 0,1 0 1,0 0-1,0 0 0,0 0 0,1 0 1,-1 0-1,0 0 0,1 0 1,-1-1-1,1 1 0,0-1 0,-1 1 1,1-1-1,0 1 0,0-1 1,0 0-1,0 0 0,0 0 1,0 0-1,0 0 0,1-1 0,-1 1 1,0-1-1,3 1 0,8 2-33,1-2 1,0 1-1,27-2 0,-27 0-6,-14 0 2,11 0-227,-1 0 0,0 0 0,0-1 0,1 0-1,15-5 1,-23 5-68,0 0 0,-1-1 0,1 1 0,0-1 0,0 0 0,-1 1 0,1-1 0,3-4 0,-3 2-504,0 1 0,0-1 0,-1 0 0,1 1 0,-1-1 0,0 0 0,2-6 0,2-11-7093</inkml:trace>
</inkml:ink>
</file>

<file path=ppt/ink/ink2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09:07.8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1 105 464,'0'0'20578,"2"20"-18756,11 262 3148,-13-280-4578,1-6 179,1-9-243,3-14-97,0 0 0,2 0 0,0 1 0,23-50 1,-4 31-566,51-64 1,-62 89-468,-5 10-607,-1 2-1382,-4-1-4009,-4 2-1829</inkml:trace>
</inkml:ink>
</file>

<file path=ppt/ink/ink2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09:08.3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0 240 2817,'0'0'14081,"9"-2"-12816,7-1-832,0-1 1,0-1-1,-1 0 1,1-1-1,-1-1 0,0 0 1,-1-1-1,20-15 1,-26 18-339,0-1 0,-1 0 0,1 0 1,-1-1-1,0 0 0,-1 0 0,0-1 1,0 1-1,0-2 0,-1 1 0,0 0 1,-1-1-1,0 0 0,0 0 0,-1 0 1,3-14-1,-6 22-73,0 0 0,0 0 0,0 0 0,0 0 0,0 0 0,0 0-1,0 0 1,-1 0 0,1 0 0,0 0 0,-1 0 0,1 0 0,-1 0 0,1 0 0,-1 0 0,1 0 0,-1 1 0,1-1 0,-1 0 0,0 0 0,0 1 0,1-1 0,-1 0 0,0 1 0,0-1-1,0 1 1,0-1 0,0 1 0,0-1 0,0 1 0,0 0 0,0-1 0,0 1 0,0 0 0,0 0 0,0 0 0,0 0 0,0 0 0,0 0 0,0 0 0,0 0 0,-2 0 0,-1 1 13,0-1 1,-1 1 0,1-1-1,0 1 1,0 0 0,0 1 0,0-1-1,0 1 1,0 0 0,-5 3-1,-4 6 155,2 1-1,-1 1 0,2 0 0,0 0 0,0 1 1,1 0-1,1 1 0,0 0 0,1 0 0,-6 23 0,10-30-36,1-1 0,1 1-1,-1 0 1,2-1 0,-1 1-1,1 0 1,0 0 0,2 13-1,-2-19-158,1-1 1,0 1-1,0 0 0,0-1 0,0 1 0,0-1 0,0 1 0,0-1 0,0 0 0,1 1 1,-1-1-1,1 0 0,-1 0 0,1 0 0,-1 0 0,1 0 0,-1 0 0,1 0 0,0-1 1,0 1-1,-1-1 0,1 1 0,0-1 0,0 0 0,-1 1 0,5-1 0,2 1-165,0-1-1,0 0 0,0 0 0,0 0 0,9-2 0,-6-2-498,0 0 0,-1 0-1,0-1 1,0 0-1,0 0 1,0-1 0,-1-1-1,15-12 1,13-9-3245,19-8-4841</inkml:trace>
</inkml:ink>
</file>

<file path=ppt/ink/ink2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09:08.4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0 8228,'0'0'13478,"-46"146"-10949,46-112-688,-5-6-929,5-7-912,0-14-160,0-21-10437,0-14 49</inkml:trace>
</inkml:ink>
</file>

<file path=ppt/ink/ink2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09:08.6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 56 12694,'-72'-55'9924,"77"55"-9908,16 0-16,15 0-832,-5 0-1649,-1 0-2882,1 0-3985</inkml:trace>
</inkml:ink>
</file>

<file path=ppt/ink/ink2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09:09.0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206 0 5442,'0'0'16085,"-20"12"-14716,7-5-1161,2-1-2,-1 0 0,1 1-1,0 1 1,1 0 0,0 0-1,0 1 1,1 0-1,0 1 1,0 0 0,-9 15-1,10-14 160,2 1 0,-1 0 0,2 0-1,-1 1 1,2 0 0,0 0 0,0 0-1,1 0 1,1 0 0,-1 19 0,3-31-365,0-1 1,0 1-1,0 0 0,1-1 1,-1 1-1,0 0 0,0-1 1,1 1-1,-1 0 1,1-1-1,-1 1 0,1 0 1,-1-1-1,1 1 0,-1-1 1,1 1-1,-1-1 1,1 1-1,-1-1 0,1 0 1,0 1-1,-1-1 0,1 0 1,0 1-1,0-1 1,-1 0-1,1 0 0,0 1 1,-1-1-1,1 0 0,1 0 1,27 1-9,-23-1 4,0 1-16,-1-1 0,1 0 0,0 0-1,-1 0 1,1-1 0,0 0 0,-1 0 0,1 0 0,-1-1 0,1 1 0,-1-1 0,1-1 0,-1 1 0,0-1-1,0 0 1,9-7 0,9-11-1823,30-37 0,-6 0-6540,-22 23-933</inkml:trace>
</inkml:ink>
</file>

<file path=ppt/ink/ink2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09:09.4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1 9748,'0'0'11046,"-6"31"-8560,-49 215 2583,41-188-4580,2 0 0,3 1 0,-3 104 0,13-163-520,-1 1 0,1-1 0,-1 0 0,0 0 0,1 0 0,-1 0 0,1 0 0,-1 0 0,1 0 0,-1 0 0,1 0 0,-1 0 0,1 0 1,-1-1-1,0 1 0,1 0 0,-1 0 0,1 0 0,-1-1 0,1 1 0,-1 0 0,0 0 0,1-1 0,-1 1 0,0 0 0,1-1 0,20-21-362,0-1-1,28-42 1,-27 35-149,36-39-1,-47 57 326,-10 9 197,1 1 0,0-1 0,0 1 0,1 0-1,-1-1 1,0 1 0,1 0 0,-1 0 0,1 1-1,0-1 1,-1 0 0,1 1 0,0 0-1,4-2 1,-4 8 140,6 51 1542,2 104 0,-11-159-2574,0-15-12025</inkml:trace>
</inkml:ink>
</file>

<file path=ppt/ink/ink2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09:10.3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227 12 9188,'0'0'12467,"-21"-3"-10436,-70-5-519,87 8-1447,0-1 0,0 1 0,1 0 1,-1 1-1,0-1 0,0 1 0,0-1 0,0 1 0,0 0 0,0 0 0,1 1 0,-1-1 0,0 1 0,1 0 0,0 0 1,-1 0-1,1 1 0,0-1 0,0 1 0,0-1 0,0 1 0,1 0 0,-1 0 0,1 0 0,-1 1 0,1-1 0,0 0 1,1 1-1,-1 0 0,1-1 0,-1 1 0,1 0 0,0 0 0,0-1 0,1 1 0,-1 0 0,1 8 0,0-10-73,0 0-1,1 1 1,-1-1-1,1 0 1,-1 1 0,1-1-1,0 0 1,0 1-1,0-1 1,0 0-1,0 0 1,1 0-1,-1 0 1,1 0-1,-1 0 1,1-1 0,0 1-1,2 1 1,41 26 12,-20-14 27,-24-14-17,13 8-8,-1 0 0,24 23 0,-34-29 49,0 1-1,0-1 1,0 1 0,0-1-1,-1 1 1,1 0 0,-1 0 0,0 0-1,-1 1 1,1-1 0,-1 0-1,1 1 1,-1-1 0,-1 1-1,2 8 1,-3-12 18,0 1 1,1 0-1,-1 0 0,0 0 1,0 0-1,0-1 0,0 1 1,-1 0-1,1-1 0,0 1 1,-1-1-1,1 0 0,-1 1 1,0-1-1,1 0 0,-1 0 1,0 0-1,1 0 0,-1 0 1,0 0-1,0-1 0,0 1 1,-3 0-1,0 1 37,-32 11 5,-40 10 1,55-17-147,-2 4-308,49-16-15097,18-12 5298</inkml:trace>
</inkml:ink>
</file>

<file path=ppt/ink/ink2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09:10.7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290 1 11205,'0'0'10874,"-26"9"-9190,7-3-1346,6-2-133,0 0 1,1 1-1,-1 0 1,1 1-1,0 1 1,0-1-1,1 2 1,0 0-1,0 0 1,1 1-1,-14 15 1,2 1 302,13-15-283,0 0 0,0 0-1,1 1 1,1 1 0,-1-1-1,-6 17 1,13-26-225,0 0 1,1 0-1,-1 1 1,1-1-1,-1 0 1,1 1-1,0-1 0,-1 0 1,2 5-1,-1-7-13,0 1 0,0 0 0,0 0 0,1-1-1,-1 1 1,0 0 0,1-1 0,-1 1-1,0 0 1,1-1 0,-1 1 0,1 0 0,-1-1-1,1 1 1,-1-1 0,1 1 0,0-1 0,-1 1-1,2 0 1,2 0-64,-1 0-1,1 0 0,0 0 1,0-1-1,-1 1 1,1-1-1,0 0 0,7-1 1,2 1-27,-5-1 1,1 0 1,-1 0-1,0-1 0,1 0 1,-1 0-1,0-1 0,-1 0 1,1 0-1,0-1 0,-1 0 1,12-9-1,6-6-638,39-38 1,-62 55 700,15-19-227,-16 20 929,-1 5 447,0 14-511,-1 1 0,-1-1 1,0 1-1,-1-1 0,-9 29 0,11-44-684,10-9-6186,19-24 32,7-10-795</inkml:trace>
</inkml:ink>
</file>

<file path=ppt/ink/ink2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09:11.0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 76 2625,'0'0'18067,"-10"27"-14769,-34 86-540,12-12 14,31-99-2684,4-18-2129,5 3 1356,-1 1-1,2 1 0,-1-1 1,2 1-1,0 1 1,14-13-1,-4 6-645,0 2 1,39-24 0,-56 37 1282,1 0 1,-1 0 0,1 0-1,0 1 1,-1 0-1,1-1 1,0 1 0,0 1-1,0-1 1,0 0 0,7 1-1,-10 1 151,-1-1 0,1 1 0,0 0-1,-1-1 1,1 1 0,-1 0 0,1 0-1,-1 0 1,1 0 0,-1-1 0,0 1-1,1 0 1,-1 0 0,0 0 0,0 0-1,0 0 1,0 0 0,0 0-1,0 0 1,0 0 0,0 0 0,0 0-1,0 0 1,0 0 0,-1 1 0,1 3 403,0 110 6212,17-138-9434,104-142-9034,-59 84 5315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1:09.7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 10885,'0'0'8836,"139"0"-8212,-98 0-512,-5 0-112,0 0-1040,0-14-2514,-6 0-2769</inkml:trace>
</inkml:ink>
</file>

<file path=ppt/ink/ink2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09:11.2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355 1 2257,'0'0'19430,"-9"19"-18187,-217 583 4987,225-599-6210,-71 215 898,57-164-1025,3 0 1,-7 59 0,19-109-2519,-1-7 693,1-18-566,1-35-2007,4-17-3213</inkml:trace>
</inkml:ink>
</file>

<file path=ppt/ink/ink2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09:11.3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76 6755,'0'0'15431,"103"0"-15431,-42-14-112,16-13-2513,-5-8-3426</inkml:trace>
</inkml:ink>
</file>

<file path=ppt/ink/ink2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09:12.7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0 2577,'0'0'14108,"0"5"-11982,-7 95 2902,-21 49-2882,26-141-2131,-2 34-22,4-41-99,3-23-73,1 12 176,0 0-1,1 0 1,0 1 0,1 0 0,0 0-1,14-16 1,-2 5-12,35-29-1,-36 35 23,0 0-1,1 2 0,34-18 1,-41 25-361,0 0 1,0 1-1,1 1 1,-1 0-1,1 0 1,0 1-1,0 1 1,17 0-1,11 1-3266,-3 0-2900</inkml:trace>
</inkml:ink>
</file>

<file path=ppt/ink/ink2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09:13.5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165 28 9268,'0'0'7190,"-21"22"-4132,-65 73-828,41-38 203,43-54-2239,1 0 0,-1 0 0,1 1 0,-1-1-1,1 1 1,0 0 0,0-1 0,1 1 0,-1 0 0,1-1 0,0 6-1,5-8-310,3-1 26,1 0-1,0 0 0,0-1 1,-1 0-1,1 0 1,-1-1-1,1 0 1,-1-1-1,0 1 1,1-2-1,-2 1 1,15-9-1,10-12-424,-1 0-1,-2-2 0,0-1 0,-2-2 1,29-38-1,-55 66 819,-1 20 1458,-8 89 533,2-43-1315,5-37-778,1-28-204,-1 1-1,1-1 1,0 1 0,0 0-1,0-1 1,0 1-1,0-1 1,0 1-1,0 0 1,1-1-1,-1 1 1,0-1 0,0 1-1,0-1 1,0 1-1,1-1 1,-1 1-1,0-1 1,1 1-1,-1-1 1,0 1-1,1-1 1,0 1 0,1 0-24,1 0 1,-1 0 0,1 0-1,-1-1 1,1 1-1,0-1 1,-1 0 0,1 0-1,-1 0 1,1 0 0,0-1-1,-1 1 1,1 0 0,-1-1-1,1 0 1,-1 0 0,1 0-1,-1 0 1,0 0 0,1 0-1,-1 0 1,0-1-1,0 1 1,0-1 0,4-3-1,6-7-173,0 0 0,20-26 0,-27 31 128,112-161-2520,-115 166 3097,-2 25 1455,-3 22-1228,-2 1 1,-3-1 0,-1 0 0,-21 60 0,22-75-464,-24 71 140,-69 150 0,93-233-386,-1 0 1,-1 0-1,0-1 0,-22 27 1,28-40-21,0 0 0,0 0 0,-1 0 1,1 0-1,-1-1 0,0 0 0,0 0 0,0 0 1,-7 3-1,8-5-7,1 0 0,-1 0 0,1-1 0,-1 1 0,0-1 0,1 0 0,-1 0-1,0 0 1,1 0 0,-1 0 0,0-1 0,1 0 0,-1 0 0,1 0 0,-1 0 0,-3-2 0,2 0-73,1 0 0,-1 0 0,1 0 1,0-1-1,0 0 0,0 0 0,0 0 0,1 0 0,-1 0 0,1-1 1,0 1-1,1-1 0,-1 0 0,1 0 0,0 0 0,0 0 0,0-1 0,1 1 1,0 0-1,0-1 0,0 1 0,1-7 0,-1 4-220,1-1-1,0 0 1,0 1 0,1-1-1,0 1 1,0-1 0,1 1-1,0-1 1,1 1-1,0 0 1,0 0 0,1 0-1,8-13 1,-1 7-498,1 0-1,1 1 1,0 0 0,1 1-1,0 1 1,1 0 0,22-12-1,123-53-2172,-119 60 3769,0-3-1,-1-1 1,52-36 0,-68 38-465,-1-2 1,-1 0 0,-1-2-1,-1 0 1,-1-2 0,-1 0-1,-1 0 1,-1-2 0,-1 0-1,20-49 1,-66 134 5139,23-46-5262,0 0 1,1 0 0,0 1-1,1 0 1,1 0 0,0 1-1,1-1 1,0 1 0,-2 27-1,6-38-201,0 1 4,-1 0 0,2 0 1,-1 0-1,0 0 1,1 0-1,0 0 0,3 8 1,-3-11-15,0-1 1,0 1-1,0 0 0,1-1 1,-1 1-1,1-1 1,-1 0-1,1 1 0,-1-1 1,1 0-1,0 0 1,-1 0-1,1 0 0,0 0 1,0-1-1,0 1 0,0 0 1,0-1-1,0 0 1,0 1-1,0-1 0,3 0 1,5 1-193,-1 0 0,1-1 0,0 0-1,0-1 1,0 0 0,-1-1 0,1 0 0,-1 0 0,1-1 0,9-4 0,-14 4-16,0 1 1,0-1-1,0 1 0,0-1 1,-1-1-1,1 1 1,-1-1-1,0 0 1,0 0-1,0 0 0,-1 0 1,1-1-1,-1 1 1,0-1-1,-1 0 0,1 0 1,-1 0-1,0 0 1,2-8-1,-2-5-5287,-2 9-3060</inkml:trace>
</inkml:ink>
</file>

<file path=ppt/ink/ink2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09:13.7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4018,'0'0'15895,"5"0"-21866,10 0-640</inkml:trace>
</inkml:ink>
</file>

<file path=ppt/ink/ink2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09:13.9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6675,'36'159'13366,"-11"-179"-19176</inkml:trace>
</inkml:ink>
</file>

<file path=ppt/ink/ink2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09:14.9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6003,'0'0'15367,"98"0"-14887,-52 0 320,0 0-399,-5 0-241,-10 0-320,-5 0-353,-6 0-2288,-4 0-3746</inkml:trace>
</inkml:ink>
</file>

<file path=ppt/ink/ink2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09:15.1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1 11669,'0'0'11814,"-31"159"-9669,21-83-288,-6 0-1473,6-6 192,5-8-576,0-7-144,5-20-240,0-7-1553,0-14-688,25-42-12518,1-14 10229</inkml:trace>
</inkml:ink>
</file>

<file path=ppt/ink/ink2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09:15.3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0 118 1889,'0'0'19742,"24"13"-17525,76 39-616,-95-50-1526,0 1 0,0-1 0,1 0 0,-1 0 0,1 0 0,-1-1 0,1 0 0,-1 0 0,1 0 0,0-1 0,-1 0 0,10-1-1,-11 0-45,-1 1-1,0-1 0,0-1 0,0 1 0,0 0 0,0-1 1,0 1-1,0-1 0,-1 0 0,1 0 0,-1 0 0,1 0 1,-1-1-1,0 1 0,1 0 0,1-4 0,0-2 14,1-1 0,-2 1-1,1-1 1,-1 0-1,0 0 1,-1 0 0,0 0-1,-1 0 1,1-1 0,-2 1-1,0-10 1,1 17-34,-2 0-1,1 0 1,0 1 0,0-1-1,-1 0 1,1 0 0,0 0 0,-1 0-1,0 1 1,1-1 0,-1 0-1,0 1 1,0-1 0,0 0 0,0 1-1,-1 0 1,1-1 0,0 1-1,0-1 1,-1 1 0,1 0 0,-1 0-1,1 0 1,-1 0 0,0 0-1,1 0 1,-1 0 0,0 1 0,1-1-1,-4 0 1,-4-1 11,0 0 0,-1 1 0,1 0 0,-18 1 0,18 0-22,5 1-17,1-1 0,0 0 0,-1 1 0,1 0 0,0 0 0,0 0 0,0 0 0,-1 0 0,1 1 0,0-1 0,1 1 0,-1 0 0,0 0 0,0 0 0,1 0 0,-1 0 0,-3 5 0,5-6-238,0 1 0,0 0 0,0-1 0,0 1 0,0 0 0,1 0 0,-1 0 0,1-1 0,-1 1 0,1 0 0,-1 0 0,1 4 0,2 0-3589,10-5-912,-11-1 4412,35 0-7100</inkml:trace>
</inkml:ink>
</file>

<file path=ppt/ink/ink2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09:15.6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226 0 11397,'0'0'7668,"-57"160"-5107,27-70-288,-6 21 48,0 6-960,5-13-673,5-14-688,16-27-160,10-36-833,0-20-1680,16-62-4482,4-21 2881,11-14-2785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1:10.1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7684,'0'0'10041,"2"22"-7677,11 71-760,-12-87-1473,1 1 1,0-1 0,0 1 0,0-1 0,1 0-1,0 0 1,0 0 0,1 0 0,-1 0 0,1-1 0,0 1-1,1-1 1,-1 0 0,1-1 0,9 8 0,1 2-62,-13-13-83,-1 1-1,1-1 0,0 0 1,-1 1-1,1-1 0,0 0 1,0 0-1,0 0 0,0 0 1,0-1-1,0 1 0,0 0 1,0-1-1,0 1 0,0-1 1,0 0-1,0 0 0,1 0 1,-1 0-1,0 0 0,0 0 1,0 0-1,0-1 0,0 1 1,0-1-1,0 0 0,0 0 1,0 1-1,0-1 0,0 0 1,0-1-1,0 1 0,-1 0 1,1 0-1,2-3 0,5-5-174,0 0 0,0-1 0,-1 0-1,11-18 1,-13 19 146,43-65-1748,-45 71 1726,-3 3 432,9 22 1315,-6-10-1276,1-1 0,0 0 0,0 0-1,1 0 1,10 14 0,18 11-1886,-31-34 713,0 1 1,1-1 0,-1 0 0,1 0 0,0 0-1,-1 0 1,1 0 0,6 1 0,5-2-4891</inkml:trace>
</inkml:ink>
</file>

<file path=ppt/ink/ink2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09:20.9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 0 4770,'0'0'12875,"21"7"-11895,21 5-598,84 26 794,-121-36-1051,-1 0 1,1 1-1,-1-1 0,0 1 1,0 0-1,0 1 1,-1-1-1,1 0 1,-1 1-1,1 0 1,-1 0-1,0 0 1,-1 0-1,1 1 1,-1-1-1,0 1 1,0 0-1,0-1 1,0 1-1,-1 0 0,0 0 1,0 0-1,-1 0 1,1 0-1,-1 0 1,0 0-1,0 0 1,-1 0-1,1 0 1,-1 0-1,0 0 1,-2 6-1,-1-4 106,-1 0-1,1 0 1,-1 0 0,0 0-1,-1-1 1,1 0 0,-1 0-1,-1 0 1,-11 8 0,-10 4 520,-33 17 1,50-29-664,-19 11 253,-34 18-19,58-32-334,0 0 1,-1-1-1,1 0 1,-1 0-1,1 0 1,-1-1-1,-10 1 1,14-2-149,3-3-2694,1 0 2289,-1 0 0,0 1 0,1-1 0,0 0 0,-1 0 0,1 1 0,0-1 0,0 1 0,1-1 0,-1 1 0,0-1 0,1 1 0,0 0 0,0-1 0,-1 1 0,4-3 0,25-22-6724</inkml:trace>
</inkml:ink>
</file>

<file path=ppt/ink/ink2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09:28.4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6371,'0'0'14086,"133"55"-13285,-102-55-641,-21 0 320,5 7-464,-9-7-16,-1 0 0,0 0-96,5 0-1921,0-7-2385,-5-14-480</inkml:trace>
</inkml:ink>
</file>

<file path=ppt/ink/ink2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09:28.7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1 8452,'0'0'5437,"0"19"-3553,-31 376 7053,21-215-8305,10-179-1093,0-8-921,3-30-932,13-73 0,1 6-2020,-6 9-711</inkml:trace>
</inkml:ink>
</file>

<file path=ppt/ink/ink2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09:29.0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34 160 9268,'-21'-133'3514,"17"106"-177,14 35-285,-5-5-2806,28 14 1839,69 25 0,-96-41-1972,38 13 756,47 22 0,-80-31-786,0 0 0,-1 0-1,0 1 1,0 1 0,-1 0-1,0 0 1,0 1 0,0 0 0,-1 0-1,8 12 1,-12-14 20,-1 0 0,-1 0 0,1 0 1,-1 0-1,0 1 0,-1-1 0,1 1 0,-1-1 0,0 1 0,-1-1 1,0 1-1,0 0 0,-1 6 0,0-4 31,0 0 1,-1-1-1,0 1 1,0-1-1,-1 0 0,0 0 1,0 0-1,-1 0 1,-6 9-1,-18 19 151,-2-2 1,-1 0-1,-57 44 0,23-20-185,36-30-77,-4 4-96,-64 47 0,124-106-11100,16-6 2769</inkml:trace>
</inkml:ink>
</file>

<file path=ppt/ink/ink2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09:29.3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97 2721,'0'0'21853,"15"17"-21133,47 47-498,-61-63-206,0 1 1,0-1 0,1 0 0,-1 0 0,0 0 0,0 0-1,1 0 1,-1-1 0,1 1 0,-1 0 0,1-1-1,-1 1 1,1-1 0,-1 1 0,1-1 0,-1 0 0,1 0-1,0 1 1,-1-1 0,1 0 0,-1 0 0,1-1-1,2 1 1,-2-1-1,-1 0-1,1 0 1,0-1 0,-1 1-1,1 0 1,-1 0 0,1-1-1,-1 1 1,1-1-1,-1 0 1,2-2 0,1-1 14,1-2 52,0 1 0,-1-1 0,0 0-1,0 0 1,0 0 0,-1-1-1,0 0 1,0 1 0,-1-1 0,3-16-1,-5 22-25,0-1-1,1 0 0,-1 1 1,-1-1-1,1 1 0,0-1 1,0 0-1,-1 1 0,0-1 1,1 1-1,-1-1 0,0 1 1,0 0-1,0-1 0,-1 1 1,1 0-1,-1 0 0,1-1 1,-1 1-1,0 1 0,1-1 1,-1 0-1,0 0 0,0 1 0,0-1 1,-1 1-1,1-1 0,0 1 1,0 0-1,-1 0 0,1 0 1,-1 0-1,1 0 0,-1 1 1,1-1-1,-1 1 0,-3 0 1,2-1-19,-1 1 1,1 0 0,0 0 0,-1 1 0,1-1 0,-1 1-1,1 0 1,0 0 0,0 0 0,-1 1 0,1 0-1,0-1 1,0 1 0,0 1 0,-5 3 0,-6 6-57,0 0 1,-18 22-1,-14 10-63,41-40-159,4-2 81,0-1 0,0 0-1,0 1 1,0-1 0,0 1-1,0-1 1,0 1-1,0 0 1,1 0 0,-1 0-1,1 0 1,-1 0 0,1 0-1,0 1 1,0-1 0,0 0-1,-1 5 1,7-6-4602,10-1 2730,-11 0 825,33 0-5362</inkml:trace>
</inkml:ink>
</file>

<file path=ppt/ink/ink2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09:29.7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1 7796,'0'0'12781,"-7"20"-10158,-20 67-667,25-83-1766,0 1 0,1-1 1,0 1-1,-1-1 1,2 1-1,-1 0 1,1 0-1,-1-1 1,1 1-1,0 0 1,1 0-1,0 5 1,1-3-96,-2-6-93,0 0 0,1 0-1,-1 0 1,0 0-1,1 0 1,-1 0 0,1 0-1,-1 0 1,1 0 0,0-1-1,-1 1 1,1 0-1,0 0 1,0 0 0,0-1-1,-1 1 1,1 0-1,0-1 1,0 1 0,0-1-1,0 1 1,0-1 0,2 1-1,0 0-28,1 0 1,0-1-1,0 1 0,-1-1 0,1 0 0,0 0 1,4 0-1,2-1-162,-1-1 1,0 0-1,0 0 0,0-1 1,10-4-1,-10 3-26,-1-1 0,0-1-1,0 0 1,0 0 0,11-12 0,-18 17 194,0 0 1,0-1-1,1 1 1,-1 0 0,0 0-1,1 0 1,-1 0-1,1 0 1,-1 0-1,1 0 1,-1 0-1,1 1 1,0-1-1,-1 1 1,1-1 0,0 1-1,3-1 1,-5 2 41,1 1 0,-1-1 0,1 0 0,-1 1 0,0-1 0,1 0 0,-1 1 0,0-1 0,0 0 0,0 1 0,0-1 0,0 0 0,-1 3 0,1-2 29,0 30 853,-1 0 1,-7 38-1,8-70-898,0 1 0,-1-1 0,1 0-1,0 0 1,0 0 0,0 1 0,0-1-1,0 0 1,0 0 0,0 0 0,0 1-1,0-1 1,0 0 0,0 0 0,0 0-1,0 1 1,0-1 0,0 0-1,0 0 1,0 1 0,0-1 0,0 0-1,0 0 1,0 0 0,0 1 0,0-1-1,1 0 1,-1 0 0,0 0 0,0 0-1,0 1 1,0-1 0,0 0 0,1 0-1,-1 0 1,0 0 0,0 0 0,0 1-1,0-1 1,1 0 0,-1 0-1,0 0 1,0 0 0,0 0 0,1 0-1,-1 0 1,0 0 0,0 0 0,0 0-1,1 0 1,-1 0 0,0 0 0,0 0-1,1 0 1,-1 0 0,0 0 0,0 0-1,0 0 1,1 0 0,-1 0 0,0 0-1,15-8-46,-15 7 52,10-7 47,0 0 1,-1 0-1,0-1 1,-1 0-1,12-17 1,34-57 304,-44 67-330,-5 9-5,-1 0 0,-1 1 0,1-2 0,-1 1 0,0 0 0,-1-1 0,1 1 1,-2-1-1,1 0 0,-1 1 0,0-1 0,0-8 0,-1 13 269,-3 4-801,-1 1 59,1-1-1,0 0 1,0 1 0,1-1-1,-1 1 1,0 0 0,0 0-1,1 0 1,-1 0 0,-3 5-1,-4 6-4125,6-3-3831</inkml:trace>
</inkml:ink>
</file>

<file path=ppt/ink/ink2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09:30.2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0 11157,'0'0'10093,"-9"26"-8087,-27 82-203,35-105-1756,-4 11 285,0 0 0,1 1 0,0 0 0,1 0 0,1 0 0,0 0 0,1 21 0,1-34-540,3-5-75,13-9 179,-2-1 1,1-1-1,15-20 0,24-22-20,-37 40 171,-15 13-26,0 0 1,0 1-1,1-1 1,-1 1-1,1 0 1,0 0 0,0 0-1,-1 0 1,1 0-1,0 1 1,1-1-1,-1 1 1,0 0 0,0 0-1,1 0 1,-1 0-1,0 0 1,6 0-1,-6 5 79,0-1-1,-1 1 0,1 0 0,-1-1 0,0 1 0,0 0 0,0 0 0,0 0 0,0 5 0,0-4-41,8 38 560,-10-38-571,1 0 1,-1-1 0,1 1 0,0-1 0,1 1 0,-1-1 0,1 1 0,2 4-1,1-7-47,-5-2-40,4 0-286</inkml:trace>
</inkml:ink>
</file>

<file path=ppt/ink/ink2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27:14.5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 26912,'22'19'0,"-33"7"0,36-41 0,-4 33 0,-27-46 0,30 13 0,-53 13 0,23-26 0,-6 55 0,-16-29 0</inkml:trace>
</inkml:ink>
</file>

<file path=ppt/ink/ink2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27:15.0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0 352,'0'0'16314,"-5"23"-14259,3-13-1860,-20 90 3874,-15 152 1,36-37-3520,-1-259-599,0 30 102,1 0 0,1-1 0,1-19-1,0 33-45,-1-1-1,0 1 1,1-1-1,0 1 1,-1 0-1,1-1 1,0 1-1,0 0 1,-1-1-1,1 1 1,0 0-1,0 0 1,1 0-1,-1 0 0,0 0 1,0 0-1,0 0 1,3-1-1,28-12 171,-16 8-116,101-37 107,-17 6-1667,-39 8-3098,-33 9-2479,-7 5-3918</inkml:trace>
</inkml:ink>
</file>

<file path=ppt/ink/ink2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27:15.2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10773,'0'0'11381,"0"166"-8163,0-90-1169,0-6-849,0-8-640,0 0-432,0-13-256,0-1-672,0-20-2289,0-7-1602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1:10.9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6 149 3586,'0'0'14830,"-1"20"-11591,-3 133 1900,3-152-5120,1 1 0,0 0 1,0-1-1,1 1 1,-1-1-1,0 1 0,0 0 1,1-1-1,-1 1 0,1-1 1,0 1-1,-1-1 1,1 1-1,0-1 0,0 0 1,0 1-1,0-1 0,0 0 1,1 2-1,0-2-87,-1-1 0,0 1 0,1-1 0,-1 0 0,0 1 0,1-1-1,-1 0 1,0 0 0,1 0 0,-1 0 0,0 0 0,1 0 0,-1 0 0,1 0 0,-1-1-1,0 1 1,0 0 0,1-1 0,-1 1 0,0-1 0,0 0 0,1 1 0,-1-1 0,0 0 0,0 0-1,1-1 1,7-4-154,-1-1 0,-1 0-1,11-12 1,-14 13 174,1 0 0,0 1-1,1-1 1,-1 1 0,1 1 0,0-1 0,0 1-1,1 0 1,11-5 0,-18 9 63,1-1 0,0 1 0,-1 0 0,1 0 0,0 0 0,-1 0 0,1 0 0,0 0 0,-1 1 0,1-1 0,0 0 0,-1 0 0,1 0 0,-1 1 0,1-1 0,-1 0 1,1 1-1,0-1 0,-1 0 0,1 1 0,-1-1 0,1 1 0,-1-1 0,0 1 0,1-1 0,-1 1 0,1-1 0,-1 1 0,0-1 0,0 1 0,1-1 0,-1 1 0,0 0 0,0-1 0,1 1 0,-1-1 0,0 1 0,0 0 0,0-1 0,0 1 0,0 1 0,1 1 114,3 6 130,0 0 0,1-1 0,1 1 0,-1-1-1,1-1 1,10 11 0,-12-15-270,0 0 0,-1 0 0,1 0 1,0-1-1,1 1 0,-1-1 0,0 0 0,1-1 0,-1 1 1,1-1-1,0 1 0,-1-1 0,1-1 0,0 1 0,8-1 0,0 1-340,1-1-1,0 0 1,0-1-1,-1-1 1,1 0-1,-1-1 1,1-1-1,-1 0 0,0 0 1,0-1-1,-1-1 1,13-8-1,-13 6 333,-1 0 0,-1-1 1,0-1-1,0 1 0,0-2 0,-2 1 0,1-1 0,-1-1 0,-1 0 0,0 0 0,0 0 0,-2-1 0,1 0 0,-2 0 1,0 0-1,0 0 0,-1-1 0,-1 0 0,0 1 0,-1-1 0,0-21 0,-2 33 61,1-1-1,0 1 1,0 0 0,-1 0-1,1-1 1,-1 1-1,0 0 1,0 0 0,0 0-1,0 0 1,0 0-1,0 0 1,0 0 0,-1 0-1,1 0 1,-1 1 0,-2-4-1,3 5 30,0-1-1,-1 0 1,1 0 0,0 1 0,-1-1-1,1 0 1,0 1 0,-1-1-1,1 1 1,-1 0 0,1-1-1,-1 1 1,1 0 0,0 0-1,-1 0 1,1 0 0,-1 0-1,1 0 1,-1 1 0,1-1-1,-1 0 1,1 1 0,0-1-1,-1 1 1,1 0 0,0-1-1,-1 1 1,1 0 0,0 0-1,-2 1 1,-3 3 88,1 1-1,-1 0 1,1 1-1,0-1 1,1 1-1,0 0 1,0 0-1,-6 14 0,-21 67 1468,27-73-1524,0-1 0,2 0-1,-1 1 1,2 0 0,0-1 0,1 1-1,0 0 1,1 0 0,1-1 0,1 1-1,0-1 1,0 0 0,1 1-1,9 18 1,1 7 110,11 48 0,-7-20-108,-10-32-39,-1 0 0,4 63-1,-7 79 140,-4-166-184,-2 1-1,1-1 1,-2 0-1,1 0 1,-2 0-1,0-1 1,0 1 0,-1-1-1,0 0 1,-1 0-1,-9 12 1,14-21 3,0 0 0,-1 0 1,1-1-1,-1 1 1,0-1-1,1 1 0,-1-1 1,0 1-1,0-1 0,0 0 1,0 0-1,0 0 0,0 0 1,0 0-1,0-1 1,0 1-1,0-1 0,0 1 1,-1-1-1,1 0 0,0 0 1,0 0-1,-1 0 0,1 0 1,0 0-1,0 0 1,0-1-1,-1 1 0,1-1 1,0 0-1,0 0 0,0 0 1,0 0-1,0 0 0,0 0 1,-2-2-1,-1-4-6,0-1-1,0 1 0,1-1 1,0 0-1,0 0 1,1 0-1,0-1 1,1 1-1,0-1 0,0 0 1,1 0-1,0 1 1,0-1-1,1 0 0,1-12 1,0 6-20,1-1 0,0 0-1,1 1 1,1-1 0,0 1 0,1 0 0,14-28 0,13-14-144,46-64 0,-34 65-3514,7 5-5324,-26 26 1598</inkml:trace>
</inkml:ink>
</file>

<file path=ppt/ink/ink2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27:15.5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1 5699,'0'0'11885,"-10"25"-8713,-32 84-885,39-101-2034,0-1 0,0 1 1,1 1-1,1-1 0,0 0 1,0 0-1,0 17 0,1-14 2,0-9-240,0-1 1,0 1 0,0-1 0,0 1 0,0-1 0,1 1 0,-1-1 0,1 1-1,-1-1 1,1 1 0,-1-1 0,1 1 0,0-1 0,-1 0 0,1 1-1,0-1 1,0 0 0,0 0 0,0 0 0,0 0 0,0 0 0,3 2-1,-2-2-7,0 0 0,0 0 0,1 0 0,-1-1 0,0 1 0,1-1 0,-1 1 0,1-1-1,-1 0 1,1 0 0,-1 0 0,6-1 0,-3 1-4,1-2 0,0 1 1,-1 0-1,1-1 0,-1 0 0,0-1 0,1 1 0,-1-1 1,0 0-1,0 0 0,6-6 0,-5 3-1,-1 0-1,0-1 1,0 1 0,-1-1-1,1 0 1,-2 0 0,1-1-1,-1 1 1,0-1-1,3-11 1,-3 1 153,0-1 0,-1 0 1,-1-27-1,-1 44-109,0 1 1,0 0-1,-1-1 1,1 1 0,0-1-1,-1 1 1,1 0-1,0 0 1,-1-1-1,0 1 1,1 0-1,-1 0 1,0-1-1,1 1 1,-1 0-1,0 0 1,0 0 0,0 0-1,0 0 1,0 0-1,0 1 1,0-1-1,0 0 1,-1 0-1,1 1 1,0-1-1,0 1 1,-1-1-1,1 1 1,0-1 0,0 1-1,-1 0 1,1 0-1,-1 0 1,1-1-1,0 1 1,-1 0-1,1 1 1,0-1-1,-1 0 1,1 0 0,-2 1-1,-3 0 148,0 0-1,0 1 1,0 0 0,0 0-1,0 0 1,0 0 0,1 1 0,-8 5-1,-44 40-605,51-35-1619,6-3-2766,0-6 921</inkml:trace>
</inkml:ink>
</file>

<file path=ppt/ink/ink2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27:16.8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62 306 7796,'0'0'11869,"-9"0"-10167,-21 0-362,8 0 2528,22-27-2974,0 14-772,-1 0-148,1 1 1,1-1-1,0 1 0,1 0 0,5-20 1,2-6 647,-2 0 1,3-58-1,-25 510 517,9-182-590,6-180-703,1-64 97,0-1-1,1 1 0,0 0 1,1 1-1,0-1 1,1 0-1,0 1 1,9-15-1,2-3-226,1 2-1,22-27 1,-38 54 278,0-1 0,1 1-1,-1 0 1,0 0 0,0 0 0,1 0 0,-1 0 0,0-1 0,0 1-1,1 0 1,-1 0 0,0 0 0,1 0 0,-1 0 0,0 0 0,1 0 0,-1 0-1,0 0 1,1 0 0,-1 0 0,0 0 0,0 0 0,1 0 0,-1 0-1,0 1 1,1-1 0,-1 0 0,0 0 0,0 0 0,1 0 0,-1 0 0,0 1-1,0-1 1,1 0 0,-1 0 0,0 1 0,0-1 0,0 0 0,1 0-1,-1 1 1,0-1 0,0 1 0,10 13 93,-8-11-110,3 5 56,0 1 0,0-1-1,-1 2 1,-1-1 0,1 0 0,-1 1 0,3 18 0,-3-13-22,1 0 0,9 24 0,-12-37-19,1 1-1,-1-1 1,0 0 0,1 0-1,-1 0 1,1 0 0,-1 0-1,1 0 1,0 0-1,0 0 1,0-1 0,0 1-1,0-1 1,0 1 0,1-1-1,-1 0 1,0 0 0,1 0-1,-1 0 1,1 0 0,-1-1-1,1 1 1,-1-1 0,1 1-1,-1-1 1,1 0 0,0 0-1,-1 0 1,1-1 0,-1 1-1,1-1 1,-1 1 0,6-3-1,0 1-9,0-2-1,0 1 1,0-1-1,0 0 0,0-1 1,-1 1-1,1-2 1,10-9-1,-9 6 66,1-1 0,-1 0 0,-1 0 1,0-1-1,0 0 0,-1 0 0,0-1 0,-1 0 0,-1 0 0,0-1 0,0 0 1,-1 1-1,-1-1 0,0-1 0,-1 1 0,0 0 0,-1-24 0,-1 37-4,-1-1 0,1 1 0,-1-1 0,1 0 1,-1 1-1,1-1 0,-1 1 0,0-1 0,1 1 0,-1-1 0,0 1 0,1 0 0,-1-1 0,0 1 0,1 0 0,-1-1 0,0 1 0,0 0 0,0 0 0,1 0 0,-1 0 0,0 0 0,0 0 0,0 0 0,1 0 0,-1 0 0,0 0 0,0 0 0,1 0 0,-1 1 0,0-1 0,0 0 0,0 1 0,-31 8 79,26-7-129,0 1 0,1 0 0,-1 0 0,1 0 0,0 1 0,0-1 0,0 1 0,1 1 0,-1-1 0,1 1 0,0-1 0,0 1 0,1 0 0,-1 1 0,1-1 0,0 1 0,1-1 0,-1 1 0,1 0 0,0 0 0,0 0 0,1 0 0,0 0 0,0 0 0,1 1 0,-1-1 0,1 0 0,1 8 0,1-9 7,0-1 0,0 1-1,0 0 1,1-1-1,0 1 1,0-1 0,0 0-1,0 0 1,0 0-1,1-1 1,0 1 0,0-1-1,0 0 1,8 5-1,9 5-8,38 19 0,-37-22-278,1-2-1,1 0 1,43 9-1,-7-11-5960,-43-9-1353,-1-15-4764</inkml:trace>
</inkml:ink>
</file>

<file path=ppt/ink/ink2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27:17.4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1 8116,'0'0'10663,"-8"25"-9454,5-17-1061,-14 43 1288,2 1 1,-8 53 0,11 4 863,3 163-1,9-271-2384,7-10-566,1-2 657,5-7-161,1 0 0,30-30-1,-39 44 106,0 0 0,0 0 0,1 0 0,-1 1 0,1-1 0,0 1 0,0 0 0,0 1-1,0 0 1,0 0 0,0 0 0,1 1 0,-1 0 0,13-1 0,-15 2 83,0 0 0,-1 0 1,1 0-1,-1 1 0,1-1 0,-1 1 1,0 0-1,1 0 0,-1 0 0,0 0 1,1 1-1,-1-1 0,0 1 1,0 0-1,0 0 0,0 0 0,-1 0 1,1 1-1,0-1 0,-1 1 0,0-1 1,0 1-1,0 0 0,4 6 1,-3-1 61,0 1 1,0-1-1,-1 1 1,0 0-1,0 0 1,-1 0-1,0 0 1,-1 15-1,0-21-64,-1 0-1,1 0 1,-1 0-1,0 0 0,0 0 1,0 0-1,0 0 1,-1-1-1,1 1 1,-1 0-1,0-1 1,1 0-1,-1 1 0,0-1 1,-1 0-1,1 0 1,0 0-1,-1 0 1,1 0-1,-1 0 1,1-1-1,-1 0 0,0 1 1,1-1-1,-4 1 1,-8 3 31,-1 0 0,1-1 0,-25 4 1,8-6-277,19-2-5863,12-7-413,0 0 86</inkml:trace>
</inkml:ink>
</file>

<file path=ppt/ink/ink2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27:18.4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175 114 3826,'0'0'14025,"-3"-19"-11387,-11-55-319,14 73-2228,0 0 0,-1 0 0,1 0 0,-1 0 1,1-1-1,-1 1 0,0 0 0,0 0 0,1 0 1,-1 0-1,0 1 0,0-1 0,0 0 0,0 0 0,0 0 1,0 1-1,0-1 0,0 0 0,0 1 0,0-1 0,0 1 1,-1-1-1,1 1 0,0 0 0,0 0 0,-1-1 1,1 1-1,0 0 0,0 0 0,0 0 0,-1 0 0,1 0 1,0 1-1,0-1 0,-1 0 0,1 0 0,0 1 0,-2 0 1,-3 0 223,2 0-231,-1 0-1,0 1 1,1 0 0,-1 0-1,1 0 1,0 0 0,0 0 0,0 1-1,0 0 1,0 0 0,0 0-1,1 0 1,-5 6 0,0 0-24,0 1 1,1-1 0,1 1 0,-8 14-1,7-1 73,7-23-128,0 1 1,0-1-1,0 1 0,0-1 1,1 1-1,-1 0 1,0-1-1,0 1 0,0-1 1,0 1-1,1-1 1,-1 1-1,0-1 0,1 0 1,-1 1-1,0-1 1,1 1-1,-1-1 0,0 0 1,1 1-1,-1-1 1,1 1-1,2 0 11,0 0 0,0 0 0,0-1 0,0 1-1,0-1 1,0 0 0,0 0 0,1 0 0,3 0 0,5-1-8,6 0-57,0 0 0,0-2 0,0 0 0,-1-1 0,1-1 0,-1-1 0,0 0 0,0-1 0,17-11 0,-33 17 19,-1 1 1,1-1-1,0 1 1,0-1-1,0 1 1,0-1 0,0 1-1,0-1 1,0 1-1,0 0 1,0 0-1,0 0 1,0-1 0,1 1-1,-1 0 1,0 0-1,0 0 1,0 1-1,0-1 1,0 0 0,0 0-1,0 0 1,0 1-1,0-1 1,0 1-1,0-1 1,0 1 0,0-1-1,0 1 1,0-1-1,-1 1 1,1 0 0,0-1-1,0 1 1,0 0-1,-1 0 1,1 0-1,-1 0 1,1 0 0,0 0-1,-1-1 1,0 1-1,1 0 1,0 2-1,0-1 62,0 1-1,1-1 0,-1 0 0,1 0 1,0 1-1,0-1 0,0 0 0,3 2 0,8 3-2658,11-2-10275,-10-5 3692</inkml:trace>
</inkml:ink>
</file>

<file path=ppt/ink/ink2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27:18.6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103 0 4482,'0'0'21578,"-77"160"-19801,61-105-1169,11 0-32,0-6-576,5-1-224,0-6-224,5-14-2337,16-1-2066,4-20-3136</inkml:trace>
</inkml:ink>
</file>

<file path=ppt/ink/ink2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27:18.9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186 0 11845,'0'0'10549,"-25"12"-8284,-78 38-763,99-48-1400,0 0 0,-1 0 0,1 1 1,1-1-1,-1 1 0,0 0 0,1 0 0,-1 1 0,1-1 0,0 1 0,0 0 0,-3 5 0,4-6-78,1 1 0,0 0 0,0 0 0,0 0 0,0 0 0,1 0-1,0 0 1,0 0 0,0 4 0,0-4-29,0-3-11,0 0-1,1 0 1,-1 0 0,0 0 0,1 0-1,-1 0 1,1 0 0,-1 0-1,1 0 1,0 0 0,-1 0 0,1 0-1,0 0 1,0 0 0,0-1-1,-1 1 1,1 0 0,0-1 0,0 1-1,0 0 1,0-1 0,0 1-1,0-1 1,0 0 0,0 1 0,1-1-1,-1 0 1,0 1 0,0-1-1,0 0 1,0 0 0,0 0 0,2 0-1,47-2-1092,-41 1 838,0 0 25,1-1 0,-1 0 0,0-1 0,0 0 0,0 0 0,-1-1 1,1 0-1,-1 0 0,14-11 0,-10 7-252,1 1 1,21-9 0,-23 13 521,-9 25 3188,-2 38-968,20-60-6300,-4-9-343,4-15-2954</inkml:trace>
</inkml:ink>
</file>

<file path=ppt/ink/ink2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27:19.2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1 11669,'0'0'14820,"-7"21"-12757,-21 65-1151,27-81-848,0 0 0,0 0 0,0-1-1,0 1 1,1 10 0,0-14-58,0 0 0,0 0 1,0 0-1,0 0 0,1 0 0,-1 0 0,0 0 1,1 0-1,-1 0 0,0 0 0,1 0 0,-1 0 1,1 0-1,0-1 0,-1 1 0,1 0 0,0 0 0,1 1 1,0-1-67,1-1 1,0 1 0,0 0 0,0-1 0,-1 1-1,1-1 1,0 0 0,0 0 0,0 0-1,0 0 1,0 0 0,0-1 0,3 0 0,9-1-520,-6 0 214,0 0 0,0-1-1,0 0 1,0 0 0,-1-1 0,0 0 0,1-1 0,11-8-1,-8 5-144,-1 1 0,2 0 0,17-6-1,-30 13 601,0 0 0,0 0-1,0 0 1,0 0 0,1-1 0,-1 1-1,0 0 1,0 0 0,0 0-1,1 0 1,-1 0 0,0 0 0,0 0-1,0 0 1,1 0 0,-1 0-1,0 0 1,0 0 0,0 0 0,1 0-1,-1 0 1,0 0 0,0 1-1,0-1 1,0 0 0,1 0-1,-1 0 1,0 0 0,0 0 0,0 0-1,0 0 1,1 1 0,-1-1-1,0 0 1,0 0 0,0 0 0,0 0-1,0 1 1,0-1 0,0 0-1,1 0 1,-1 1 0,0 11 755,-1-2-108,1-8-1657,22 10-7674,-7-11 2957,5-1-2358</inkml:trace>
</inkml:ink>
</file>

<file path=ppt/ink/ink2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27:19.5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165 1 13478,'0'0'11573,"-144"124"-9604,129-89-976,10-7-945,5 6 192,0-6-240,0-7 0,26-1-240,-6-6 80,11-7-609,5-7-863,0 0-1474,0-14-1088,0-20-2881</inkml:trace>
</inkml:ink>
</file>

<file path=ppt/ink/ink2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27:19.6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11509,'0'0'14759,"66"7"-14663,-25-7-96,-5 0-32,-5 0-2241,-10 0-2033,-11 0-3393</inkml:trace>
</inkml:ink>
</file>

<file path=ppt/ink/ink2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27:20.2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0 111 8468,'0'0'12776,"3"16"-11845,10 52-648,-13-64-260,1-1 0,0 0-1,0 0 1,0 0 0,0 0-1,1 0 1,-1 0 0,1-1 0,0 1-1,0 0 1,0-1 0,0 1-1,0-1 1,0 0 0,1 1-1,3 1 1,-4-3-18,0 0 0,1 0-1,-1 0 1,1 0 0,-1 0-1,1-1 1,0 0 0,-1 1-1,1-1 1,-1 0 0,1 0 0,0 0-1,-1-1 1,1 1 0,4-2-1,4-2 6,0 0 0,0-1-1,0-1 1,0 1-1,-1-2 1,11-8-1,-18 13 10,17-13-2,-1 0-1,0-2 1,-2 0-1,28-33 1,-41 42 3916,-14 18-3021,-16 21-920,19-20 157,1 0 0,0 0 0,-5 14 1,9-20-145,0-1 0,1 1 0,0 0 0,0 0 0,0 0 1,0 0-1,1-1 0,0 1 0,0 0 0,0 0 1,2 7-1,-2-12-12,1 1 0,0 0 0,-1 0 0,1-1 0,0 1 0,-1-1 0,1 1 0,0 0 0,0-1 0,-1 1 0,1-1 1,0 0-1,0 1 0,0-1 0,0 0 0,0 1 0,-1-1 0,1 0 0,0 0 0,0 0 0,0 0 0,0 0 0,0 0 0,0 0 0,0 0 0,0 0 0,0 0 1,0 0-1,1-1 0,4 1-4,5 0-17,0 0 0,0 0 0,0-1 0,0 0 1,0-1-1,-1 0 0,1-1 0,-1 0 0,1-1 0,17-8 0,1-5-1042,49-19 1,-77 36 1052,-1 0 0,1-1 0,-1 1 1,1 0-1,-1 0 0,1 0 0,-1 0 1,1 0-1,-1 0 0,1 0 0,-1 0 1,1 0-1,-1 0 0,0 1 0,1-1 1,-1 0-1,1 0 0,-1 0 1,1 1-1,-1-1 0,1 0 0,-1 0 1,0 1-1,1-1 0,-1 0 0,0 1 1,1-1-1,-1 0 0,0 1 0,1-1 1,-1 1-1,0-1 0,0 0 0,1 1 1,-1-1-1,0 1 0,0-1 0,0 1 1,0-1-1,0 1 0,0-1 1,0 1-1,0-1 0,0 1 0,3 36 1309,-4-34-1144,1 1 0,0 0 1,0 0-1,0-1 0,1 1 1,0 0-1,-1 0 0,3 3 0,-2-6-135,0 1 0,0-1 0,1 0-1,-1 0 1,0 0 0,1-1-1,-1 1 1,1 0 0,-1 0 0,1-1-1,-1 1 1,1-1 0,0 1 0,-1-1-1,1 0 1,0 0 0,-1 0-1,1 0 1,0 0 0,-1 0 0,1 0-1,-1 0 1,1-1 0,2 0-1,2 1 39,-3-1-21,0 0 0,0 1 0,0-1 0,1 0 0,-1 0 1,0-1-1,-1 1 0,1 0 0,0-1 0,0 0 0,-1 0 1,1 0-1,-1 0 0,4-3 0,32-39 173,-31 35-189,13-17-1936,28-52 0,-23 36-4684,-4 1-3305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1:11.3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4130,'0'0'17192,"61"0"-15559,-51 0-577,1 0-752,-6 0-304,0 0-144,0 0-1505,0 0-2144,-5 7-2562,0 7-2657</inkml:trace>
</inkml:ink>
</file>

<file path=ppt/ink/ink2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27:20.4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1 105 10181,'0'0'13206,"123"-14"-13110,-67 7-48,1-7-48,-6 7-304,0-7-529,-10 0-2144,-10 1-2290,-10-8-1904</inkml:trace>
</inkml:ink>
</file>

<file path=ppt/ink/ink2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27:20.6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 9700,'0'0'7599,"-11"25"-3694,-2 6-2814,2-9-204,2 0 0,1 1 0,0 0 0,-8 46 0,12-36-28,2 0 0,2 66 0,1-95-838,0 1 1,0-1-1,0 1 0,0-1 1,0 0-1,1 1 1,0-1-1,0 0 1,0 0-1,1 0 0,-1 0 1,1-1-1,0 1 1,0-1-1,0 1 0,0-1 1,1 0-1,-1 0 1,1-1-1,0 1 1,0-1-1,0 1 0,0-1 1,0-1-1,9 4 1,-2-2 16,0 0 1,0 0-1,1-1 1,-1 0-1,1-1 1,-1-1-1,1 0 1,-1 0-1,18-4 1,-23 3-230,-1-1 0,0 1 1,1-2-1,-1 1 0,0 0 1,0-1-1,0 0 0,-1 0 1,1-1-1,-1 1 1,1-1-1,-1 0 0,0 0 1,-1 0-1,6-8 0,-1 0-1247,-1 0 0,0-1-1,0 0 1,7-24-1,3-12-8739</inkml:trace>
</inkml:ink>
</file>

<file path=ppt/ink/ink2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28:26.1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42 6707,'0'0'9815,"2"-5"-4498,1-4-4033,-3 8-1241,0 1 1,0-1-1,0 0 1,0 1-1,0-1 1,0 1-1,0-1 1,0 0 0,0 1-1,-1-1 1,1 0-1,0 1 1,0-1-1,-1 1 1,1-1-1,0 0 1,0 1 0,-1-1-1,1 1 1,-1-1-1,1 1 1,-1-1-1,1 1 1,-1 0-1,1-1 1,-1 1 0,1-1-1,-1 1 1,1 0-1,-1 0 1,1-1-1,-2 1 1,2 0-22,-1 0 0,1 0 0,-1 0 0,1 1 0,0-1 0,-1 0 0,1 0 0,0 0 0,-1 1 0,1-1 0,0 0 0,0 1 0,-1-1 0,1 0 0,0 1 0,0-1 0,-1 0 0,1 1 0,0-1 0,0 0 0,0 1 0,0-1 0,0 0 0,0 1 0,-1-1 0,1 1 0,0-1 0,0 0 0,0 1 0,0-1 0,0 1 0,1-1 0,-1 0 0,0 1 0,0-1 0,0 1 0,0-1 0,0 0 0,0 1 0,1-1 0,-1 0 0,0 1 0,0-1 0,0 0 0,1 1 0,-1-1 0,0 0 0,1 1 0,13 22-61,-11-17 3411,-11-18-3395,7 10-589,7 9 350,-5-6 271,0 0-1,0 1 0,0-1 1,0 1-1,0-1 0,-1 1 1,1-1-1,0 1 0,-1 0 1,1-1-1,-1 1 0,0 0 1,1 0-1,-1 2 1,0-2 716,-2-5-140,-5-4-516,0 0 0,0 1 0,-1 0 0,-13-9 0,17 12-20,-5 1-59,7 2-84,9 0-415,-2 0 478,0 0 1,0 0-1,0 1 1,0 0-1,0-1 1,4 3-1,-7-2 44,0-1-1,-1 1 1,1 0 0,-1 0-1,0 0 1,1 0-1,-1 0 1,0 0 0,1 0-1,-1 0 1,0 0 0,0 1-1,0-1 1,0 0-1,0 1 1,0-1 0,-1 1-1,1-1 1,0 1 0,-1-1-1,1 4 1,1 1 216,-2-6-204,0-1 0,0 1 1,0 0-1,0 0 0,0 0 1,0 0-1,0 0 0,0 0 0,-1 0 1,1 0-1,0 0 0,0 0 1,0 0-1,0 0 0,0 0 1,0 0-1,0 0 0,0 0 1,0 0-1,0 0 0,-1 0 1,1 0-1,0 0 0,0 0 0,0 0 1,0 0-1,0 0 0,0 1 1,0-1-1,0 0 0,0 0 1,0 0-1,0 0 0,0 0 1,0 0-1,-1 0 0,1 0 0,0 0 1,0 0-1,0 0 0,0 0 1,0 0-1,0 1 0,0-1 1,0 0-1,0 0 0,0 0 1,0 0-1,0 0 0,0 0 1,0 0-1,0 0 0,0 0 0,0 0 1,0 1-1,0-1 0,0 0 1,0 0-1,0 0 0,0 0 1,0 0-1,0 0 0,-10 0 115,2 0-115,8 0-38,-1 1 1,1-1-1,-1 0 0,0 0 1,1 0-1,-1 0 0,0 1 1,1-1-1,-1 0 0,0 0 0,1 0 1,-1 0-1,1-1 0,-1 1 1,0 0-1,1 0 0,-1 0 1,0 0-1,1-1 0,-1 1 0,1 0 1,-1 0-1,1-1 0,-1 1 1,1-1-1,-1 1 0,1 0 0,-1-1 1,1 1-1,-1-1 0,1 1 1,-1-1-1,1 1 0,0-1 1,-1 1-1,1-1 0,0 0 0,0 1 1,0-1-1,-1 1 0,1-1 1,0 0-1,0 1 0,0-1 1,0 0-1,0 1 0,0-1 0,0 0 1,0-15-2658,0 3-2296,0-13-6738</inkml:trace>
</inkml:ink>
</file>

<file path=ppt/ink/ink2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42:21.1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 0 3458,'0'0'26879,"0"9"-26983,0 98 701,0-105-490,-7-2 218,1 0-290,3 0-38,-1 0 1,1 0-1,-1 0 1,1 0-1,-1-1 0,1 0 1,-7-1-1,9 1-16,0 0-1,0 0 0,0 1 0,0-1 1,0 0-1,0 0 0,0 0 1,0 0-1,0 0 0,1 0 0,-1 0 1,0-1-1,1 1 0,-1 0 0,1 0 1,-1 0-1,1-1 0,-1 1 1,1 0-1,0-1 0,0 1 0,0 0 1,0-1-1,0 1 0,0-3 0,0-35-217,0 38 192,0 36 186,-1-34-117,1 0 0,-1-1 0,1 1 0,-1 0 0,0-1-1,1 1 1,-1-1 0,0 1 0,1-1 0,-1 0 0,0 1 0,0-1 0,1 0 0,-1 1 0,0-1-1,0 0 1,0 0 0,0 0 0,1 0 0,-1 0 0,0 0 0,0 0 0,0 0 0,0 0 0,1 0-1,-1 0 1,0-1 0,-1 1 0,-5-1-197,8-25-408,-1 25 581,0 0 0,0 1 1,1-1-1,-1 0 0,0 0 1,0 1-1,1-1 0,-1 0 1,0 1-1,1-1 0,-1 1 0,1-1 1,-1 1-1,1-1 0,-1 1 1,1-1-1,-1 1 0,1-1 1,0 1-1,-1-1 0,1 1 1,-1 0-1,1-1 0,0 1 1,0 0-1,-1 0 0,1-1 1,0 1-1,-1 0 0,1 0 0,0 0 1,0 0-1,-1 0 0,1 0 1,0 0-1,0 0 0,-1 1 1,1-1-1,1 0 0,-2 1 18,1 0 0,0 0 0,0-1 0,0 1-1,0 0 1,0 0 0,-1 0 0,1 0 0,0 0-1,-1 1 1,1-1 0,-1 0 0,1 0 0,-1 0 0,0 0-1,1 1 1,-1-1 0,0 0 0,0 0 0,0 2-1,0-1 98,-2 19 536,-7-22-390,-1 0-1186,16 4 322,-3-1 674,1 0 0,-1 1 0,1-1-1,-1 1 1,0-1 0,0 1 0,0 0 0,0 0 0,-1 1 0,1-1-1,-1 0 1,0 1 0,0 0 0,0-1 0,0 1 0,-1 0 0,1 0-1,-1 0 1,0 0 0,0 0 0,-1 0 0,1 0 0,-1 0 0,0 5-1,-26-25 24,21 10-211,-1 0 0,1 0 0,0 0 0,1-1 0,-1 0 0,-5-13 0,9 18-9</inkml:trace>
</inkml:ink>
</file>

<file path=ppt/ink/ink2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42:29.0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1 144,'0'0'48</inkml:trace>
</inkml:ink>
</file>

<file path=ppt/ink/ink2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34:20.4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1 3362,'0'0'22287,"0"4"-20697,0-1-1434,0-1-1,0 0 1,0 0 0,0 0-1,0 0 1,-1 0 0,1 0-1,-1 0 1,1 0 0,-1 0-1,0 0 1,0 0-1,0 0 1,-1 2 0,0-2-42,0-1 0,1 0 0,-1 0 0,0 0 0,0 0 0,0 0 1,0 0-1,0 0 0,0-1 0,0 1 0,0-1 0,0 0 0,0 1 0,-1-1 0,1 0 1,0 0-1,-2-1 0,1 1-997,8 1 679,-5-1 205,1 0 1,0 0 0,-1 0-1,1 0 1,-1 0 0,1 0-1,0 1 1,-1-1 0,1 0-1,-1 0 1,1 1 0,-1-1 0,1 0-1,-1 1 1,1-1 0,-1 1-1,1-1 1,-1 0 0,1 1-1,-1-1 1,0 1 0,1 0-1,0 37 485,-1-35-131,-1-22-318,-4 7-285,5 11 211,-1 0-1,0 0 1,1-1-1,-1 1 1,1 0-1,0-1 0,-1 1 1,1 0-1,0-1 1,0 1-1,0 0 1,0-1-1,0-1 0,0 2 33,0 0-1,1 1 1,-1-1-1,1 0 0,-1 1 1,0-1-1,1 0 0,0 1 1,-1-1-1,1 0 0,-1 1 1,1-1-1,0 1 1,-1-1-1,1 1 0,0 0 1,-1-1-1,1 1 0,0-1 1,0 1-1,0 0 1,-1 0-1,1 0 0,0-1 1,0 1-1,0 0 0,-1 0 1,1 0-1,0 0 1,0 0-1,0 1 0,0-1 1,-1 0-1,1 0 0,0 0 1,0 1-1,0-1 1,-1 0-1,1 1 0,0-1 1,-1 1-1,1-1 0,0 1 1,-1-1-1,1 1 1,0-1-1,-1 1 0,1 0 1,-1-1-1,1 1 0,-1 0 1,0-1-1,1 1 1,0 1-1,0 6 598,-1-6 162,-7-4-692,7 2-91,-2 0 31,-1-1-1,1 1 0,0-1 1,0 0-1,0 0 1,0 0-1,0 0 1,1 0-1,-1 0 0,0 0 1,0-1-1,1 1 1,-1-1-1,-1-1 1,-2 0-34,5 3-83,0-2 61,1 1-1,-1-1 1,1 0 0,0 0 0,-1 0 0,1 0 0,0 0-1,0 1 1,1-1 0,-1 0 0,0 1 0,0-1-1,1 1 1,-1-1 0,4-1 0,1-1-3217,-1 3-3570</inkml:trace>
</inkml:ink>
</file>

<file path=ppt/ink/ink2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34:20.8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3298,'0'0'10644,"0"132"-7538,0-35-977,0 0-64,0 0 32,15-14-208,-5-14-417,1-20-928,-6-15-447,0-13-97,5-14-225,-10-35-6386,0-20 2738,0-15-1330,0-6-2544</inkml:trace>
</inkml:ink>
</file>

<file path=ppt/ink/ink2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34:21.3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6675,'0'0'13257,"21"0"-11867,66 3-190,-82-3-1055,1 0 1,-1 1-1,1-1 0,-1 2 0,0-1 0,0 0 0,1 1 0,-1 0 0,0 0 0,0 1 0,-1-1 0,1 1 1,-1 0-1,1 0 0,-1 1 0,0-1 0,0 1 0,0 0 0,-1 0 0,1 0 0,-1 1 0,0-1 1,0 1-1,3 8 0,-2-3 91,-2 0 0,0 0 1,0 0-1,0 0 1,-1 0-1,-1 0 1,0 0-1,0 0 0,-1 0 1,0 0-1,-3 11 1,-1-7-172,0 0 0,-1-1 1,0 0-1,-1 0 0,0 0 1,-1-1-1,-1 0 0,0 0 1,-13 12-1,-14 21-46,35-44-38,4-1-290,30-2 62,41-6-1,-41 3 341,42-1-1,-70 6-87,0 0 29,0 0 1,-1 0-1,1 0 0,-1 1 1,1-1-1,-1 1 0,8 2 0,-11-2-1,0 0 0,0 0 0,1 0 0,-1 0 0,0 0 0,0 0 0,0 0 0,0 0 0,-1 1 0,1-1 0,0 0 0,0 1 0,-1-1 0,1 0 0,-1 1 0,1-1 0,-1 1 0,0-1 0,1 1 0,-1-1 0,0 1 0,0-1 0,0 1 0,0-1 0,-1 3 0,2 2 54,-1 0 0,0 0 0,-1 1 0,0-1 0,0 0 0,0 0 1,0 0-1,-1 0 0,0 0 0,0 0 0,-1-1 0,0 1 0,0-1 0,0 1 0,-1-1 1,1 0-1,-1 0 0,0-1 0,-7 7 0,-30 29-8,-2 0 0,-56 38 0,97-91-11574,7-8 7330,13-6-3236</inkml:trace>
</inkml:ink>
</file>

<file path=ppt/ink/ink2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34:21.6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0 431 7139,'0'0'15023,"24"-19"-13574,75-60-505,-94 76-898,-1-1-1,0 1 1,0-1 0,0 0-1,-1 0 1,1 0-1,-1 0 1,0 0-1,0-1 1,-1 1-1,1-1 1,-1 0 0,0 0-1,0 0 1,-1 0-1,1 0 1,0-6-1,0-1 42,2-8 178,-1-1-1,-1 1 0,-1-41 0,-1 52-204,-1 0 0,0 0 0,-1 0 0,0 0 0,0 0-1,-1 0 1,0 0 0,0 1 0,-1 0 0,-9-15 0,13 22-55,0 1 0,0 0 0,-1 0 0,1 0 0,0-1 0,0 1 0,0 0 0,-1 0 0,1 0 0,0 0 0,0-1 0,-1 1 0,1 0 0,0 0 0,-1 0 0,1 0 0,0 0 0,0 0 0,-1 0 0,1 0 0,0 0 0,-1 0 0,1 0 0,0 0 0,0 0 0,-1 0 0,1 0 0,0 0 1,0 0-1,-1 0 0,1 0 0,0 1 0,-1-1 0,1 0 0,0 0 0,0 0 0,0 0 0,-1 1 0,1-1 0,0 0 0,0 0 0,0 0 0,-1 1 0,1-1 0,0 0 0,0 0 0,0 1 0,0-1 0,0 0 0,-1 0 0,1 1 0,0-1 0,0 0 0,0 1 0,0-1 0,0 0 0,0 0 0,0 1 0,0-1 0,-13 34 227,1 0-1,2 0 0,1 1 1,2 0-1,1 1 0,-1 59 1,6-75-31,0-7 27,0 0 0,2 1 0,2 23-1,-3-34-201,1 0-1,0 0 0,0 1 0,0-1 1,0 0-1,0 0 0,1-1 1,0 1-1,-1 0 0,1 0 0,0-1 1,0 1-1,0-1 0,1 1 0,-1-1 1,0 0-1,1 0 0,0 0 1,-1 0-1,5 1 0,6 2-33,1-2 1,0 1-1,0-2 0,0 0 0,0-1 1,0 0-1,0-1 0,1 0 0,25-5 1,-33 3-209,0 0 0,0-1 0,0 1 0,0-1 0,0-1 0,0 0 0,-1 1 0,0-2 0,0 1 0,0-1 1,0 0-1,-1 0 0,0-1 0,6-8 0,5-8-3429,0 0 1,18-38 0,-9 12-5406</inkml:trace>
</inkml:ink>
</file>

<file path=ppt/ink/ink2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34:21.9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14 1313,'0'0'13483,"-1"21"-10036,-1 7-2560,0-3-110,0 1 0,2-1-1,4 32 1,1-29 26,0 0 1,2 0-1,1-1 1,1 0-1,15 30 1,-8-33-279,-15-23-239,-1-5-105,2-35-292,3 0 1,1 0-1,2 1 0,2 0 1,1 0-1,2 1 0,25-51 0,-22 58-2709,-14 27 2069,-1 1 1,1 0-1,0 0 0,-1 0 0,1 0 0,0 0 0,1 0 0,-1 0 0,0 1 1,3-3-1,10 2-6930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1:11.5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2577,'71'166'18152,"-71"-159"-16343,11-7-656,-1 0-705,5 0-448,-4 0-80,-1-14-2337,-10-20-6531</inkml:trace>
</inkml:ink>
</file>

<file path=ppt/ink/ink2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34:22.3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0 402 11829,'0'0'6238,"20"-21"-3535,-9 9-2416,15-14 114,-2-2 1,0-1 0,34-55 0,-45 60-326,0 3-44,0-1 0,-2 0-1,-1-1 1,0 0 0,8-35 0,-18 56-158,0-4 784,-9 9 1259,-2 8-1625,1-1 0,-1 1 0,2 1 0,0 0 0,0 0 0,1 1 1,1 0-1,-11 26 0,-38 118 830,51-140-967,1 0 0,1 0 0,1 1 0,0-1 1,1 22-1,1-39-159,0 0 1,0 0 0,0 1 0,0-1-1,0 0 1,0 0 0,0 0 0,1 0-1,-1 1 1,0-1 0,0 0 0,0 0-1,0 0 1,0 0 0,0 1-1,0-1 1,0 0 0,1 0 0,-1 0-1,0 0 1,0 0 0,0 0 0,0 1-1,0-1 1,1 0 0,-1 0-1,0 0 1,0 0 0,0 0 0,0 0-1,1 0 1,-1 0 0,0 0 0,0 0-1,0 0 1,0 0 0,1 0-1,-1 0 1,0 0 0,0 0 0,0 0-1,1 0 1,-1 0 0,0 0 0,0 0-1,0 0 1,1 0 0,2-1-35,11 1-80,-4 1-145,-1-1 1,0 0-1,0 0 1,0-1-1,0 0 1,0-1-1,0 0 1,0-1-1,-1 1 1,1-2-1,9-4 1,9-9-3884,36-33 0,-17 15-4220</inkml:trace>
</inkml:ink>
</file>

<file path=ppt/ink/ink2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34:22.5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0 7652,'0'0'16471,"-46"173"-14550,41-124-865,5-1-431,0-20-321,5-7-304,10-7-48,6-7-96,-1-7-128,1 0-145,-1-21-719,1-21-801,-1-6-1585,1-8-4177</inkml:trace>
</inkml:ink>
</file>

<file path=ppt/ink/ink2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34:23.2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9044,'0'0'15383,"56"0"-14999,-40 0-256,9 0-128,-9 0-528,4 0-1313,-4 0-2801,-1 0-4626</inkml:trace>
</inkml:ink>
</file>

<file path=ppt/ink/ink2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34:25.4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145 1 4898,'0'0'16493,"-18"8"-14791,7-3-1396,5-3-196,0 0-1,1 0 1,-1 1-1,1 0 0,0 0 1,0 0-1,0 1 1,0-1-1,1 1 1,-1 0-1,1 1 0,0-1 1,0 1-1,1-1 1,-1 1-1,1 1 0,0-1 1,0 0-1,-2 7 1,-1 9 399,0-1 0,2 2-1,0-1 1,1 1 0,1-1 0,1 1 0,3 29 0,-2-49-500,0 0 0,1 1 0,0-1 0,-1 0 0,1 0 0,0 0 0,0 1 0,0-1 0,0 0 0,1 0 0,-1 0 0,0 0 0,1-1 0,0 1 0,-1 0 0,1-1 0,0 1 0,0-1 0,0 1 0,0-1 0,0 0 0,0 0 0,0 0 0,0 0 0,0 0 0,1 0 0,-1-1 0,0 1 0,3-1 0,9 2 16,0 0 0,0-1 0,27-3 0,-14 1 42,-21 1-87,0 0 0,0 0 0,0-1 0,0 0 0,0 0-1,-1-1 1,1 0 0,0 0 0,-1 0 0,1 0 0,-1-1 0,0 0-1,9-6 1,-8 3-286,0 0 0,0 0 0,-1 0 0,0 0 0,0-1 0,0 0 0,-1 0 0,0 0 0,5-13 0,11-42-4515,-4-12-3618</inkml:trace>
</inkml:ink>
</file>

<file path=ppt/ink/ink2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34:25.7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 4802,'0'0'6883,"-1"30"-2446,-3 210 2828,4-2-1938,7-184-4945,-7-52-390,0-1-1,1 1 1,-1-1-1,0 1 0,1-1 1,-1 1-1,1-1 1,-1 1-1,1-1 1,0 1-1,0-1 0,-1 0 1,1 0-1,0 1 1,0-1-1,0 0 1,1 0-1,-1 0 1,0 0-1,0 0 0,1 0 1,-1 0-1,0-1 1,1 1-1,-1 0 1,0-1-1,1 1 0,2 0 1,-3-2-21,1 1 0,-1-1-1,0 1 1,1-1 0,-1 0 0,1 1 0,-1-1 0,0 0-1,1 0 1,-1 0 0,0 0 0,0 0 0,0 0 0,0 0-1,0-1 1,0 1 0,0 0 0,0 0 0,-1-1 0,1 1-1,0-1 1,0-2 0,5-6-138,28-44-251,-25 36 111,2 1-1,1 0 0,0 0 0,1 1 1,0 1-1,24-22 0,-36 37 323,0-1-1,0 0 1,0 0-1,0 0 1,0 1-1,0-1 1,0 1-1,0-1 1,0 1-1,0-1 1,0 1-1,0 0 1,1-1 0,-1 1-1,0 0 1,0 0-1,0 0 1,1 0-1,-1 0 1,0 0-1,0 0 1,0 0-1,0 1 1,1-1-1,-1 0 1,0 1-1,0-1 1,0 1-1,0-1 1,0 1-1,0-1 1,0 1-1,0 0 1,0 0-1,0-1 1,0 1-1,0 0 1,-1 0-1,2 1 1,2 4 307,0 1 0,0-1 0,-1 1 0,0 0 0,3 8 0,0 0 241,9 16-373,10 26 1673,-21-36-6085,-2 1-4768</inkml:trace>
</inkml:ink>
</file>

<file path=ppt/ink/ink2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34:26.2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257 28 5234,'0'0'14668,"-24"-7"-12354,9 2-1923,7 1-240,0 2 0,-1-1 0,1 1 0,-1 0 0,0 1 0,-9-1 0,15 2-89,0 0 0,0 1 1,-1-1-1,1 1 0,0-1 1,0 1-1,0 0 0,0 0 1,0 1-1,1-1 0,-1 0 1,0 1-1,0 0 0,1 0 1,-1 0-1,1 0 0,0 0 1,0 0-1,-1 0 0,1 1 1,1-1-1,-1 1 0,0-1 1,-2 6-1,-52 113 2049,51-105-1845,0 0 0,0 0 0,2 0 0,0 1 0,1-1 0,-1 18 0,8-31-437,1-3 139,0 1 0,1-1 0,-1-1-1,1 1 1,-1-1 0,1 0 0,-1 0 0,0-1 0,0 0 0,0 0-1,0-1 1,0 1 0,0-1 0,-1 0 0,1-1 0,-1 1 0,0-1-1,0-1 1,0 1 0,6-7 0,42-63-721,-21 28-386,-32 46 1141,1-1-1,-1 1 0,0 0 0,0 0 0,0-1 0,0 1 0,1 0 0,-1 0 1,0 0-1,0-1 0,0 1 0,1 0 0,-1 0 0,0 0 0,0 0 0,1 0 1,-1 0-1,0-1 0,0 1 0,1 0 0,-1 0 0,0 0 0,0 0 0,1 0 1,-1 0-1,0 0 0,0 0 0,1 0 0,-1 0 0,0 0 0,1 0 1,-1 0-1,0 0 0,0 1 0,1-1 0,-1 0 0,0 0 0,0 0 0,1 0 1,-1 0-1,0 0 0,0 1 0,0-1 0,1 0 0,-1 0 0,0 0 0,0 1 1,0-1-1,0 0 0,1 0 0,-1 1 0,0-1 0,0 0 0,0 0 0,0 1 1,0-1-1,0 0 0,0 0 0,0 1 0,5 15 430,-5-16-407,2 6 157,-2-2-80,1-1 1,0 0 0,0 0-1,0 1 1,0-1 0,0 0-1,1 0 1,-1 0 0,1 0-1,0-1 1,0 1 0,3 3-1,-5-5-197,1-1 0,0 1-1,-1 0 1,1-1 0,0 1-1,0-1 1,0 1 0,-1-1-1,1 1 1,0-1 0,0 1-1,0-1 1,0 0 0,0 1-1,0-1 1,0 0 0,0 0 0,0 0-1,0 0 1,1 0 0,4-3-4338,4-9-3474</inkml:trace>
</inkml:ink>
</file>

<file path=ppt/ink/ink2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34:26.4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1 1 13366</inkml:trace>
</inkml:ink>
</file>

<file path=ppt/ink/ink2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34:26.5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89 13366,'34'-28'1317,"47"-30"-1,-80 58-1244,-1-1-1,1 1 0,0 0 0,-1-1 0,1 1 1,-1 0-1,1 0 0,-1 0 0,1-1 0,0 1 1,-1 0-1,1 0 0,0 0 0,-1 0 1,1 0-1,0 0 0,-1 0 0,1 0 0,-1 0 1,1 1-1,0-1 0,-1 0 0,1 0 0,-1 0 1,1 1-1,0-1 0,-1 0 0,1 1 0,-1-1 1,1 0-1,-1 1 0,1-1 0,-1 1 1,1-1-1,-1 1 0,0-1 0,1 1 0,-1-1 1,0 1-1,1-1 0,-1 1 0,0 0 0,0-1 1,0 1-1,1 0 0,-1-1 0,0 1 1,0-1-1,0 1 0,0 1 0,0 44 2856,-1-30-1949,1 197 5497,0-213-6480,0 1-1,0 0 1,0 0 0,0-1 0,0 1-1,0 0 1,0 0 0,0 0-1,0-1 1,1 1 0,-1 0 0,0 0-1,0-1 1,1 1 0,-1 0-1,0 0 1,1-1 0,-1 1 0,1 0-1,-1-1 1,1 1 0,0-1-23,-1 1 0,1-1 0,-1-1-1,1 1 1,-1 0 0,1 0 0,-1 0 0,1 0 0,-1 0 0,1 0 0,-1-1 0,1 1 0,-1 0 0,1 0 0,-1-1 0,1 1 0,-1 0 0,0-1-1,1 1 1,-1 0 0,1-1 0,-1 0 0,24-31-1319,-22 28 1276,17-21-572,0 0-1,30-27 0,-47 50 642,-1 0-1,1 1 1,0 0 0,0-1-1,0 1 1,1 0 0,-1 0 0,0 0-1,0 0 1,1 1 0,-1-1-1,0 1 1,1-1 0,-1 1 0,0 0-1,1 0 1,-1 0 0,1 0-1,-1 0 1,0 0 0,5 2 0,-3-1 208,-1 0 1,1 0-1,0 1 1,-1 0-1,1 0 1,-1 0-1,1 0 1,-1 0-1,0 1 1,0-1-1,4 6 1,48 59 1588,-55-67-1945,1 0-1,-1 1 1,1-1 0,-1 1-1,1-1 1,0 0 0,-1 0 0,1 1-1,-1-1 1,1 0 0,0 0-1,-1 0 1,1 1 0,0-1-1,-1 0 1,1 0 0,-1 0-1,1 0 1,0 0 0,-1 0-1,1 0 1,0-1 0,-1 1-1,1 0 1,0 0 0,-1 0-1,1-1 1,-1 1 0,1 0-1,-1-1 1,1 1 0,0 0-1,-1-1 1,1 0 0,15-19-6143,-15 19 6175,23-38-6760</inkml:trace>
</inkml:ink>
</file>

<file path=ppt/ink/ink2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34:26.8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0 13238,'0'0'5408,"-9"23"-2751,5-11-2381,-5 11 142,1 0 1,1 0 0,1 1 0,1 0-1,2 1 1,-2 24 0,5 760 5237,19-559-5410,-4-77-412,-14-129-1392,-8-57-3709,-14-28-290,-12-8-2703</inkml:trace>
</inkml:ink>
</file>

<file path=ppt/ink/ink2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34:27.0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0 153 12998,'0'0'14311,"175"-76"-13319,-119 55-992,-10 8-80,0-8-1777,-15 14-2689,0-7-5699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1:16.7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1 194 8340,'0'0'15412,"5"-23"-14958,17-73-43,-5 51 89,-16 44-340,0-1-1,0 0 1,0 1-1,-1-1 1,1 0-1,-1 0 1,1 0-1,-1 1 1,1-1-1,-1 0 1,0-3-1,0 5-145,0 0 1,0 0-1,0 0 0,0-1 0,0 1 0,-1 0 1,1 0-1,0 0 0,0 0 0,0-1 1,0 1-1,0 0 0,0 0 0,0 0 1,0 0-1,0 0 0,0-1 0,0 1 1,0 0-1,0 0 0,0 0 0,1 0 0,-1-1 1,0 1-1,0 0 0,0 0 0,0 0 1,0 0-1,0 0 0,0-1 0,0 1 1,0 0-1,1 0 0,-1 0 0,0 0 1,0 0-1,0 0 0,0 0 0,0 0 0,0 0 1,1 0-1,-1-1 0,0 1 0,0 0 1,0 0-1,0 0 0,1 0 0,-1 0 1,0 0-1,0 0 0,0 0 0,0 0 1,1 0-1,-1 0 0,0 0 0,0 0 0,0 0 1,0 1-1,0-1 0,1 0 0,-1 0 1,0 0-1,5 15 1493,-15 355-846,5-258-650,5-111-38,0-24-3692,0-4-627,0-6-3551</inkml:trace>
</inkml:ink>
</file>

<file path=ppt/ink/ink2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34:27.3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 12534,'0'0'5965,"2"28"-3201,6 92-891,-5-94-1220,0 1 0,1-1 0,2 0 0,9 29 0,-15-54-642,1 0 34,-1 1 0,0 0 0,1 0 0,-1-1 0,1 1 0,0 0 0,-1-1 0,1 1 1,0 0-1,0-1 0,0 1 0,0-1 0,0 0 0,1 1 0,-1-1 0,0 0 0,1 0 0,2 2 0,-3-3 126,0-3-37,4-20 27,2 0 0,0 1 1,2 0-1,0 0 1,2 1-1,0 1 0,20-28 1,-11 20-393,-9 11 162,2 1 1,24-27 0,-31 38-402,0 0 0,0 0 0,1 1 0,8-5 0,-9 6-470,0 0 0,0 1 0,0 0 1,0 0-1,13-2 0,7 3-7670</inkml:trace>
</inkml:ink>
</file>

<file path=ppt/ink/ink2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34:27.6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120 1 12998,'0'0'6398,"-14"19"-3915,-46 68-989,53-76-1223,1 1-1,1-1 1,0 1-1,1 1 1,0-1 0,0 1-1,2-1 1,-1 1-1,0 26 1,2-27-208,0-3-42,0 0-1,1 0 1,1 17-1,0-25-42,-1 1 0,0-1 0,0 1 0,1-1 0,-1 1 0,0-1 0,1 1 0,0-1 0,-1 0 0,1 1 0,0-1 0,0 0 0,0 1 0,-1-1 0,1 0 0,1 0 0,-1 0 0,0 0-1,0 0 1,0 0 0,0 0 0,1 0 0,-1-1 0,0 1 0,1 0 0,-1-1 0,1 1 0,2 0 0,0-1-61,1 1 0,-1-1 0,1 0 0,-1-1 1,1 1-1,-1-1 0,0 0 0,1 0 0,-1 0 0,0-1 0,1 1 0,-1-1 0,0 0 1,0 0-1,0-1 0,-1 1 0,1-1 0,-1 0 0,6-5 0,5-7-40,0 0 1,-1-1-1,12-21 0,7-7-385,-1 14 393,-29 28 28,0 2 0,1-1-1,-1 0 1,0 0 0,1 1-1,-1-1 1,1 1 0,-1 0 0,1 0-1,-1 0 1,1 0 0,-1 0-1,1 0 1,2 1 0,5 0-2998,9-1-4353</inkml:trace>
</inkml:ink>
</file>

<file path=ppt/ink/ink2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34:28.1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279 8 1249,'0'0'14556,"-14"25"-10573,-43 86-982,51-100-2634,1 0 0,1 0 0,0 0 0,0 1 0,1-1 0,1 1 0,0 0 0,1 0 0,0 0 0,1 18 0,0-22-389,0-6 22,0 0-1,1-1 1,-1 1-1,0-1 1,1 0-1,0 1 1,-1-1-1,1 1 0,0-1 1,-1 0-1,1 1 1,0-1-1,0 0 1,0 0-1,0 0 1,0 0-1,1 0 1,-1 0-1,0 0 1,0 0-1,1 0 1,-1-1-1,0 1 0,1 0 1,-1-1-1,1 1 1,-1-1-1,1 1 1,-1-1-1,1 0 1,-1 0-1,1 0 1,1 0-1,4 1-27,0-1 0,0 0 0,0 0 1,0-1-1,0 0 0,12-3 0,-15 2-18,1 0 1,-1 0-1,-1-1 1,1 0 0,0 1-1,-1-1 1,1 0-1,-1-1 1,0 1-1,0-1 1,0 1-1,0-1 1,-1 0-1,0 0 1,1 0-1,-1 0 1,-1-1-1,1 1 1,1-9-1,3-7-211,-1-1 0,3-40 0,-6-43 22,-2 65 430,0 37 525,0 12 1794,-3 142-207,6 172-1021,6-225-1196,1-10-20,-6 174 0,-4-252-52,-2 0-1,0 0 1,-5 17 0,6-24-13,0-1-1,0 0 0,0 0 1,-1 0-1,0-1 1,1 1-1,-1 0 1,0-1-1,0 1 0,0-1 1,-1 1-1,1-1 1,-1 0-1,1 0 0,-1 0 1,-3 1-1,-5 2-21,-1-2-1,-1 1 0,1-2 0,0 0 1,-1 0-1,1-1 0,-1 0 1,0-1-1,1-1 0,-1 0 0,1-1 1,-1 0-1,-16-6 0,18 4-51,1-1-1,0 0 1,1-1-1,-1 0 1,1 0 0,0-1-1,1 0 1,-1-1-1,-6-8 1,10 10-201,0 0 0,1-1-1,0 1 1,1-1 0,-1 0 0,1 0 0,0 0 0,1-1 0,0 1 0,0-1 0,1 1-1,0-1 1,0 1 0,0-11 0,1-4-1332,-1 9-313,1 0 0,0 1 1,1-1-1,4-16 0,16-26-8449</inkml:trace>
</inkml:ink>
</file>

<file path=ppt/ink/ink2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34:30.2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26 409 1281,'0'0'5138,"-20"-14"5792,19 14-10746,1 0 0,0 0 0,0 0 0,-1-1-1,1 1 1,0 0 0,-1 0 0,1 0 0,0-1-1,0 1 1,-1 0 0,1 0 0,0-1 0,0 1 0,0 0-1,-1 0 1,1-1 0,0 1 0,0 0 0,0-1-1,0 1 1,0 0 0,0-1 0,0 1 0,0 0 0,0 0-1,0-1 1,0 1 0,0-1 0,1-14 136,1 1 0,0-1-1,1 1 1,1 0 0,0 0 0,1 0 0,13-25 0,9-29-206,-19 44-31,-1 0 0,-2-1 0,-1 0 1,0-1-1,-1-27 0,-3 50 389,-3 17 929,-11 21-1058,2-4-228,1 0 0,-10 44 0,15-36 248,1 0 0,0 49 0,5-84-341,0 0 1,1-1 0,-1 1 0,1-1 0,-1 1-1,1-1 1,0 1 0,1-1 0,-1 1 0,0-1 0,1 0-1,0 0 1,0 0 0,0 0 0,0 0 0,0 0-1,1 0 1,-1-1 0,1 1 0,0-1 0,0 0-1,0 1 1,0-2 0,0 1 0,0 0 0,5 2-1,3 0-11,1-1 1,-1 0-1,1 0 0,-1-1 0,1-1 0,0 0 0,14 0 0,-21-2-64,0 0 0,0-1 0,0 1 1,0-1-1,0 0 0,0 0 0,-1 0 0,1-1 0,-1 0 1,0 0-1,1 0 0,-1 0 0,-1-1 0,1 1 0,0-1 1,5-8-1,8-10-2378,25-41 1,-41 61 2245,19-33-5919,-8 7-3914</inkml:trace>
</inkml:ink>
</file>

<file path=ppt/ink/ink2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34:30.4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 10805,'0'0'12454,"46"-7"-13799,-31 0-3633,1 7-5219</inkml:trace>
</inkml:ink>
</file>

<file path=ppt/ink/ink2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34:30.5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13670,'103'166'11814,"-93"-166"-13447,5-7-1697,1-7-4001</inkml:trace>
</inkml:ink>
</file>

<file path=ppt/ink/ink2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44:07.5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 91 1153,'0'0'14945,"-3"-4"-13048,-7-5-232,8 23-66,0 10-984,-53 257 3859,16-98-2769,36-162-1496,4-44-90,13-251 188,-10 241-302,-2 4-2,2 1-1,1-1 0,2 0 0,0 1 0,12-28 0,0 27 244,-11 30 337,-7 0-526,4 3-19,1 1 1,-1 0-1,0 0 0,-1 1 0,1 0 1,-1 0-1,0 0 0,0 0 0,-1 0 0,0 1 1,0 0-1,2 8 0,4 4 84,18 46 226,36 124 0,-61-181-340,0-1-1,0 0 0,1 0 0,0 0 0,0 0 0,1-1 0,-1 1 0,6 6 1,-7-12-19,2-7 35,27-147 272,-26 113-180,2 1-1,2-1 0,26-70 1,-26 84-127,-7 20 6,0-1-1,0 0 1,1 1 0,0 0-1,0-1 1,8-10 0,-10 16-33,-1 4-3195,0 38-6060,0-9 567</inkml:trace>
</inkml:ink>
</file>

<file path=ppt/ink/ink2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44:08.1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170 21 5170,'0'0'16944,"-11"-3"-14876,1-2-1425,7 3-390,-1 0-1,1 1 1,-1-1-1,0 1 1,1 0-1,-1 0 0,0 0 1,0 0-1,0 1 1,-6-1-1,9 2-158,-1-1 0,1 0 1,-1 0-1,1 1 0,0-1 0,-1 1 0,1-1 0,0 1 1,-1 0-1,1 0 0,0-1 0,0 1 0,0 0 0,0 0 1,0 0-1,0 0 0,0 0 0,-1 2 0,-15 23 84,13-18-59,-4 5-43,0-1-1,2 2 0,-1-1 1,2 1-1,0 0 0,0 0 1,2 1-1,-1-1 1,2 1-1,0 0 0,0 22 1,3-36-87,0 0 1,0-1 0,0 0 0,0 1 0,0-1-1,0 1 1,0-1 0,0 0 0,0 0-1,0 0 1,0 1 0,0-1 0,0 0 0,0 0-1,1-1 1,-1 1 0,1 0 0,3 0 8,-1-1 0,1 1 0,0-1 0,-1 0 1,1 0-1,-1-1 0,1 1 0,-1-1 0,0 0 0,1 0 1,-1-1-1,0 1 0,0-1 0,-1 0 0,1 0 1,4-4-1,4-7-2,0 0 0,-1-1 0,10-16 0,5-8-104,10-7-103,-36 46 208,0 0 1,0 0-1,1-1 0,-1 1 1,0 0-1,0 0 1,0 0-1,1 0 0,-1 0 1,0-1-1,0 1 0,0 0 1,1 0-1,-1 0 0,0 0 1,0 0-1,1 0 0,-1 0 1,0 0-1,0 0 0,1 0 1,-1 0-1,0 0 1,0 0-1,1 0 0,-1 0 1,0 0-1,0 0 0,0 0 1,1 0-1,-1 1 0,0-1 1,0 0-1,1 0 0,-1 0 1,0 0-1,0 0 0,0 1 1,0-1-1,1 0 1,-1 0-1,0 0 0,0 1 1,0-1-1,0 0 0,0 0 1,0 0-1,1 1 0,-1-1 1,0 0-1,0 0 0,0 1 1,7 14 15,-6-12-14,34 76 644,-21-57-398,-14-20-311,-30-6-14880,19-13 7287</inkml:trace>
</inkml:ink>
</file>

<file path=ppt/ink/ink2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44:08.3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3153,'0'0'21306,"-5"42"-19929,5-14-465,10-8-736,0-6-176,-4 0-160,-6-7-1232,5-7-1218,0 0-1503,5 0-2675,0 0-5073</inkml:trace>
</inkml:ink>
</file>

<file path=ppt/ink/ink2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44:08.5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7780,'113'83'4065,"-108"-83"-15,5 7-1184,6 7-753,-6 0-1025,0 0-896,6 0-192,-11 7-912,-5 6-2322,0 1-2656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1:16.9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69 7764,'0'0'16743,"16"0"-16311,-16-13-944,0-15-2641,0 0-3138</inkml:trace>
</inkml:ink>
</file>

<file path=ppt/ink/ink2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44:10.7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155 1 2993,'0'0'17211,"-23"25"-15741,-71 84-43,89-103-1239,0 1 1,0-1-1,1 2 0,0-1 0,0 0 1,-3 10-1,6-12 5,0 0 0,0 0 1,1 0-1,-1 1 0,1-1 0,1 6 0,-1 3 363,0-13-528,0 1 1,0-1-1,0 0 1,0 0-1,1 0 1,-1 1-1,0-1 1,1 0-1,-1 0 1,1 0-1,-1 1 1,1-1 0,0 0-1,-1 0 1,1 0-1,0 0 1,0 0-1,-1 0 1,1 0-1,0-1 1,0 1-1,0 0 1,0 0-1,0-1 1,0 1-1,1-1 1,-1 1-1,0-1 1,0 1-1,0-1 1,1 1-1,-1-1 1,2 0-1,5 1 8,0 0 0,1-1-1,-1 0 1,11-2-1,5 1 106,-14 1-149,1 0 0,0-1-1,0-1 1,-1 1 0,1-2-1,19-6 1,-26 7-361,1 0-1,-1 0 1,0 0 0,0-1 0,-1 1-1,1-1 1,0 0 0,-1 0-1,0 0 1,1-1 0,-1 1-1,-1-1 1,1 0 0,0 0-1,-1 0 1,0 0 0,0 0-1,2-6 1,3-19-5876</inkml:trace>
</inkml:ink>
</file>

<file path=ppt/ink/ink2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44:11.1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10149,'0'0'8660,"0"23"-6241,0 13-1648,14 305 6051,-11-307-6402,-2-22-350,0-1 0,1 0 1,0 1-1,0-1 0,1 0 0,1 0 1,6 14-1,-10-24-74,1 0 0,-1 0 0,1 0 0,0 0 0,-1 0-1,1 0 1,0 0 0,0 0 0,0 0 0,0 0 0,0 0 0,0-1 0,0 1 0,2 1 0,-3-2-6,1 0 1,0 0 0,-1 0-1,1 0 1,-1 0 0,1 0-1,-1 0 1,1 0 0,-1 0-1,1 0 1,-1 0 0,1-1-1,-1 1 1,1 0-1,-1 0 1,1 0 0,-1-1-1,1 1 1,-1 0 0,1-1-1,-1 1 1,0 0 0,1-1-1,2-3-65,0 0 0,0-1 1,0 1-1,-1-1 0,4-7 0,-2 1 58,8-14-98,-8 15 31,0 1 1,1-1-1,0 1 1,1 0-1,-1 0 0,2 0 1,-1 1-1,16-15 1,-19 21 82,0 1 0,-1-1 0,1 1 1,0 0-1,0 0 0,0 0 1,0 0-1,0 0 0,0 1 0,0-1 1,0 1-1,0 0 0,1 0 0,-1 0 1,0 0-1,0 1 0,0-1 1,0 1-1,0 0 0,0 0 0,0 0 1,0 0-1,0 0 0,-1 1 1,1-1-1,0 1 0,-1 0 0,1 0 1,-1 0-1,0 0 0,1 0 1,-1 0-1,0 1 0,0-1 0,-1 1 1,3 3-1,1 7 315,0 1 0,-1 0 0,3 14 0,8 27 284,-15-51 430</inkml:trace>
</inkml:ink>
</file>

<file path=ppt/ink/ink2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44:11.4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166 1 11957,'0'0'14311,"-22"17"-13113,-71 59-326,89-72-835,0 0-1,0-1 1,0 1-1,0 1 1,1-1-1,-1 0 1,1 1-1,0 0 0,1 0 1,-1 0-1,1 0 1,0 0-1,0 0 1,0 1-1,1-1 1,0 0-1,0 1 1,0 0-1,1-1 1,0 1-1,0-1 0,0 1 1,2 5-1,-2-8-43,1-1 0,0 1 0,0-1 0,0 1 0,0-1-1,0 1 1,1-1 0,-1 1 0,1-1 0,0 0 0,-1 0-1,4 2 1,32 29 15,-28-26 8,0 0 1,-1 1 0,11 13 0,-15-17 5,-1 1 1,0 0-1,0 1 0,-1-1 1,0 0-1,0 1 1,0 0-1,-1-1 1,1 1-1,0 9 0,-2-14-54,0 1-1,0-1 0,0 1 0,0 0 0,0-1 0,0 1 0,0-1 0,-1 1 0,1 0 0,-1-1 0,1 1 0,-1-1 0,1 1 0,-1-1 0,0 0 0,0 1 0,0-1 0,0 0 0,0 1 0,0-1 0,0 0 0,0 0 0,0 0 1,-1 0-1,1 0 0,0 0 0,-1 0 0,1 0 0,-1-1 0,1 1 0,-1 0 0,1-1 0,-1 1 0,1-1 0,-1 0 0,1 0 0,-1 1 0,0-1 0,1 0 0,-4-1 0,4 2-336,-1-1 0,0 0 1,0 0-1,1 0 0,-1 0 0,0 0 0,1 0 0,-1 0 0,0 0 0,1-1 1,-1 1-1,0-1 0,1 1 0,-1-1 0,1 0 0,-1 0 0,1 0 0,-1 1 0,1-1 1,0-1-1,-1 1 0,1 0 0,0 0 0,0 0 0,0-1 0,0 1 0,0 0 1,0-1-1,-1-2 0,-9-22-6250</inkml:trace>
</inkml:ink>
</file>

<file path=ppt/ink/ink2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44:11.6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63 6131,'0'0'16631,"164"0"-16503,-128-14-128,5 1-368,-5-1-1409,-15 0-2304,-6 7-2995</inkml:trace>
</inkml:ink>
</file>

<file path=ppt/ink/ink2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44:12.1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 5090,'0'0'16541,"-3"26"-14759,-1 9-1091,-1 11 702,1 60 0,4-80-807,-1-13-376,1 0 1,1 0 0,0 0-1,0 0 1,4 13-1,-4-22-192,1 0 0,-1 0 0,1-1 0,0 1 0,0 0 0,0-1 0,1 1 0,-1-1 0,1 0 0,0 0 0,0 0 0,0 0 0,0 0 0,0-1 0,1 0 0,-1 1 0,1-1 0,-1 0 0,8 2 0,-3-1-19,0-1 1,0 0 0,0 0-1,1-1 1,15 0-1,-20-1 9,1 0-1,0 0 0,-1 0 0,1-1 0,-1 1 0,1-1 0,-1-1 1,1 1-1,-1 0 0,0-1 0,1 0 0,4-3 0,0-4 3,-1 1 0,0-1 0,0 0 0,-1-1 0,0 0 0,-1 0 0,0 0 0,8-19 0,-3 1-121,-1 1-1,8-42 0,-15 59 105,-2 0 1,0 0-1,0-16 0,-1 24 594,-2 4-501,0-1 0,0 0 0,0 1 0,0-1 0,0 1-1,0 0 1,0 0 0,1-1 0,-1 1 0,1 0 0,-1 0 0,1 1 0,0-1-1,-2 4 1,-1 0 43,-3 4-38,1 0 1,0-1 0,1 2-1,0-1 1,1 1 0,0 0-1,1 0 1,0 0 0,0 0-1,1 0 1,1 1 0,0-1-1,1 22 1,2-28-81,-1-1 0,1 0 0,0 1 0,1-1 0,-1 0 0,1 0 0,-1-1 0,1 1 0,0-1 0,1 1 0,-1-1 0,1 0 0,-1 0 0,1 0 0,0-1 0,0 1 0,0-1 0,0 0 0,1 0 0,4 1 0,11 5 55,1 0 0,38 7 1,-3-7-388,-33-7-4630,-22-22-11382</inkml:trace>
</inkml:ink>
</file>

<file path=ppt/ink/ink2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44:16.9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21 7363,'0'0'18153,"87"0"-16953,-61 0-656,10 0-223,-6 0-289,-9-13-32,5 6-208,-6 7-977,-10 0-1840,-4 0-2546</inkml:trace>
</inkml:ink>
</file>

<file path=ppt/ink/ink2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44:17.5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1 9204,'0'0'6713,"-1"19"-4094,-2 19-1073,-1 0 0,-18 66-1,-59 138 4103,79-238-5586,-3 20 306,5-22-264,-2-3 244,-1-10-141,3-23-150,2 0-1,1 0 1,2 1 0,1-1 0,2 1 0,1 0-1,1 1 1,2 0 0,19-37 0,-30 67-60,0 1-1,-1-1 1,1 1 0,0-1-1,0 1 1,0 0 0,0-1 0,0 1-1,0 0 1,1 0 0,-1-1-1,0 1 1,3-1 0,-3 2 1,0 0 1,0 0-1,0 0 1,0 0-1,0 0 1,0 1-1,0-1 1,0 0-1,0 1 1,0-1-1,0 0 1,-1 1-1,1-1 1,0 1-1,0 0 1,0-1-1,-1 1 1,1 0-1,0-1 1,-1 1-1,1 0 1,0 0-1,-1-1 1,1 1-1,0 2 1,7 9 54,-1-1 1,0 2-1,-1-1 1,0 1-1,6 21 1,14 74 398,-1-5-233,-25-101-223,1-1 0,-1 1 0,1 0 0,0-1 0,0 1 1,0-1-1,0 1 0,0-1 0,0 0 0,0 1 0,1-1 0,-1 0 0,2 2 0,-2-3-3,-1 0-1,1 0 0,-1 1 1,1-1-1,-1 0 0,1 0 1,0 0-1,-1 1 0,1-1 1,-1 0-1,1 0 1,0 0-1,-1 0 0,1 0 1,0 0-1,-1 0 0,1-1 1,-1 1-1,1 0 1,0 0-1,-1 0 0,1-1 1,-1 1-1,1 0 0,-1-1 1,1 1-1,-1 0 0,1-1 1,-1 1-1,1 0 1,-1-1-1,1 1 0,-1-1 1,0 1-1,1-1 0,-1 1 1,0-1-1,1 0 1,-1 0-1,123-245 329,-114 226-330,13-22-8,7-14-177,-28 78-12295,-2-8 8395,1 19-7200</inkml:trace>
</inkml:ink>
</file>

<file path=ppt/ink/ink2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44:17.9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214 0 4610,'0'0'19852,"-23"23"-18809,-71 78-96,82-90-688,1 2 0,1-1-1,0 2 1,1-1 0,0 1-1,1 0 1,-11 29 0,15-34-155,3-8-97,1 0-1,-1 0 0,1 1 0,-1-1 0,1 0 0,-1 1 0,1-1 0,0 0 0,0 1 0,-1-1 0,1 0 1,0 1-1,0-1 0,1 1 0,-1-1 0,0 0 0,1 3 0,-1-4-20,1 1 0,-1 0 1,1-1-1,-1 1 0,1-1 0,-1 0 0,1 1 1,0-1-1,-1 1 0,1-1 0,-1 0 0,1 0 0,0 1 1,-1-1-1,1 0 0,0 0 0,-1 0 0,1 0 1,0 1-1,0-1 0,-1 0 0,1 0 0,0 0 0,0-1 1,4 0-28,0 0 1,0 0-1,0 0 1,-1-1-1,1 0 1,-1 0-1,1 0 1,6-4-1,7-8-86,30-30 1,-34 30-91,-1 1-1,2 1 1,0 1 0,18-12 0,-31 20 143,-1 3 64,-1-1 0,0 1 0,1-1 0,-1 0 0,1 1 1,-1-1-1,1 1 0,-1-1 0,1 1 0,-1 0 0,1-1 0,0 1 1,-1-1-1,1 1 0,0 0 0,-1 0 0,1-1 0,0 1 1,-1 0-1,1 0 0,0 0 0,0 0 109,1 3 88,0 1 0,0-1 0,1 1 0,-1-1 0,1 0 1,-1 0-1,5 3 0,2 5-228,-7-9-194,-1 0-1,1 0 1,0 0-1,0-1 0,0 1 1,0 0-1,0-1 0,1 0 1,-1 1-1,0-1 1,5 2-1,-4-2-694,1-1-1,0 1 1,-1 0 0,1-1 0,-1 1 0,1-1-1,0 0 1,-1-1 0,1 1 0,-1 0-1,1-1 1,-1 0 0,1 0 0,3-2-1,19-14-6269</inkml:trace>
</inkml:ink>
</file>

<file path=ppt/ink/ink2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44:18.1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1 3121,'0'0'19241,"-82"145"-16984,72-103-800,5-14-753,5-8-512,0-13-192,5-7-464,21 0-656,4-27-177,6-15-320,0-13-1424,-5-8-2754,-5 15-4321</inkml:trace>
</inkml:ink>
</file>

<file path=ppt/ink/ink2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44:18.5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0 6275,'0'0'4135,"-6"22"30,-2 6-2795,-28 116 3847,35-141-5132,-8 37 1305,2 1 0,2 0 0,0 61 0,5-100-1547,12-2-2783,-8 0 2821,-1-1 0,1 1 0,-1-1 0,0 0 0,1 0 0,-1 0 0,0-1 0,0 1 0,1-1 0,3-2 0,21-10-157,-13 9 120,25-5 426,-39 10-215,1 0 0,-1 0 0,0 0-1,1 0 1,-1 0 0,0 0 0,1 0 0,-1 1-1,0-1 1,1 1 0,-1-1 0,0 1 0,0-1-1,0 1 1,0 0 0,1-1 0,-1 1 0,0 0-1,0 0 1,0 0 0,0 0 0,0 0 0,-1 0-1,1 0 1,0 0 0,0 0 0,0 2 0,3 5 222,0-1-133,-1 0 0,0 0 1,0 0-1,-1 1 0,1-1 1,-2 1-1,1-1 0,-1 1 1,0 0-1,-1 0 0,0 8 0,0-14-1011,0-30-16893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9:45.65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0 326 1905,'0'0'17757,"10"-21"-16644,36-67-158,-43 82-873,1 0-1,0 0 1,0 0-1,1 1 1,0 0 0,0-1-1,0 2 1,0-1 0,1 1-1,0-1 1,0 2-1,0-1 1,0 1 0,1 0-1,7-3 1,20-10 135,127-68 467,-143 76-615,1 1 0,1 1-1,-1 1 1,1 0 0,0 2 0,40-3 0,-16 7 20,1 2-1,-1 2 1,0 1-1,48 15 1,253 54 1573,-328-71-1565,0 0 0,-1 1 0,0 1 0,0 0 0,0 1 0,-1 1 0,27 19 0,-37-23-108,-4-13-7957,-1 2 2717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1:18.6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274 70 4098,'0'0'16525,"-4"-8"-14260,2 6-2259,1-2 243,-1 1 0,1 0 0,-1-1 0,0 1 0,0 0 0,-1 0 0,1 0 0,0 1 0,-1-1 0,0 1 0,0-1 0,0 1 0,0 0 0,0 0 0,0 0 0,0 0 0,-1 1 0,1-1 0,-5 0 0,-28-3 233,-70 2-1,105 3-478,-1 0-7,0 0 0,-1 0 0,1 0 0,-1 1 0,1-1 0,0 1 0,-1-1 0,1 1 0,0 0 0,0 0 0,0 0 0,-1 0 0,1 0 0,0 1 0,1-1 0,-1 1 0,0-1 0,0 1 0,-2 3 0,1-1-18,1 0-1,-1 0 1,1 0 0,1 0 0,-1 0-1,1 1 1,-1-1 0,1 0 0,0 1-1,0 5 1,0 1-6,1 0 0,0 1 0,1-1 0,0 0 0,0 0 0,1 1 1,1-1-1,5 14 0,6 6-3,26 40 1,-23-42 12,28 62 0,-42-82 33,1 1 1,-2-1-1,1 1 1,-1 0-1,-1-1 0,0 1 1,0 0-1,-1 0 0,0 0 1,-1 0-1,-2 12 1,2-19 4,0 0 1,0 0 0,-1 0 0,1-1 0,-1 1 0,1 0-1,-1-1 1,0 1 0,0-1 0,0 0 0,-1 0 0,1 1-1,0-1 1,-5 2 0,-43 24 143,32-19-136,16-7-70,0-1 0,0 0-1,0 0 1,0 0 0,0 0 0,-1 0 0,1 0-1,0-1 1,-1 1 0,1-1 0,0 1 0,-1-1 0,1 0-1,-3 0 1,4-1-118,-1 0-1,1 0 0,0 0 0,1 0 0,-1 0 1,0 0-1,0 0 0,0 0 0,1 0 0,-1-1 1,0 1-1,1 0 0,-1 0 0,1-1 1,0 1-1,-1-1 0,1 1 0,0 0 0,0-1 1,0 1-1,0 0 0,0-1 0,0 1 1,0-1-1,1-1 0,1-37-5233,11-8-2642</inkml:trace>
</inkml:ink>
</file>

<file path=ppt/ink/ink2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44:19.0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5426,'0'0'17214,"0"10"-16107,0 393 4074,0-400-5240,0-6-154,1-6 155,-1 0 0,1 1 0,0-1 0,1 0 0,0 0 0,6-16 0,-6 21 15,-1 0 1,1 0-1,0 1 1,1-1-1,-1 1 1,0-1-1,1 1 1,0 0-1,0 0 1,0 0-1,0 0 1,0 1-1,1-1 1,-1 1-1,1 0 1,0 0-1,6-3 1,-7 4 35,-1 0 0,0 0 0,1 0 0,-1 1 0,1-1 0,-1 0 0,1 1 0,-1 0 0,1 0 0,0-1 0,-1 2 0,1-1 0,-1 0 0,1 0 0,-1 1 0,1-1 0,-1 1 0,1 0 0,-1 0 0,1 0 0,-1 0 0,0 0 0,1 1 0,-1-1 0,0 1 0,0-1 0,0 1 0,0 0 0,-1 0 0,1 0 0,0 0 0,-1 0 0,1 0 0,-1 0 0,0 0 0,1 1 0,-1-1 0,0 0 0,1 6 0,1 7 119,1 0-1,-2 1 1,0-1-1,-1 1 1,-1 19-1,0-29-103,-1-2 55,1 0-1,-1 0 1,0 0-1,-1 0 1,1 0 0,0 0-1,-1-1 1,0 1-1,0 0 1,0-1 0,0 0-1,-1 1 1,1-1-1,-1 0 1,0 0 0,0-1-1,0 1 1,0-1-1,-1 1 1,1-1 0,-1 0-1,1 0 1,-1 0-1,1-1 1,-1 1 0,0-1-1,-6 1 1,-7 6 402,16-7-442,-1 0-1,1 0 1,0 0-1,-1-1 1,1 1-1,-1-1 1,1 1-1,-1-1 1,0 1-1,1-1 1,-1 0-1,0 0 1,1 1-1,-3-2 1,-10 2 702,9-3-4945,3-17-15648</inkml:trace>
</inkml:ink>
</file>

<file path=ppt/ink/ink2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44:19.5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298 0 4690,'0'0'17888,"-24"7"-16359,6-2-1313,8-4-137,-1 2 1,1 0-1,0 0 0,0 1 1,0 0-1,0 0 0,1 1 1,-1 1-1,1-1 0,0 1 1,1 1-1,0 0 0,0 0 1,-12 14-1,1 6 587,1 1 0,1 1 0,2 0 0,-13 35 0,22-36-562,6-26-179,7-2-320,-2 0 361,-1-1 0,0 1 0,0-1 0,0 0-1,0 0 1,0-1 0,0 1 0,0-1 0,-1 0 0,1 0 0,0 0 0,4-4 0,40-38-383,-6 6-102,-23 22 163,-17 13 300,0 1 1,1 0-1,-1 0 1,1 0-1,-1 0 1,1 0 0,0 0-1,-1 1 1,1-1-1,0 1 1,0 0-1,0 0 1,0 0-1,0 0 1,5 0 0,-8 1 679,1 3-457,1 1 1,-1 0-1,1-1 0,-1 1 1,1-1-1,0 1 1,1-1-1,-1 0 0,0 0 1,1 0-1,4 4 1,11 17 365,-7 10 598,-8-19-2358,3 4-5234,-10-31-972</inkml:trace>
</inkml:ink>
</file>

<file path=ppt/ink/ink2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44:24.5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64 3362,'0'-5'20876,"13"155"-15913,0 0-4401,-13-150-558,0 0 0,0 1 0,0-1 0,0 0 0,0 0 0,0 0 0,0 0-1,0 0 1,0 0 0,0 0 0,0 1 0,0-1 0,0 0 0,0 0 0,0 0 0,0 0 0,0 0 0,0 0 0,0 0 0,1 1 0,-1-1 0,0 0 0,0 0-1,0 0 1,0 0 0,0 0 0,0 0 0,0 0 0,0 0 0,0 0 0,1 0 0,-1 0 0,0 0 0,0 0 0,0 0 0,0 0 0,0 0 0,0 0 0,1 0-1,-1 0 1,0 0 0,0 0 0,0 0 0,0 0 0,0 0 0,0 0 0,0 0 0,1 0 0,-1 0 0,0 0 0,0 0 0,0 0 0,0 0 0,0 0 0,0 0-1,0 0 1,0 0 0,1 0 0,-1-1 0,0 1 0,0 0 0,0 0 0,7-10 177,10-49-28,3 0 0,55-110 0,-70 163-299,0 0-1,0 1 0,0 0 0,1 0 0,0 0 0,0 1 0,0 0 1,1 0-1,0 0 0,-1 1 0,12-4 0,-9 3-977,10 3-7353,-12 1 2934,3 0-5321</inkml:trace>
</inkml:ink>
</file>

<file path=ppt/ink/ink2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44:24.9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0 229 8116,'0'0'11200,"21"-13"-9645,70-43-272,-83 51-1113,-1-1-1,0 0 1,0 0-1,0 0 1,-1-1-1,0 0 1,0 0-1,-1 0 1,0-1-1,0 1 1,-1-1-1,0-1 0,0 1 1,-1-1-1,0 1 1,2-10-1,-4-9 648,-3 27-686,0 0 1,-1-1-1,1 1 1,0 0-1,-1 0 1,1 1 0,0-1-1,-1 0 1,-2 2-1,1 0-107,0 0 0,0 0-1,1 0 1,-1 1 0,1 0 0,0 0-1,0 0 1,0 0 0,0 0 0,-4 6-1,-23 41 86,20-34-4,2-1 89,1 0 0,0 0 0,1 0 0,1 1 0,0 0 0,1 0 0,0 1 0,2-1 0,0 1 0,0 25 0,2-40-189,1 0 0,-1-1 0,0 1-1,0 0 1,1 0 0,-1-1 0,1 1 0,0 0-1,-1-1 1,1 1 0,0 0 0,0-1 0,0 1-1,0-1 1,0 0 0,1 1 0,-1-1-1,0 0 1,1 0 0,-1 1 0,1-1 0,-1 0-1,1 0 1,-1-1 0,1 1 0,0 0 0,-1 0-1,1-1 1,0 1 0,-1-1 0,1 0-1,2 1 1,9 0-78,0 1 0,-1-2 0,23-1-1,-12 1-138,-14 0-205,0 0 0,0-1-1,0 0 1,0 0-1,-1-1 1,1 0-1,10-4 1,-14 4-195,0-1 0,-1 0 0,1 1 0,-1-1 0,0 0 1,0-1-1,0 1 0,0-1 0,-1 0 0,1 0 0,-1 0 0,0 0 0,0-1 1,3-6-1,10-28-6423</inkml:trace>
</inkml:ink>
</file>

<file path=ppt/ink/ink2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44:25.3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3522,'0'0'16858,"0"22"-14105,0 181 3034,0-202-5779,0 1 0,0-1 1,0 0-1,0 0 0,0 1 1,0-1-1,0 0 0,1 0 0,-1 0 1,0 1-1,1-1 0,-1 0 1,1 0-1,-1 0 0,1 0 0,0 0 1,1 2-1,-2-3-16,1 1-1,-1-1 1,1 0-1,0 0 1,-1 1-1,1-1 1,0 0 0,-1 0-1,1 0 1,0 0-1,-1 0 1,1 0-1,-1 0 1,1 0 0,0 0-1,-1 0 1,1 0-1,0-1 1,-1 1-1,1 0 1,0 0 0,-1-1-1,2 0 1,4-3-88,0 0 1,0 0 0,0-1 0,7-8-1,-5 5 188,14-11-75,39-33-30,-54 47-7,0 1 0,0-1 0,1 1 0,-1 1 0,1-1 0,16-4 0,-23 8 23,0 0 0,0 0 0,0 0 0,0 0 0,-1 0-1,1 0 1,0 0 0,0 0 0,0 0 0,0 0 0,0 1-1,0-1 1,0 0 0,-1 1 0,1-1 0,0 1 0,0-1 0,0 1-1,-1-1 1,1 1 0,0-1 0,0 2 0,14 23 424,1 37 778,-14-54-1014,7 31 276,-7-36-435,2-3-56,-4 0-192</inkml:trace>
</inkml:ink>
</file>

<file path=ppt/ink/ink2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44:26.1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3057,'0'0'14284,"14"0"-6050,53 0-5911,-16 0-1387,-41 0-6834,-24 0-278</inkml:trace>
</inkml:ink>
</file>

<file path=ppt/ink/ink2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44:31.2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 6563,'0'0'6008,"0"28"-3343,0-2-2053,1 14 735,-2 0 0,-11 74 0,-18 5 2023,20-82-2603,1-1 1,1 1 0,2 1 0,2-1 0,1 39 0,4-88-992,1 0 0,0 0 0,1 0 0,0 0 0,1 1 0,7-17 0,-1 2-59,42-129-1542,8-23-1070,-54 161 2749,1 1 0,1 0 0,17-25 0,-25 40 199,0 1 0,0-1 0,1 1 0,-1-1 0,0 1 1,1 0-1,-1-1 0,0 1 0,1 0 0,-1-1 0,1 1 0,-1 0 0,0 0 1,1-1-1,-1 1 0,1 0 0,-1 0 0,1 0 0,-1 0 0,1 0 0,-1 0 1,1-1-1,-1 1 0,1 0 0,-1 0 0,1 0 0,-1 1 0,1-1 0,-1 0 1,1 0-1,-1 0 0,1 0 0,-1 0 0,0 0 0,1 1 0,-1-1 0,1 0 1,-1 0-1,1 1 0,-1-1 0,0 0 0,1 1 0,-1-1 0,0 0 0,1 1 0,-1-1 1,1 1-1,11 21 782,-1 11-105,-2 1 0,-1-1 0,-1 1-1,1 39 1,-1 142 981,-2-20-996,-4-154-1455,-1-45-3872,0-38 208,0-6-4966</inkml:trace>
</inkml:ink>
</file>

<file path=ppt/ink/ink2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44:31.4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90 10549,'0'0'11061,"170"-34"-10501,-124 27-400,0 0-160,-10-7-1633,-5 0-2977,0 0-1969</inkml:trace>
</inkml:ink>
</file>

<file path=ppt/ink/ink2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44:31.8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0 10069,'0'0'8022,"-1"22"-4447,1 4-2646,-1-1 14,0 1 0,-2-1 0,-6 31 0,3-24-335,1 1 0,0 61 1,18-96-1199,-7-1 443,0 0 0,0-1 0,0 0 1,-1-1-1,1 1 0,-1-1 0,-1 0 0,1 0 0,7-11 0,-7 9 117,0 1 0,1-1-1,-1 1 1,1 0 0,1 1 0,13-10-1,-19 15 108,0-1 0,0 1 0,0 0 0,0-1 0,0 1 0,0 0 0,1 0 0,-1 0 0,0 0 0,0 0 0,0 0 0,0 0 0,1 0 1,-1 0-1,0 1 0,0-1 0,0 0 0,0 1 0,0-1 0,0 1 0,0-1 0,0 1 0,0 0 0,0-1 0,0 1 0,0 0 0,0-1 0,0 1 0,1 2 0,23 33 746,-16-21-553,3 8-301,-10-19-342,0 0 1,0 0 0,0 0-1,0 0 1,1-1-1,3 5 1,-5-7-299,0 0 0,0 0 0,0-1 0,0 1 1,0 0-1,0-1 0,0 1 0,0-1 0,1 1 0,-1-1 0,0 1 0,0-1 0,0 0 0,1 0 0,-1 0 1,2 1-1,7-1-8960</inkml:trace>
</inkml:ink>
</file>

<file path=ppt/ink/ink2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44:32.0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1 11445,'0'0'11670,"-9"25"-10657,-16 49 433,3 2 0,-17 112 0,13 218 981,25-327-5630,0-11-3661,1-106-1113,0-9-4872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1:18.9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63 159 5683,'0'0'14646,"17"7"-13995,1 1-420,35 9 0,-52-17-215,0 0 0,1 0 0,-1 0 1,0 0-1,1 0 0,-1 0 0,0 0 0,1 0 1,-1 0-1,0-1 0,1 1 0,-1-1 0,0 1 1,0-1-1,1 1 0,-1-1 0,0 0 0,0 1 1,0-1-1,0 0 0,0 0 0,0 0 0,0 0 1,0 0-1,0 0 0,0 0 0,-1 0 0,1 0 1,0 0-1,-1-1 0,1 1 0,0-2 0,1-3 55,-1 0-1,1 0 1,-1 0-1,0 0 1,0-6-1,-1 9-24,1-8 97,0 0-1,-1 0 1,0 0-1,-1 0 1,-2-11 0,2 20-40,1-1 1,-1 1-1,1 0 1,-1 0 0,0-1-1,0 1 1,0 0 0,0 0-1,0 0 1,0 0 0,-1 0-1,1 0 1,-1 1 0,1-1-1,-1 0 1,0 1 0,0-1-1,1 1 1,-1 0 0,0-1-1,0 1 1,0 0 0,-1 0-1,1 0 1,0 1 0,0-1-1,0 0 1,-1 1 0,1 0-1,0-1 1,-5 1 0,0 0 70,0 1 0,1 0 0,-1 0 0,1 1 0,-1-1 0,1 1 0,-1 1 0,1-1 0,0 1 0,-9 5 0,10-4-297,0-1 0,0 1 0,1-1 0,-1 1 0,1 0 0,0 1 0,0-1-1,1 1 1,-1 0 0,1 0 0,0 0 0,-4 10 0,7-14-119,-1-1-1,1 1 0,0-1 1,0 1-1,0 0 0,0-1 1,0 1-1,0-1 0,0 1 1,0-1-1,0 1 0,0 0 1,0-1-1,0 1 0,0-1 1,0 1-1,0 0 0,0-1 1,1 1-1,-1-1 0,0 1 1,0-1-1,1 1 0,-1-1 1,0 1-1,1-1 0,-1 1 1,1-1-1,-1 0 0,1 1 1,-1-1-1,0 0 0,1 1 1,-1-1-1,1 0 0,0 1 1,-1-1-1,1 0 0,-1 0 1,1 0-1,-1 1 1,1-1-1,0 0 0,-1 0 1,2 0-1,25 1-8164</inkml:trace>
</inkml:ink>
</file>

<file path=ppt/ink/ink2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44:32.2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 3089,'0'0'20362,"77"-7"-19962,-36 7-400,11-7-768,-6 7-2754,0-7-3377</inkml:trace>
</inkml:ink>
</file>

<file path=ppt/ink/ink2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44:39.2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1857,'0'0'14679,"3"21"-13567,2 2-741,1 6 676,-1 0 1,1 50 0,-1-32 219,-1-33-973,3-23 1244,8-26 813,-13 32-2666,4-10 390,1 1 0,1 0 0,0 0 0,0 1-1,1 0 1,1 0 0,15-13 0,5-1 10,45-31 0,-74 55-158,-1 0 0,1 1 0,0-1 0,-1 1 1,1-1-1,0 0 0,0 1 0,0-1 0,-1 1 1,1 0-1,0-1 0,0 1 0,0 0 0,0-1 0,0 1 1,0 0-1,0 0 0,0 0 0,0 0 0,0 0 0,0 0 1,-1 0-1,1 0 0,0 0 0,0 1 0,0-1 1,0 0-1,0 0 0,0 1 0,0-1 0,1 2 0,0 0-679,-1 0 0,0 0-1,0 1 1,1-1-1,-2 1 1,1-1 0,0 1-1,0-1 1,0 4-1,4 11-2953,8 11-6293</inkml:trace>
</inkml:ink>
</file>

<file path=ppt/ink/ink2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44:39.9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 1 7988,'0'0'14678,"-16"20"-14155,-52 70 206,64-84-597,-1-1 1,1 1-1,1 0 1,-1 0-1,1 0 1,0 1 0,0-1-1,1 1 1,0-1-1,0 1 1,1 0-1,0 0 1,0 0-1,0 0 1,1 9 0,1 15-94,3-29-79,-1-2 27,1 1-31,1 0 0,0 0 0,0-1-1,1 0 1,-1 0 0,0 0 0,0 0 0,0-1-1,0 1 1,0-1 0,0-1 0,-1 1 0,1-1-1,0 0 1,-1 0 0,1 0 0,-1 0-1,1-1 1,-1 0 0,0 0 0,0 0 0,0 0-1,-1-1 1,1 1 0,-1-1 0,0 0 0,6-9-1,-2 1 152,-6 9-53,0 1 1,0 0-1,0 0 0,1 0 1,-1 0-1,0 0 0,1 0 1,-1 0-1,1 1 1,0-1-1,0 0 0,0 1 1,-1 0-1,1-1 0,0 1 1,1 0-1,-1 0 1,0 0-1,0 0 0,0 0 1,1 1-1,-1-1 1,0 1-1,1-1 0,-1 1 1,0 0-1,1 0 0,2 0 1,3 0-266,0 1 0,1-1 0,-1-1 0,1 0 0,-1 0 0,0-1 0,0 0 0,0 0 0,0-1 0,0 0 0,8-4 0,2-3-1030,38-24-1828,-51 31 2897,-1-1-1,1 0 1,-1 1-1,0-1 1,0 0 0,0-1-1,-1 1 1,6-10 0,-8 12 525,0-1 0,-1 0 0,1 1 0,-1-1 0,0 0 0,0 0 0,0 1 0,0-1 0,-1-4 0,1-3 1831,0 9-882,-5 0-980,-1 1 0,1 1 0,0-1 0,0 1-1,0 0 1,-1 0 0,-5 2 0,9-1-292,-1-1 1,1 0-1,0 0 0,0 1 1,1-1-1,-1 1 1,0 0-1,0-1 0,1 1 1,-1 0-1,1 0 0,-1 0 1,1 0-1,0 0 1,0 0-1,0 1 0,-1 2 1,-2 9 30,0-1 0,1 1 0,0 0 0,1 0 1,1 0-1,0 1 0,1-1 0,2 15 0,4 16 73,12 52 0,0-7-45,-7-9 11,-1 129 0,-10-199-30,-1 1 1,0-1-1,-1 0 1,0 0-1,0 0 1,-1 0-1,-6 14 0,8-22-31,-1 1-1,1-1 0,-1 0 0,0 0 1,0 1-1,0-1 0,-1 0 0,1-1 1,-1 1-1,1 0 0,-1-1 0,0 1 1,0-1-1,0 0 0,0 0 0,0 0 1,-1 0-1,1-1 0,0 1 0,-1-1 1,1 0-1,-1 0 0,0 0 0,1-1 1,-7 1-1,5 0-29,0-1-1,0-1 1,0 1 0,0-1 0,1 0 0,-1 0 0,0 0-1,0 0 1,1-1 0,-1 0 0,1 0 0,0 0-1,-1-1 1,1 1 0,0-1 0,1 0 0,-1 0-1,0 0 1,1-1 0,-1 1 0,1-1 0,-3-5 0,1 2-332,1 1 1,0-1 0,0 1 0,1-1-1,0 0 1,0 0 0,1 0 0,0-1 0,0 1-1,0-1 1,1 1 0,0-9 0,0 7-821,1-1 0,1 0 1,-1 0-1,1 1 1,1-1-1,0 1 0,0-1 1,1 1-1,5-11 0,24-35-7538</inkml:trace>
</inkml:ink>
</file>

<file path=ppt/ink/ink2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44:40.4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0 237 1585,'0'0'15265,"10"-9"-13320,5-2-1258,-2-2-1,0 0 1,0 0-1,-1-1 1,10-16-1,-18 24-461,0 0 0,0 0 0,-1 0-1,1 0 1,-1 0 0,-1-1-1,1 0 1,-1 1 0,0-1-1,-1 0 1,1 0 0,-1 0-1,0-14 1,-1 19-110,0 1 0,0 0 0,0-1 0,0 1 0,0 0 0,0-1 0,0 1 0,0 0-1,-1-1 1,1 1 0,-1 0 0,1-1 0,-1 1 0,1 0 0,-1 0 0,-1-3 0,0 4-16,1-1-1,-1 0 1,1 1-1,-1-1 1,0 1-1,0 0 1,1 0 0,-1-1-1,0 1 1,1 0-1,-5 1 1,-1-1-152,4 1 60,0 0 1,0-1-1,0 2 0,0-1 0,0 0 1,0 0-1,0 1 0,1 0 0,-1 0 1,0-1-1,1 1 0,0 1 1,-1-1-1,1 0 0,0 1 0,0-1 1,0 1-1,1-1 0,-4 7 1,1-2 24,0 1 1,0 0-1,1 0 1,0 0-1,0 0 1,-3 15 0,5-11 29,0 0 1,0 0 0,1 0 0,0-1 0,1 1 0,1 0-1,4 21 1,-4-28-50,0 0 0,0 0 0,0 0 0,1 0 0,-1 0 0,1-1 0,0 1 0,0-1 0,1 1 0,0-1 0,-1 0 0,1-1 0,1 1 0,-1-1 0,0 0 0,1 0 1,0 0-1,-1 0 0,7 2 0,-2-2-32,1 0 1,0-1-1,0 1 1,0-2 0,0 1-1,0-2 1,12 1 0,-21-1-703</inkml:trace>
</inkml:ink>
</file>

<file path=ppt/ink/ink2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46:13.0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35 2689,'0'0'19631,"1"-1"-19151,-1 0 0,1 0 1,-1 0-1,1 0 1,-1 0-1,1 0 0,0 0 1,-1 0-1,1 0 1,0 0-1,0 1 0,0-1 1,1-1-1,159-2 3160,76-11-3683,-166 13-3778,-68 11-3357,-6 12 2754,3-18 2489,-13 6-4625</inkml:trace>
</inkml:ink>
</file>

<file path=ppt/ink/ink2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46:13.2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 7123,'0'0'13510,"-10"132"-10244,10-77-145,-5 7-1472,5 1-736,0-1-737,0-7-176,0-6-529,0-1-1808,0-27-2593</inkml:trace>
</inkml:ink>
</file>

<file path=ppt/ink/ink2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46:13.5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129 105 5523,'0'0'20249,"27"11"-19425,84 27-357,-109-37-451,0-1 0,1 1 1,-1-1-1,1 1 0,-1-1 0,1 0 0,-1 0 0,1 0 0,-1 0 1,1 0-1,-1-1 0,1 1 0,-1-1 0,0 1 0,1-1 1,-1 0-1,0 0 0,0 0 0,1 0 0,-1-1 0,0 1 1,0 0-1,0-1 0,0 0 0,-1 1 0,1-1 0,0 0 1,-1 0-1,1 0 0,-1 0 0,1 0 0,1-4 0,-2 3 15,0-1-1,0 1 1,0-1-1,0 1 1,0-1 0,-1 1-1,0-1 1,1 0-1,-1 1 1,-1-1-1,1 1 1,0-1-1,-1 0 1,0 1-1,-2-7 1,0 7-9,-1-1 0,1 0 0,-1 1 1,0 0-1,0 0 0,-1 0 0,1 1 1,-1 0-1,1-1 0,-10-2 0,9 3 6,-6-2 82,-1 0-1,0 0 1,0 1-1,0 0 1,0 1-1,0 1 1,-24 0-1,29 1-67,1 0 0,-1 1 0,0 0 0,0 1 0,0-1 0,0 1 0,1 0 0,-1 1 0,1 0 0,0 0 0,0 0 0,0 1 0,0 0 0,0 0-1,-4 5 1,6-5-29,-4 3-11,0 0 0,1 1-1,0 1 1,-11 17 0,17-25-74,1-1 0,0 1 0,-1-1 1,1 1-1,0-1 0,0 1 0,0-1 0,-1 1 1,1-1-1,0 1 0,0-1 0,0 1 0,0-1 1,0 1-1,0-1 0,0 1 0,0 0 0,0-1 1,0 1-1,1-1 0,-1 1 0,0-1 1,0 1-1,0-1 0,1 1 0,-1-1 0,0 1 1,0-1-1,1 1 0,-1-1 0,1 0 0,-1 1 1,0-1-1,1 1 0,-1-1 0,1 0 0,-1 0 1,1 1-1,-1-1 0,1 0 0,-1 0 0,1 1 1,-1-1-1,1 0 0,-1 0 0,1 0 1,0 0-1,31 2-2923,-26-2 2422,43 0-4582,7 0-1285</inkml:trace>
</inkml:ink>
</file>

<file path=ppt/ink/ink2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46:13.7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9877,'0'0'13238,"0"146"-10405,0-70-880,0 0-625,0-7-495,0-13-769,0-15-64,0-13 0,0-14-641,0-7-751,0-28-13095</inkml:trace>
</inkml:ink>
</file>

<file path=ppt/ink/ink2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46:14.0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10917,'0'0'8732,"26"4"-7449,83 13-352,-100-15-831,0 0-1,-1 0 0,0 1 1,0 0-1,1 0 0,-2 1 1,1 0-1,0 1 0,-1 0 0,0 0 1,0 0-1,0 1 0,-1 0 1,10 12-1,-13-13 21,1 0 0,-1 0 0,-1 0 1,1 0-1,-1 1 0,0-1 0,0 1 0,-1 0 0,1-1 0,-1 1 1,0 0-1,-1 0 0,0 0 0,0 0 0,0 0 0,0 0 0,-1-1 1,0 1-1,-3 9 0,2-9-31,-1 0 1,1 0-1,-1 0 1,0-1 0,-1 1-1,1-1 1,-1 0-1,0 0 1,-1 0-1,1-1 1,-1 1 0,0-1-1,0 0 1,0-1-1,-8 5 1,-4 1-422,0-1 0,0-1 0,0-1 0,-21 6 0,3-6-2600,19-5-1206,16-15-5085</inkml:trace>
</inkml:ink>
</file>

<file path=ppt/ink/ink2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46:14.2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2353,'0'0'16103,"170"7"-15254,-129-7-849,0 0-801,0 0-2976,-10 0-2290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1:19.2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6499,'0'0'9564,"2"23"-5863,21 174 3193,-21-172-6121,1 17-255,-2-40-517,-1 0-1,0 0 0,1 0 1,-1 0-1,1 0 0,0-1 0,0 1 1,-1 0-1,1 0 0,0-1 1,1 1-1,-1 0 0,0-1 1,0 1-1,3 1 0,-3-3-44,-1 0 0,1 1 0,-1-1 0,1 0 0,0 0 0,-1 0 0,1 0 0,-1 0 0,1-1 0,0 1 0,-1 0 0,1 0 0,-1 0 0,1 0 0,0-1 0,-1 1 0,1 0 0,-1-1 0,1 1 0,-1 0 0,1-1 0,-1 1 0,1-1 0,-1 1 0,0-1 0,1 1 0,-1-1 0,1 1 0,-1-1 0,14-19-138,-12 18 118,13-21 6,0-1 1,-2 0-1,16-38 0,-25 50-1190,-1-1 0,0 1 0,2-17-1,0 2-4415,4-1-3049</inkml:trace>
</inkml:ink>
</file>

<file path=ppt/ink/ink2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46:14.5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1585,'0'0'13926,"0"125"-10468,0-63-641,0-14-832,0 1-657,0-1-927,0-13-353,0-7-48,0-7-449,0-8-1455</inkml:trace>
</inkml:ink>
</file>

<file path=ppt/ink/ink2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46:14.8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 10549,'0'0'5512,"26"3"-3770,86 14-288,-107-16-1331,0 0 1,-1 0 0,1 0-1,-1 0 1,0 1 0,1-1-1,-1 1 1,0 0 0,0 1-1,0-1 1,0 1-1,-1-1 1,1 1 0,-1 0-1,1 1 1,-1-1 0,0 1-1,0-1 1,4 8 0,-5-4 147,0 0 0,0 0 0,0 0 0,-1 1 0,0-1 0,0 0 0,-1 1 0,0 11 0,0-10-26,-1 4 85,0-1 0,-1 1 0,0 0 1,-1-1-1,0 1 0,-1-1 0,-9 21 0,-6 4 114,-24 36-1,41-70-431,-12 16 11,0-1-1,-1-1 1,0 0-1,-2-1 1,0-1-1,-27 19 1,33-30-10,24-9-16108,24-18 4865</inkml:trace>
</inkml:ink>
</file>

<file path=ppt/ink/ink2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46:15.1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131 187 9364,'0'0'10736,"23"0"-9661,69-3-440,-89 2-610,1 1 0,-1-1 0,0 0 0,0 0 0,1 0 0,-1 0 0,0-1-1,0 0 1,0 1 0,0-1 0,-1 0 0,1 0 0,0-1 0,-1 1 0,0 0 0,1-1 0,-1 1 0,0-1 0,0 0 0,0 0 0,-1 0 0,1 0 0,-1 0 0,0 0-1,1 0 1,-1-1 0,1-5 0,-1 3 19,1 3 59,-1 0 1,0 0 0,0 0-1,-1 0 1,1-1 0,-1 1-1,1 0 1,-1-1 0,0 1-1,0 0 1,-1-1-1,1 1 1,-1 0 0,1-1-1,-1 1 1,0 0 0,0 0-1,-1 0 1,1 0 0,-1 0-1,1 0 1,-1 0 0,0 0-1,0 1 1,-3-4 0,1 3 68,-1-1 0,0 1 1,0 1-1,0-1 0,0 1 1,0 0-1,0 0 0,-1 0 0,1 1 1,0-1-1,-1 2 0,0-1 1,1 0-1,-11 1 0,3 2-152,-1-1 0,1 2-1,1 0 1,-1 0 0,0 1-1,1 1 1,0 0 0,0 0-1,0 2 1,0-1 0,1 1 0,1 1-1,-1 0 1,1 1 0,-11 11-1,10-7-962,12-6-2764,21-5-3374,-15-2 6932,33 0-5392</inkml:trace>
</inkml:ink>
</file>

<file path=ppt/ink/ink2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46:15.6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27 6963,'0'0'16034,"-1"21"-14014,-4 108-123,5-127-1891,0-1 0,0 0-1,1 1 1,-1-1 0,0 0 0,0 1 0,1-1 0,-1 0 0,1 0 0,-1 1 0,1-1 0,-1 0 0,1 0 0,0 0 0,-1 0-1,1 0 1,0 0 0,0 0 0,0 0 0,0 0 0,0 0 0,0 0 0,0 0 0,0-1 0,1 1 0,-1 0 0,0-1 0,0 1-1,0-1 1,1 1 0,-1-1 0,0 0 0,1 0 0,-1 1 0,0-1 0,1 0 0,-1 0 0,0 0 0,1 0 0,0-1 0,3 1-26,0-1 1,0 0 0,-1 0 0,1 0 0,-1 0 0,1-1-1,-1 1 1,1-1 0,-1-1 0,5-2 0,-3 1-74,0 0 0,-1-1 0,1 0 0,-1 0 0,0 0 0,0-1 0,-1 0 0,1 0 0,-1 0 0,-1 0 0,1 0 0,-1-1 0,3-7 0,-5 19 332,0 0 0,1 1 0,0-1 0,0 0 0,0 0 0,4 6 0,-1-1 83,-3-6-248,-1 0-1,1 0 0,0 0 1,1-1-1,-1 1 0,1 0 1,-1-1-1,1 0 0,0 0 1,0 1-1,1-2 0,-1 1 1,1 0-1,-1-1 0,8 4 1,-6-4-74,1 0 1,0 0 0,-1-1 0,1 0 0,0-1 0,0 1 0,0-1 0,0 0 0,-1 0 0,1-1 0,8-1 0,-12 1 1,1 1-1,-1-1 1,0 0 0,0 1-1,0-1 1,0 0 0,0-1-1,0 1 1,-1 0 0,1 0-1,0-1 1,-1 1 0,1-1-1,-1 0 1,1 1 0,-1-1-1,1 0 1,-1 0 0,0 0-1,0 0 1,0 0 0,0 0-1,-1 0 1,1 0 0,0 0-1,-1 0 1,1-4 0,0-8 334,1 0 1,-2 0-1,-2-22 0,1 8 294,1 19-1547,0-26 847,0 23-5170,0 1-5992</inkml:trace>
</inkml:ink>
</file>

<file path=ppt/ink/ink2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46:16.1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 6067,'0'0'16343,"-1"21"-13723,-4 170 1411,6-190-4028,-1 0 0,0-1 0,0 1 0,0-1-1,1 1 1,-1-1 0,0 1 0,0-1 0,1 1 0,-1-1-1,0 1 1,1-1 0,-1 1 0,1-1 0,-1 1-1,1-1 1,-1 0 0,1 1 0,-1-1 0,1 0 0,-1 0-1,1 1 1,-1-1 0,1 0 0,-1 0 0,1 0 0,-1 1-1,1-1 1,0 0 0,-1 0 0,1 0 0,-1 0 0,1 0-1,0 0 1,-1 0 0,1-1 0,-1 1 0,1 0-1,0 0 1,-1 0 0,1 0 0,-1-1 0,1 1 0,-1 0-1,1-1 1,-1 1 0,1-1 0,28-12 109,97-67-5,-124 79-79,-1 1-1,1-1 1,-1 0-1,1 1 1,-1 0-1,1-1 1,-1 1-1,1 0 1,-1 0-1,1 0 1,-1 0-1,1 0 1,-1 0-1,1 0 1,0 0-1,-1 1 1,1-1-1,-1 1 1,1-1-1,-1 1 1,0-1-1,1 1 1,-1 0-1,0 0 1,1 0-1,-1 0 1,0 0-1,0 0 1,0 0-1,0 0 1,0 0-1,0 0 1,1 2-1,4 5 188,0-1-1,-1 1 1,8 14-1,-13-21-209,21 43 486,-15-31-242,0 1 1,1-1-1,10 14 1,-17-26-218,0-66-4279,0 5-2119</inkml:trace>
</inkml:ink>
</file>

<file path=ppt/ink/ink2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48:26.7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139 1 992,'0'0'0,"-139"62"-992</inkml:trace>
</inkml:ink>
</file>

<file path=ppt/ink/ink2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48:31.6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49 176,'0'0'2401,"0"-41"-3329,0 34-17</inkml:trace>
</inkml:ink>
</file>

<file path=ppt/ink/ink2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52:06.2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6195,'0'0'16207,"4"0"-14609,18 0 5883,-22 2-6625,0-2-844,0 0-1,0 1 0,0-1 0,1 0 0,-1 1 0,0-1 0,0 0 0,0 1 0,1-1 0,-1 0 0,0 1 0,1-1 0,-1 0 0,0 0 0,1 1 0,-1-1 0,0 0 0,1 0 0,-1 0 0,0 1 0,1-1 0,-1 0 0,1 0 0,-1 0 0,0 0 0,1 0 0,-1 0 0,1 0 0,-1 0 0,1 0 0,0 0 1,13-1 63,-14 1-74,99 7-1,-7-2 0,123 21 0,-199-23 0,63 4 0,149-4 0,-113-5 0,-98 2 0,25 0 0,50 6 0,-19 0 0,-52-3 0,0-1 0,0-1 0,32-4 0,-1 2 0,153 8 0,-197-6-52,-12 1-283,-16 1-2245,17-2 1619,0-1-1,-1-1 0,1 1 1,0 0-1,0-1 1,-1 1-1,1-1 0,-5-2 1,2-1-3192,0 0 1,1 0 0,-1 0-1,-7-9 1</inkml:trace>
</inkml:ink>
</file>

<file path=ppt/ink/ink2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30:57.7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5250,'0'0'4290,"2"20"-10,-1 0-3254,1 3 83,0 0 0,1 0 0,1 0 0,9 25 0,-7-28-316,22 59 1551,-25-71-1982,1 0 0,0 0 1,0-1-1,1 1 0,0-1 0,11 13 0,-14-18-300,0 0 0,0 0 0,0 0 0,0 0 0,1-1 0,-1 1 1,0-1-1,1 1 0,-1-1 0,1 0 0,-1 0 0,1 0 0,0 0 1,0 0-1,-1-1 0,1 1 0,0-1 0,0 0 0,0 0 1,-1 0-1,7-1 0,-5 0-27,-1-1-1,1 1 1,0-1 0,-1 0 0,1 0 0,-1-1-1,1 1 1,-1-1 0,0 1 0,0-1 0,0 0-1,-1 0 1,4-5 0,5-9-2,-1 0-1,0-1 1,-1 0-1,10-33 1,-15 42-52,0-4-68,1 1 0,-1-1 0,-1 0 0,-1 0 0,0 0 1,1-19-1,-3 31 1063,0 11-45,10 151 198,-7-160-2710,-1-12-934,-2-19-2356,0-4-2677</inkml:trace>
</inkml:ink>
</file>

<file path=ppt/ink/ink2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30:58.2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2449,'0'0'19529,"36"146"-17560,-25-105-560,4-6-817,-10-7-336,5-15-256,-5-13-768,6 0-7812,-6-13 1424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1:19.4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56 5619,'0'0'17127,"133"7"-15766,-76-7-561,-1 0-800,-5-14 0,-10 1-1616,-5-1-1762,-15-7-2849</inkml:trace>
</inkml:ink>
</file>

<file path=ppt/ink/ink2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30:58.3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10917,'0'0'10965,"20"132"-9332,-9-105-977,-1 8-576,-5 0-80,5-8-1264,6 1-1794,-11-7-3233,-5 0-5234</inkml:trace>
</inkml:ink>
</file>

<file path=ppt/ink/ink2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30:58.8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8996,'0'0'10656,"3"30"-8100,-1-3-1954,3 37 1108,16 71 1,-17-112-1275,48 201 1355,-37-182-1828,9-83-918,-20 35 935,1 1-1,0 0 1,0 0 0,1 0 0,0 0-1,9-6 1,-12 9 15,0 1 0,0-1 1,0 1-1,0-1 0,0 1 0,0 0 0,0 0 0,0 0 0,1 1 0,-1-1 1,0 1-1,0 0 0,1 0 0,-1 0 0,0 0 0,1 0 0,4 2 0,-6-1 28,-1 0 0,0 0 0,0 0-1,0 0 1,0 0 0,0 0-1,0 0 1,0 0 0,0 0-1,0 0 1,0 1 0,0-1-1,-1 0 1,1 1 0,-1-1-1,1 0 1,-1 1 0,1 2-1,4 25 273,-4 57 511,-1-48-531,0-36-260,-1 0 1,1 0-1,0 0 0,0 0 1,-1-1-1,1 1 1,-1 0-1,0 0 1,0 0-1,0-1 1,1 1-1,-2 0 1,1-1-1,0 1 1,0-1-1,0 1 0,-1-1 1,1 1-1,-1-1 1,1 0-1,-1 0 1,1 0-1,-1 0 1,0 0-1,1 0 1,-1 0-1,0-1 0,0 1 1,0 0-1,0-1 1,-2 1-1,-1 0-164,-1 0-1,1-1 0,-1 0 0,0 1 0,1-2 1,-1 1-1,0-1 0,1 0 0,-11-3 1,14 4-47,1-1 0,-1 0 1,1 0-1,-1 0 1,1 0-1,0 0 1,-1 0-1,1 0 0,0 0 1,0 0-1,0 0 1,0-1-1,0 1 1,0-1-1,0 1 1,0-1-1,1 1 0,-1-1 1,0 1-1,1-1 1,-1-1-1,-3-34-7083,4 15 313</inkml:trace>
</inkml:ink>
</file>

<file path=ppt/ink/ink2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30:59.3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0 292 4802,'0'0'16835,"21"-1"-15624,64-7-411,-82 7-770,-1 1 0,1 0 0,-1-1 1,0 0-1,0 1 0,1-1 0,-1 0 0,0 0 0,0 0 0,0-1 0,0 1 0,0 0 0,0-1 1,0 1-1,0-1 0,-1 0 0,1 1 0,-1-1 0,1 0 0,-1 0 0,0 0 0,1 0 1,-1-1-1,0 1 0,-1 0 0,2-4 0,2-4 78,1 1 17,-1 1 0,-1-1 0,0 0 0,0 0 0,-1 0 0,0 0 0,0 0 0,0-18 2508,-2 50-1355,-1 9-963,0-17-169,0 0 0,2 0 0,3 28 0,-3-41-148,0 1-1,0-1 1,0 0-1,0 1 1,1-1-1,-1 0 1,1 0-1,-1 0 1,1 0-1,0 0 1,0 0-1,0 0 1,0-1-1,0 1 1,1-1-1,-1 1 1,0-1-1,5 2 1,49 14-214,-44-15 92,1 1-569,1-1-1,-1-1 0,23 0 1,-34-1 589,1 0 1,-1-1-1,0 1 0,0-1 1,0 0-1,1 0 1,-1 0-1,0 0 0,0 0 1,0 0-1,-1 0 1,1-1-1,0 1 1,0-1-1,-1 1 0,1-1 1,-1 0-1,1 0 1,-1 0-1,0 0 0,2-3 1,1-3 91,0 0-1,0 1 1,-1-1 0,3-13 0,-6 21 77,0 0 1,0 0-1,0 0 0,0 0 0,1 0 1,-1 0-1,0-1 0,0 1 1,0 0-1,1 0 0,-1 0 0,0 0 1,0 0-1,1 0 0,-1 0 1,0 0-1,0 0 0,0 0 0,1 0 1,-1 0-1,0 0 0,0 0 1,0 0-1,1 0 0,-1 0 0,0 0 1,0 1-1,1-1 0,-1 0 1,0 0-1,0 0 0,0 0 0,0 0 1,1 0-1,-1 1 0,0-1 1,0 0-1,0 0 0,0 0 0,0 0 1,1 1-1,-1-1 0,0 0 1,0 0-1,0 0 0,0 1 0,0-1 1,0 0-1,0 0 0,0 1 0,0-1 1,17 22 895,11 11-72,-27-32-882,0 0 0,1-1 0,-1 1 0,1-1 0,-1 1 0,1-1 0,-1 0 0,1 1 0,0-1 0,-1 0 0,1 0 0,-1 0 0,1 0 0,0 0 0,-1-1 0,1 1 0,-1 0 0,1-1 0,-1 1 0,1-1 0,-1 0 0,1 1 0,-1-1 0,0 0 0,1 0 0,-1 0 0,0 0 0,0 0 0,0 0 0,0 0 0,0-1 0,0 1 0,0 0 0,2-3 0,3-6 10,-1 0 1,1 0 0,6-21 0,-4 11 45,16-30-246,17-38-1404,-37 77-395,-1 1 0,0-1 0,2-17 0,-4 6-6144</inkml:trace>
</inkml:ink>
</file>

<file path=ppt/ink/ink2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31:01.6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3586,'0'0'12875,"5"29"-10263,36 200 1782,9 58-785,-49-282-3607,6 28 32,-7-32-40,0 0 0,0 0 1,1 0-1,-1 0 1,0 0-1,1 0 0,-1 0 1,1 0-1,-1 0 0,1 0 1,-1 0-1,1 0 1,-1 0-1,1 0 0,0-1 1,0 1-1,-1 0 1,1 0-1,0-1 0,2 2 1,-2-2-502,0 1-1288,-1-1 1659,1 0 1,-1 0 0,0 0-1,1 0 1,-1 0-1,0 0 1,1 0 0,-1 0-1,0 0 1,1 0-1,-1 0 1,0 0-1,0-1 1,1 1 0,-1 0-1,0 0 1,1 0-1,-1 0 1,0 0 0,0-1-1,1 1 1,-1 0-1,0 0 1,0 0 0,1-1-1,-1 1 1,0 0-1,0 0 1,0-1-1,1 1 1,-1-1 0,10-17-5716,0-9-4047</inkml:trace>
</inkml:ink>
</file>

<file path=ppt/ink/ink2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31:02.0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160 31 8036,'0'0'16999,"-16"-7"-15574,5 2-1215,0 0 0,-1 1 0,-20-5 0,30 9-195,0 0 0,0 0 0,-1 1 0,1-1 0,0 1 0,0-1 0,-1 1 0,1 0 0,0 0 0,0 0 0,0 0 0,0 0 0,0 0 0,0 1 0,1-1 0,-1 1 0,0-1 0,1 1 0,-1-1 0,1 1 0,-1 0 0,1 0 0,0 0 0,-2 3 0,-2 5-15,0-1 0,1 1 0,-4 14 0,7-24 2,0 7-7,-1-1 0,1 1 0,0-1 0,0 1 0,1 7 0,0-13-2,0 0 1,0 0-1,0-1 0,0 1 0,0 0 0,1-1 0,-1 1 0,0-1 0,1 1 0,-1 0 0,0-1 0,1 1 0,-1-1 1,1 1-1,-1-1 0,1 1 0,-1-1 0,1 1 0,-1-1 0,1 1 0,-1-1 0,1 0 0,0 1 0,-1-1 1,1 0-1,0 0 0,-1 1 0,1-1 0,0 0 0,-1 0 0,2 0 0,25 2-56,-22-2 41,7 0 14,-3 0-10,1 1 0,-1-1 0,0-1 1,0 0-1,0 0 0,0-1 1,0 0-1,0 0 0,0-1 0,14-7 1,-18 7-28,0 0 0,0 0 0,0 1 1,1 0-1,8-3 0,-12 5 56,-1 0 0,1-1 0,0 1 0,-1 0 0,1 0 0,-1 0 0,1 0 0,0 1 0,-1-1 0,1 0 0,0 1 0,-1-1 0,1 1 0,-1-1 0,1 1 0,-1 0 0,1-1 0,-1 1 0,0 0 0,1 0-1,-1 0 1,0 0 0,2 2 0,4 5-24,-3-3 177,0 0 1,0 0 0,1-1 0,0 0-1,6 5 1,-10-8-304,0-1-1,0 1 1,0-1-1,0 1 1,0-1-1,1 1 1,-1-1-1,0 0 1,0 0 0,0 1-1,1-1 1,-1 0-1,0 0 1,0 0-1,0 0 1,1-1-1,-1 1 1,0 0-1,0 0 1,0-1-1,0 1 1,0 0-1,1-1 1,-1 0 0,0 1-1,0-1 1,0 1-1,0-1 1,0 0-1,0 0 1,-1 0-1,1 1 1,1-2-1,12-12-4891,2 0-3042</inkml:trace>
</inkml:ink>
</file>

<file path=ppt/ink/ink2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31:02.2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6515,'0'0'14487,"-5"167"-11654,20-77-784,6 0-368,-6-7-593,5-7-800,-4-14-240,4-27-48,-9-21-224,-6-7-608,5-7-689,-10-28-4049,0-20 1280,0-15-2177</inkml:trace>
</inkml:ink>
</file>

<file path=ppt/ink/ink2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31:02.5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 9620,'0'0'11144,"21"-1"-10167,67-4-244,-84 5-668,-1-1-1,1 1 0,0 0 0,-1 0 1,1 0-1,0 1 0,-1-1 0,1 1 1,-1 0-1,1 0 0,-1 0 0,1 1 1,-1-1-1,0 1 0,1 0 0,-1-1 1,0 2-1,0-1 0,-1 0 0,1 0 1,0 1-1,-1 0 0,1-1 1,-1 1-1,0 0 0,0 0 0,0 0 1,0 1-1,-1-1 0,1 0 0,0 5 1,1 5 316,0 0 0,-1 0 0,-1 1 1,-1-1-1,0 0 0,-2 20 1,2-33-370,0 5 58,-1 0 0,0 0 0,0 0-1,-1 0 1,1 0 0,-1 0 0,0 0-1,0-1 1,-1 1 0,1-1 0,-1 1-1,0-1 1,0 0 0,0 0 0,-1 0-1,1-1 1,-7 6 0,-3 0-395,-1 0-1,0-1 1,0 0 0,-17 6 0,28-12 659,11-26-22708</inkml:trace>
</inkml:ink>
</file>

<file path=ppt/ink/ink2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31:02.7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10549,'0'0'8180,"5"125"-5779,5-35 176,0 7-240,0 0-544,1-7-897,-1-14-608,0-13-256,6-22-32,-11-13-128,0-21-512,-5 0-449,0-14-3040,0-21 1455,-10-20-3504,-11-22-1362</inkml:trace>
</inkml:ink>
</file>

<file path=ppt/ink/ink2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31:03.0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7443,'0'0'13428,"23"3"-12188,81 8-290,-96-10-870,-1 0 0,1 1-1,-1 0 1,1 0 0,-1 0 0,0 1-1,0 0 1,0 1 0,0 0 0,-1 0-1,1 0 1,-1 0 0,8 8 0,-11-7 3,1-1 0,-1 0 0,0 1 0,0 0-1,0 0 1,-1 0 0,1 0 0,-1 0 0,-1 0 0,1 0 0,-1 1 0,0-1 0,0 1 0,0-1 0,-1 11 0,0-6 97,-3 48 898,2-54-1019,0 0 0,-1 0 0,1 0 0,-1-1 0,0 1 0,0 0 0,0 0 0,0-1 0,-1 1 0,1-1 0,-5 4 0,0 1 23,0-1 0,-1 0 0,0-1-1,0 0 1,0 0 0,-1 0 0,1-1 0,-20 7 0,22-10-1575,-1 0 0,1-1 1,-1 0-1,1 0 0,-10 0 0,16-9-8007,0-5 1766</inkml:trace>
</inkml:ink>
</file>

<file path=ppt/ink/ink2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31:04.3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1 236 3602,'0'0'15788,"3"-4"-14630,18-24 258,-7 11-899,-1-1 0,0 0 0,9-21 0,-10 16-241,-7 15-167,-1 0 0,0 0 1,-1-1-1,1 1 0,-1-1 1,-1 1-1,0-1 0,1-11 1,-24 18 2168,18 3-2249,0 0-1,1-1 1,-1 1 0,0 0-1,1 0 1,-1 1 0,1-1 0,-1 0-1,1 1 1,0 0 0,0-1-1,-1 1 1,1 0 0,0 0-1,1 0 1,-1 0 0,0 1 0,0-1-1,1 0 1,0 1 0,-1-1-1,0 4 1,-4 8 3,0-1-1,-7 29 1,9-22 114,0 0 0,2 0 0,0 37 0,3-54-136,-1 0 1,0-1-1,1 1 0,0 0 0,-1 0 0,1-1 0,0 1 1,0 0-1,1-1 0,-1 1 0,1-1 0,-1 0 0,1 1 1,0-1-1,-1 0 0,1 0 0,1 0 0,-1 0 1,0 0-1,0-1 0,1 1 0,-1 0 0,0-1 0,1 0 1,0 0-1,-1 0 0,1 0 0,0 0 0,-1 0 0,6 0 1,9 2-30,1 0 1,-1-2-1,32 0 1,-39-1 0,0 0-333,0 0 0,-1-1 0,1 0 0,0-1 0,0 0 0,-1 0 0,1-1 0,-1 0 0,0-1 0,15-8 0,-19 9-434,0-1 0,0 0 1,0 0-1,0-1 1,-1 1-1,1-1 1,-1 0-1,0 0 0,-1 0 1,0-1-1,1 1 1,-2-1-1,1 0 0,-1 0 1,1 0-1,-2 0 1,3-10-1,-1-26-6154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1:19.6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10645,'0'0'7651,"0"153"-5330,0-77-256,0 0-320,0-13-400,5-8-721,6-20-480,-6-15-144,0-13 0,-5-14-5923,0-13 849,-16-1-3490</inkml:trace>
</inkml:ink>
</file>

<file path=ppt/ink/ink2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31:04.6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 7780,'0'0'14217,"-3"21"-12219,-9 158 2340,12-176-4299,0 0 1,0-1-1,0 1 1,1 0-1,-1 0 0,1 0 1,0 0-1,0 0 0,0-1 1,0 1-1,0 0 1,1-1-1,-1 1 0,1-1 1,0 1-1,3 2 1,-4-4-84,0 0 1,1 0-1,-1-1 1,0 1-1,1 0 1,-1-1-1,0 1 1,1-1-1,-1 0 1,1 1-1,-1-1 1,1 0-1,-1 0 1,1 0-1,-1 0 1,1 0-1,-1 0 1,0 0-1,1-1 1,-1 1 0,1-1-1,-1 1 1,0-1-1,1 1 1,-1-1-1,0 0 1,1 1-1,-1-1 1,0 0-1,0 0 1,0 0-1,0 0 1,0 0-1,0 0 1,0 0-1,1-2 1,31-32-769,40-37-398,-72 70 1267,1 1 1,-1 0 0,1-1 0,-1 1-1,1 0 1,0 0 0,-1 0-1,1 0 1,0 0 0,0 0 0,0 1-1,-1-1 1,1 1 0,0-1 0,0 1-1,0 0 1,0 0 0,0-1-1,0 1 1,0 1 0,0-1 0,0 0-1,0 0 1,0 1 0,0-1 0,0 1-1,0 0 1,-1-1 0,1 1 0,0 0-1,0 0 1,-1 0 0,1 0-1,-1 1 1,4 2 0,1 3-260,0 1 0,1-1 0,0 0 1,0 0-1,1-1 0,0 0 0,0 0 0,13 6 1,11 0-4491,1-7-3375,-2-5-470</inkml:trace>
</inkml:ink>
</file>

<file path=ppt/ink/ink2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31:05.2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181 215 4674,'0'0'16120,"-23"19"-13533,-74 67-658,92-82-1754,0 1 1,0 0-1,0 0 0,1 0 0,-1 1 0,1-1 1,0 1-1,1 0 0,0 0 0,0 1 0,0-1 1,1 1-1,0-1 0,0 1 0,0 0 0,1 0 1,0-1-1,0 1 0,1 0 0,0 9 0,23-15-305,-19 0 124,0-1 0,0 0 0,0-1 0,1 1 0,-1-1 0,0 1 0,0-1 0,0 0 1,0-1-1,0 1 0,0-1 0,0 0 0,0 0 0,-1 0 0,1 0 0,-1-1 0,0 1 0,1-1 1,-1 0-1,0 0 0,-1 0 0,1 0 0,2-5 0,6-8-92,0 0 0,-2-1 1,0-1-1,-1 0 0,0 0 0,-2 0 0,0-1 0,6-38 0,-5 1-448,-1-103-1,-6 158 1251,0 3-85,-1 85 144,3 121 182,-1-195-905,1 1-1,0-1 1,1 0 0,1 1 0,0-1 0,0-1 0,1 1 0,1-1 0,13 21 0,-16-28-53,1 0 0,-1 0 1,1 0-1,1-1 0,-1 0 1,1 0-1,-1 0 1,1 0-1,0-1 0,1 1 1,-1-2-1,0 1 1,1 0-1,0-1 0,0 0 1,-1 0-1,1-1 0,0 0 1,0 0-1,0 0 1,1-1-1,-1 0 0,9 0 1,-10-1-13,-1 0 1,1-1-1,-1 1 1,1-1 0,-1 0-1,0 0 1,0 0-1,0-1 1,0 1 0,0-1-1,0 0 1,-1 0-1,1 0 1,-1-1 0,0 1-1,0-1 1,0 0-1,3-7 1,6-9-141,-1 0-1,12-35 1,-12 28-41,-7 16 135,3-2-52,-1-1 1,-1 0 0,0 0 0,-1 0 0,0-1 0,-2 1-1,3-24 1,-7 38 246,0 1-1,0-1 0,0 0 1,0 1-1,0-1 0,0 1 0,1 0 1,-1 0-1,0 0 0,0 0 1,1 0-1,-1 0 0,-2 2 0,-2 4-69,0 0 0,1 1 0,-1 0 0,1 0 0,1 0 0,0 1 0,0 0 0,0-1 0,1 1-1,-2 13 1,1 0 89,0 0-1,1 0 1,1 32 0,3-52-140,-1 1 0,0 0 1,1 0-1,0 0 1,0-1-1,-1 1 0,2 0 1,-1-1-1,0 1 1,0-1-1,1 1 1,0-1-1,-1 1 0,1-1 1,0 0-1,0 0 1,0 0-1,0 0 0,1 0 1,-1-1-1,0 1 1,1-1-1,-1 1 0,1-1 1,0 0-1,-1 0 1,1 0-1,0 0 0,-1-1 1,5 1-1,10 3-20,0-2 0,-1 0 0,31-1 0,-40-1 6,3 0-26,-2 0-136,1 0-1,-1 0 1,1-1-1,10-2 1,-16 2-25,-1 0-1,0 0 1,1 0 0,-1 0 0,0 0-1,0 0 1,0 0 0,0-1 0,0 1-1,0-1 1,0 0 0,0 1-1,-1-1 1,1 0 0,0 0 0,-1 0-1,0 0 1,3-5 0,4-26-5311,2-8-3885</inkml:trace>
</inkml:ink>
</file>

<file path=ppt/ink/ink2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31:06.8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48 672,'0'0'11136,"-8"32"-8057,0 1-2246,-37 175 3187,25-76-459,19-128-3062,1-29-387,2-20-210,9-52-1,1-7-181,-5 38 14,2-45-23,-8 103 641,2 9 325,4 16 417,54 265 2746,-61-279-3827,1 1 1,0-1-1,1 1 1,-1-1 0,1 0-1,-1 0 1,1 1 0,0-1-1,0 0 1,3 3 0,-5-6-24,1 1 0,-1-1 1,1 0-1,0 1 0,-1-1 1,1 0-1,-1 1 0,1-1 1,0 0-1,-1 0 0,1 1 1,0-1-1,-1 0 0,1 0 1,0 0-1,-1 0 0,1 0 1,0 0-1,-1 0 0,1 0 1,1-1-1,-1 1-29,1-1 1,-1 0-1,0 1 0,1-1 1,-1 0-1,0 0 0,1 0 1,-1 0-1,0-1 0,0 1 0,0 0 1,2-3-1,17-26-630,17-35 0,-25 42 241,0 1 1,1 1-1,2 0 0,28-32 1,-28 44 291,-14 8 137,-1 1 0,1 0 0,-1 0 1,0 0-1,1 0 0,-1 0 0,1 0 0,-1 0 1,1 0-1,-1 0 0,1 0 0,-1 0 1,0 0-1,1 0 0,-1 0 0,1 0 1,-1 1-1,0-1 0,1 0 0,-1 0 0,1 0 1,-1 1-1,0-1 0,1 0 0,-1 1 1,2 1 57,0 1 0,0 0 0,-1 0 0,1-1 0,-1 1 0,0 0 0,1 0 0,-1 0 0,-1 0 0,1 1 0,0 3 0,3 44 815,-3-27-282,1 27 248,-2-34-567,1 1 0,0-1 0,4 18 0,-5-36-369,1 1 0,-1 0 0,0 0 0,0 0 0,0-1 1,0 1-1,0 0 0,0 0 0,0 0 0,0-1 1,1 1-1,-1 0 0,0 0 0,0 0 0,0 0 1,0 0-1,1-1 0,-1 1 0,0 0 0,0 0 1,0 0-1,1 0 0,-1 0 0,0 0 0,0 0 1,0 0-1,1 0 0,-1 0 0,0 0 0,0 0 1,0 0-1,1 0 0,-1 0 0,0 0 0,0 0 1,1 0-1,-1 0 0,0 0 0,0 0 0,0 0 0,1 0 1,-1 0-1,0 0 0,0 0 0,0 1 0,1-1 1,-1 0-1,0 0 0,0 0 0,0 0 0,0 0 1,0 1-1,1-1 0,-1 0 0,0 0 0,0 0 1,0 1-1,0-1 0,0 0 0,0 0 0,0 0 1,0 1-1,0-1 0,11-22-5050,-9 17 3695,12-23-6299</inkml:trace>
</inkml:ink>
</file>

<file path=ppt/ink/ink2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31:06.9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9188,'0'0'10821,"10"166"-8596,-10-110-384,6-1-224,-6-7-849,5-6-672,-5-14-96,5-14-624,0-7-1505,0-7-1297,-5-28-9748</inkml:trace>
</inkml:ink>
</file>

<file path=ppt/ink/ink2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31:07.4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12054,'0'0'10151,"18"3"-9500,-10-2-577,89 15 896,-84-13-871,0 0 0,-1 1 0,0 0 0,0 1 0,0 1 0,19 12 0,-28-16-87,0 1 0,0-1 0,-1 1 0,0 0 0,1 0 0,-1 0 0,0 0 0,-1 0 0,1 1 0,0-1 0,-1 1 0,0-1 0,0 1 0,0-1 0,0 1 0,0 0 0,-1-1 0,0 1 0,0 0 0,0 3 0,0-2 25,0 0 0,-1-1 1,1 1-1,-1-1 0,0 0 0,-1 1 1,1-1-1,-1 0 0,0 0 0,0 0 1,0 0-1,0 0 0,-1 0 0,0 0 1,-5 5-1,-2-1 65,0 0 0,-1 0 0,0-1 0,0-1 0,0 0 0,-1-1 0,0 0 0,-20 6 0,32-11-96,0 0 0,0 0 0,0 0 0,0 0 0,0 0 0,0 0 0,0 0 0,0 0 0,0 0 0,1 0 0,-1 0 0,0 1 1,0-1-1,0 0 0,0 0 0,0 0 0,0 0 0,0 0 0,0 0 0,0 0 0,0 0 0,0 1 0,0-1 0,0 0 0,0 0 0,0 0 0,0 0 0,0 0 0,0 0 1,0 0-1,0 0 0,0 1 0,0-1 0,0 0 0,0 0 0,0 0 0,-1 0 0,1 0 0,0 0 0,0 0 0,0 0 0,0 0 0,0 1 0,0-1 0,0 0 1,0 0-1,0 0 0,0 0 0,0 0 0,-1 0 0,1 0 0,0 0 0,0 0 0,0 0 0,0 0 0,0 0 0,0 0 0,0 0 0,0 0 0,-1 0 0,1 0 0,0 0 1,0 0-1,0 0 0,0 0 0,0 0 0,0 0 0,13 5 29,28 5-252,-33-9 283,5 2-62,-1 1 0,0 0 0,0 0 0,0 1 0,0 1 0,17 11 0,-25-14 5,1 0-1,-1 0 1,0 0 0,0 1-1,-1 0 1,1 0 0,-1 0-1,1 0 1,-1 0-1,-1 1 1,1 0 0,-1-1-1,1 1 1,-1 0-1,-1 0 1,1 0 0,-1 0-1,2 8 1,-3-8 69,1 0 0,-1 0 0,0 0 0,0 0 0,0 0 1,-1 0-1,0 0 0,0 0 0,0 0 0,0-1 0,-1 1 0,0 0 0,-3 5 0,3-7-20,-1 0-1,1 0 0,-1 0 1,0 0-1,0-1 0,0 1 0,-1-1 1,1 0-1,-1 0 0,1 0 1,-1 0-1,1-1 0,-1 0 1,0 1-1,0-1 0,-8 1 1,-10 3 67,12-3-368,1 0 0,-1 0 1,-15 1-1,25-19-6512,1 13 6016,1-1-1,0 0 0,-1 1 1,2-1-1,-1 1 0,0 0 0,5-5 1,-4 5-262,30-37-7152</inkml:trace>
</inkml:ink>
</file>

<file path=ppt/ink/ink2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31:07.9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47 112 12038,'0'0'10538,"-1"24"-9082,-1 4-977,0 161 2044,3-181-2685,-1 0 1,1 0 0,1-1 0,0 1-1,0 0 1,0-1 0,1 1 0,3 6-1,-6-14 57,1 0 0,-1 0 0,0 0 0,0 0 0,0 0 0,1 0 0,-1 0 0,0 0 0,0 0 0,0 0 0,1 0 0,-1 0 0,0 0 0,0 0 0,0 0 0,0 0 0,1 0 1,-1-1-1,0 1 0,0 0 0,0 0 0,0 0 0,0 0 0,1 0 0,-1-1 0,0 1 0,0 0 0,0 0 0,0 0 0,0 0 0,0-1 0,0 1 0,0 0 0,0 0 0,0 0 0,0-1 0,1 1 0,-1 0 0,0 0 0,0 0 0,0-1 0,-1 1 0,1 0 0,0 0 0,0 0 0,0 0 0,0-1 0,0 1 0,0 0 0,0 0 0,0-1 0,1-14-1124,-3-75-3318,0 60 4068,-1 1 0,-11-48 0,0 28 386,6 24 631,1 1 0,-4-34 0,6 34 10389,8 24-10102,4 0-720,0 1 1,0 0 0,0 1-1,0 0 1,8 2-1,26 7 254,-40-11-351,13 2 116,0 1-1,0 1 0,15 5 1,-26-8-115,-1 0 0,1 0 0,0 0 0,0 1 1,-1-1-1,1 1 0,-1-1 0,1 1 0,-1 0 0,0 0 1,0 0-1,0 0 0,0 1 0,0-1 0,0 0 0,0 1 0,-1 0 1,1-1-1,-1 1 0,0 0 0,0 0 0,1 4 0,-1-3 13,-1 0-1,1 0 0,-1 0 0,0 0 0,-1 0 0,1 0 1,-1 0-1,1 0 0,-1 0 0,0 0 0,-1 0 0,1-1 1,-1 1-1,1 0 0,-1-1 0,0 1 0,-1-1 1,-3 5-1,1-3 10,0-1 0,0 0 0,0 0 0,-1 0 0,1-1 0,-1 0 0,0 0 0,0-1 1,0 1-1,-12 2 0,18-5-20,-1 0 0,1 0 0,-1 0 1,1 1-1,-1-1 0,1 0 0,-1 1 1,1-1-1,-1 0 0,1 1 0,-1-1 0,1 1 1,0-1-1,-1 0 0,1 1 0,0-1 1,-1 1-1,1-1 0,0 1 0,0-1 0,0 1 1,-1-1-1,1 1 0,0 0 0,0-1 1,0 1-1,0-1 0,0 1 0,0-1 0,0 1 1,0-1-1,0 1 0,0 0 0,0-1 0,0 1 1,1-1-1,-1 1 0,0-1 0,0 1 1,1-1-1,-1 1 0,0-1 0,0 1 0,1 0 1,14 20-74,-3-10 221,0 0 0,0-1 0,1-1 0,20 12 0,15-1-1977,-42-18-98,1 0-1,0 0 1,0-1-1,14 0 1,-5-1-7542</inkml:trace>
</inkml:ink>
</file>

<file path=ppt/ink/ink2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31:08.3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0 10869,'0'0'13062,"0"8"-10130,0-3-2755,-1 1 0,0-1 0,0 0-1,0 0 1,-1 0 0,0 0 0,0-1 0,0 1 0,-1 0-1,-5 7 1,-9 22 436,16-32-619,1 1 0,-1 0 0,1-1 0,-1 1 0,1-1 0,0 1 0,0 0 0,0-1 0,1 1-1,-1-1 1,1 1 0,-1-1 0,1 1 0,0-1 0,0 1 0,1 2 0,25 38 10,-16-27 13,22 29 8,-22-32-16,-1 1 1,-1 0-1,0 0 0,14 30 1,-23-43 23,0 0 0,1-1 0,-1 1 1,0 0-1,0 0 0,0-1 0,0 1 0,0 0 1,0 0-1,0 0 0,0-1 0,0 1 0,0 0 1,0 0-1,-1-1 0,1 1 0,0 0 0,-1-1 1,1 1-1,0 0 0,-1-1 0,1 1 0,-1 0 1,1-1-1,-1 1 0,1-1 0,-1 1 0,1-1 0,-1 1 1,1-1-1,-1 1 0,0-1 0,1 0 0,-1 1 1,-1-1-1,-28 10 647,20-8-624,-13 5-47,13-4-487,1 0-1,0-1 1,-1 0-1,1 0 0,-14 0 1,10-6-4340,7-13-4277</inkml:trace>
</inkml:ink>
</file>

<file path=ppt/ink/ink2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53:09.6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 4882,'0'0'15277,"10"-3"-13397,30-6-156,-37 9-1578,0 0 0,0-1 0,-1 1 0,1 1 0,0-1-1,0 0 1,0 1 0,0-1 0,0 1 0,-1 0 0,1 0 0,0 0 0,-1 0 0,1 1 0,-1-1 0,1 1 0,-1-1 0,1 1 0,3 4 0,12 6 355,121 52 1148,-2-3-947,-117-51-665,-1 2 1,0 0-1,-1 1 0,26 23 0,-39-30-39,0 0 0,0 0-1,0 0 1,-1 0 0,0 1 0,-1 0-1,1 0 1,-1 0 0,0 0-1,-1 0 1,0 1 0,0-1 0,-1 1-1,1-1 1,-2 1 0,1 0-1,-1 0 1,0-1 0,-2 9 0,1-3 19,-2-1 1,1 1-1,-2-1 1,1 0-1,-2 0 1,0 0-1,0 0 1,-1-1-1,0 0 1,-13 17-1,-107 117 166,16-21-129,40-48-278,62-70-742,5-12-2394,4-16-3015,0 18 6205,8-37-11043</inkml:trace>
</inkml:ink>
</file>

<file path=ppt/ink/ink2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53:09.9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1 11509,'0'0'6497,"-9"23"-3672,1-1-2172,0-5-128,2 1 0,0-1 0,1 1 0,0 0-1,2 1 1,-3 30 0,5-27 113,0-5-181,0-1 0,2 0 0,2 28 0,-2-40-416,0 1 0,0-1 1,0 0-1,1 0 0,-1 0 1,1 0-1,0-1 0,0 1 1,0 0-1,1-1 0,-1 1 1,1-1-1,0 0 0,0 0 1,0 0-1,0 0 0,1 0 1,-1-1-1,5 3 0,-3-2-2,0 0 0,1-1-1,-1 1 1,1-1 0,-1 0-1,1-1 1,0 1-1,0-1 1,-1 0 0,1-1-1,0 1 1,0-1 0,0 0-1,0-1 1,0 1-1,0-1 1,0-1 0,-1 1-1,1-1 1,0 0 0,-1 0-1,1 0 1,-1-1 0,8-4-1,85-77 821,-52 35-1639,-39 40-439,1-1 1,-2-1 0,7-10 0,-11 12-4064,2-4-2101</inkml:trace>
</inkml:ink>
</file>

<file path=ppt/ink/ink2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1:18.3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49 448,'0'0'8484,"-5"0"-7459,0-14-3250,-11-21-1921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1:21.3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4194,'0'0'19657,"26"0"-19545,-1 0 208,11 0-208,5 0-112,-5 0-544,0 0-1329,-10 0-1985,-11 0-2449</inkml:trace>
</inkml:ink>
</file>

<file path=ppt/ink/ink2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1:25.0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0 160,'0'0'2945,"0"7"-3441</inkml:trace>
</inkml:ink>
</file>

<file path=ppt/ink/ink2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25:28.6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11 5603,'0'0'19582,"-1"-2"-18480,7-2-1012,12 2 152,1 0 0,-1 1 0,28 3-1,3 0-47,176-2 203,-229 15-2,-7 1-216,0 0 0,-19 18 0,19-21-108,0-1 0,0 1-1,1 1 1,-14 26 0,19-28-72,1 1-1,0-1 0,1 1 1,0 0-1,-2 23 1,3 67-67,2-72 12,0-28 31,0 0 0,0 1 0,0-1 0,0 0 0,1 0 0,0 0 0,-1 0 1,1 0-1,0 0 0,1 0 0,-1 0 0,0-1 0,1 1 0,-1 0 0,1-1 0,0 1 0,0-1 0,0 1 0,0-1 0,1 0 0,-1 0 0,1 0 0,-1 0 1,1 0-1,2 1 0,3 0-356,0 0 0,0-1 1,1 0-1,-1 0 1,1 0-1,-1-1 0,1 0 1,13-1-1,-22 20 835,0 334 2270,16-166-2079,-16 828 76,-32-1016-11556,12-6-1581</inkml:trace>
</inkml:ink>
</file>

<file path=ppt/ink/ink2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25:29.5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2145,'0'0'16888,"123"7"-15800,-87-7-832,-5 7-144,-10 0-112,-1-7-112,-10 0-864,1 0-1361,-11 14-1169</inkml:trace>
</inkml:ink>
</file>

<file path=ppt/ink/ink2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25:29.7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5843,'0'0'15143,"46"152"-13879,-35-110-463,-1-8-353,-5-13-416,0 0-32,0-14-416,0-7-1057,1 0-1440,-1 0-1505,0-28-2097</inkml:trace>
</inkml:ink>
</file>

<file path=ppt/ink/ink2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25:30.0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7780,'0'0'7432,"2"21"-4678,21 171 2939,-22-189-5589,0 7 163,0-1 0,1 0 0,1 1-1,3 10 1,-5-19-274,-1 0 0,0 0 0,1 0 0,-1 0 0,0 0 0,1 0 0,-1 0 0,1 0 0,0 0 0,-1 0 0,1-1 0,0 1 0,-1 0 0,1 0 0,0 0 0,0-1 0,0 1 1,0-1-1,0 1 0,0 0 0,0-1 0,0 1 0,0-1 0,0 0 0,0 1 0,0-1 0,0 0 0,0 0 0,0 0 0,0 0 0,0 0 0,0 0 0,0 0 0,1 0 0,-1 0 0,0 0 0,0 0 0,0-1 0,0 1 0,0-1 0,0 1 0,0 0 0,0-1 0,0 0 0,0 1 0,0-1 0,-1 0 0,3-1 0,7-8-305,-1 0 0,0-1 0,0 0 0,-1 0-1,-1-1 1,11-22 0,18-25-1363,-24 48 1518,-8 15 666,-4 9 265,1 1-304,0 0 0,1 0-1,1-1 1,0 1 0,0 0 0,2-1 0,8 19 0,-13-31-506,1 0 1,-1 0 0,1 0-1,-1 0 1,1-1 0,0 1-1,-1 0 1,1 0 0,0-1-1,0 1 1,-1 0 0,1-1-1,0 1 1,0 0 0,0-1-1,0 1 1,0-1 0,0 0-1,0 1 1,0-1 0,1 0-1,15 1-5353,-9-1 1180,5 0-1831</inkml:trace>
</inkml:ink>
</file>

<file path=ppt/ink/ink2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25:30.5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7876,'0'0'10364,"3"22"-8515,-2-16-1731,6 36 1055,1 1 0,19 52 0,-16-78-1066,-11-16-111,1-1 0,-1 0 0,0 0-1,1 0 1,-1 0 0,0 0 0,1 0-1,-1 0 1,0 0 0,1 0 0,-1 0-1,0 0 1,1 0 0,-1 0 0,1 0 0,-1 0-1,0 0 1,1-1 0,-1 1 0,0 0-1,0 0 1,1 0 0,-1 0 0,0-1-1,1 1 1,-1 0 0,0 0 0,0-1-1,1 1 1,-1 0 0,0-1 0,19-37-453,-8 12 469,-7 21 62,17-23-386,-20 27 316,-1 1 0,1-1-1,0 1 1,-1 0 0,1-1-1,-1 1 1,1 0-1,0-1 1,-1 1 0,1 0-1,0 0 1,0 0 0,-1 0-1,1 0 1,0 0-1,-1 0 1,1 0 0,0 0-1,-1 0 1,1 0 0,0 0-1,0 0 1,-1 1-1,1-1 1,0 0 0,-1 0-1,1 1 1,-1-1 0,1 0-1,0 1 1,-1-1-1,1 1 1,-1-1 0,1 1-1,-1-1 1,1 1 0,-1-1-1,0 1 1,1 0-1,-1-1 1,0 1 0,1-1-1,-1 1 1,1 1 0,32 67 2116,-24-50-1647,-7-14-488,1 1 1,0-1 0,1 0-1,-1 0 1,6 5 0,2-3-7416,-6-7 1516</inkml:trace>
</inkml:ink>
</file>

<file path=ppt/ink/ink2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25:30.9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0 250 64,'2'0'17178,"13"0"-15529,-11-1-1369,1 1-1,0-1 1,-1-1-1,1 1 1,-1-1-1,1 0 1,-1 0-1,0 0 0,0 0 1,8-6-1,41-36 1116,-41 34-984,-1 1-227,-1 0 0,0-1 0,0 0 0,-1-1 0,-1 0 0,0 0 0,0-1 1,-1 0-1,0 0 0,-1 0 0,8-26 0,-14 37-137,0 1 1,1-1-1,-1 1 0,0-1 1,0 1-1,0-1 0,0 1 1,0-1-1,0 1 0,0-1 1,0 1-1,0-1 0,0 1 1,0-1-1,0 1 1,0 0-1,0-1 0,0 1 1,0-1-1,-1 1 0,1-1 1,0 1-1,0-1 0,0 1 1,-1-1-1,1 1 0,0 0 1,-1-1-1,1 1 1,0 0-1,-1-1 0,0 1 1,-16 1 837,12 1-791,0 1 1,1-1-1,-1 1 1,0 0-1,-7 6 1,3 0-68,0 1 0,1 0 1,0 0-1,1 1 1,0 0-1,0 0 1,1 1-1,1 0 0,0 0 1,0 0-1,1 1 1,1-1-1,0 1 0,1 0 1,0 0-1,1 0 1,1 15-1,0-26-15,0 0-1,0 1 0,1-1 1,-1 0-1,0 0 0,1 0 1,0 0-1,-1 1 0,1-1 1,0 0-1,0 0 0,0-1 1,1 1-1,-1 0 0,0 0 1,1 0-1,-1-1 0,3 3 1,0-1 2,-1-1 1,1 1-1,0-1 1,0 0-1,1 0 1,-1 0-1,0 0 1,7 1-1,6 0-110,1 0-1,-1-1 1,30-1-1,-24-1-1095,1-1 0,27-4 0,-42 3 93,1 0 1,-1-1-1,0 0 0,0 0 0,0-1 1,-1 0-1,1-1 0,9-7 0,29-27-7313</inkml:trace>
</inkml:ink>
</file>

<file path=ppt/ink/ink2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25:41.0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2257,'0'0'13846,"8"21"-11533,10 33-336,-2 0 0,14 93 0,-26-116-1471,2 41 781,-6-70 506,-1-13-1550,0 0-1,0 1 1,1-1 0,2-14 0,-1-3-211,0 22-38,0-1 1,0 1 0,0 0-1,1 0 1,0-1-1,0 1 1,1 0 0,-1 1-1,1-1 1,0 0-1,1 1 1,0 0 0,0-1-1,0 2 1,0-1 0,1 0-1,6-4 1,-2 1-362,1 0 0,0 1 0,13-7 1,-13 9-849,0 0 1,0 1-1,14-4 1,-4 6-4106,-8 2-2897</inkml:trace>
</inkml:ink>
</file>

<file path=ppt/ink/ink2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25:41.3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0 217 6051,'0'0'9575,"24"-24"-8919,74-79-152,-91 96-413,0-1 0,-1 0-1,10-17 1,-15 23 142,0-1-1,0 1 1,0-1 0,0 0-1,-1 0 1,1 1 0,-1-1-1,0 0 1,0-4 0,0 6-110,-1 0 1,1 0 0,-1 1 0,0-1-1,1 0 1,-1 1 0,0-1 0,0 0 0,1 1-1,-1-1 1,0 1 0,0-1 0,0 1 0,0 0-1,0-1 1,1 1 0,-1 0 0,0 0-1,0 0 1,0-1 0,0 1 0,0 0 0,0 0-1,0 0 1,0 0 0,0 1 0,0-1-1,0 0 1,0 0 0,-1 1 0,-31 5-13,24 2-33,1 0-1,-1 0 1,1 1 0,0 0-1,1 0 1,0 1 0,1 0-1,-9 16 1,12-19 131,-1 1 0,1-1-1,1 1 1,-1-1 0,1 1 0,0 0 0,0 10 0,2-16-171,-1 1 1,2-1-1,-1 0 0,0 1 1,0-1-1,1 1 1,-1-1-1,1 0 1,0 0-1,0 1 1,0-1-1,0 0 1,0 0-1,0 0 1,0 0-1,1 0 0,-1 0 1,1 0-1,-1-1 1,1 1-1,0-1 1,0 1-1,0-1 1,0 1-1,4 1 1,8 3-1,-1 0 1,2-1-1,-1-1 1,1 0 0,-1-1-1,1-1 1,0 0 0,27-1-1,-30-1-594,0-1 0,0 0 0,0-1 0,0 0-1,0-1 1,18-7 0,6-11-4156,-9-5-3323</inkml:trace>
</inkml:ink>
</file>

<file path=ppt/ink/ink2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25:41.7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1 6931,'0'0'8660,"-15"180"-6147,4-104-304,6 7-432,0-14-672,0-13-305,5-15-608,0-20-192,5-14-64,11-7-608,9-7-1345,-4-35-576,4-6-3698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1:21.5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6771,'0'0'14919,"-5"146"-13286,10-112-609,11 1-864,-1-7-160,1-1-752,9-6-1665,1-7-1761,-1 0-1681,-4-7-2337</inkml:trace>
</inkml:ink>
</file>

<file path=ppt/ink/ink2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25:41.9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1 111 9092,'0'0'15767,"169"-42"-15254,-107 22-449,-1-1-64,-9 7-913,-22 7-1264,-9 0-2193</inkml:trace>
</inkml:ink>
</file>

<file path=ppt/ink/ink2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25:42.1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8772,'0'0'13526,"128"131"-13174,-92-110-352,5 0-224,-10-7-1440,0 0-2050,-16-7-3345</inkml:trace>
</inkml:ink>
</file>

<file path=ppt/ink/ink2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25:42.7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10709,'0'0'8481,"0"26"-6531,0 175 491,0-197-2432,0 0-1,0 1 0,1-1 1,-1 0-1,1 1 0,0-1 0,0 0 1,3 8-1,-3-11-70,0 0 1,-1 0 0,1 0-1,0 0 1,0 0-1,0 0 1,0 0-1,0 0 1,0-1 0,0 1-1,1-1 1,-1 1-1,0 0 1,0-1-1,0 0 1,1 1 0,-1-1-1,0 0 1,1 0-1,-1 0 1,0 1-1,0-2 1,1 1 0,-1 0-1,0 0 1,1 0-1,-1 0 1,0-1-1,0 1 1,1-1 0,-1 1-1,0-1 1,1 0-1,9-4-183,-2-1 0,1-1-1,0 0 1,-1 0 0,0 0 0,-1-1-1,0-1 1,14-17 0,13-13-669,-26 29 753,-7 8 158,-1 1 0,0-1 0,0 1 0,0-1 0,1 1 0,-1 0 0,1 0 0,-1-1 0,1 1 0,0 0 0,-1 0 0,1 1 1,0-1-1,-1 0 0,3 0 0,-1 11 1142,-2 31 51,-1-33-1049,0 0 0,0 0 0,1 0 0,-1 0 0,2 0 0,-1 1 0,1-2 1,6 17-1,-7-23-227,1 1-1,-1 0 1,0-1 0,1 1 0,-1-1 0,1 0 0,0 1 0,0-1 0,-1 0 0,1 0 0,0 0-1,0 0 1,0 0 0,0-1 0,0 1 0,0 0 0,0-1 0,0 0 0,3 1 0,47-1-2832,-30-1 1440,40-6 3111,-63 4-1329,1 1 1,-1-1-1,1 0 0,0 0 1,0 0-1,0 0 1,0 0-1,1 0 0,-1 0 1,1 0-1,1-3 1,0-5 175,-1 2-383,0 0 1,0 0 0,-1 1-1,-1-1 1,1 0 0,-4-16-1,3 23 9,0 0-1,0-1 0,0 1 0,0 0 0,0 0 0,0 0 0,-1 0 1,1 0-1,-1 0 0,1 1 0,-1-1 0,0 0 0,0 1 0,1-1 0,-1 1 1,0 0-1,0-1 0,-1 1 0,1 0 0,0 0 0,0 1 0,0-1 1,-1 0-1,1 1 0,0-1 0,-1 1 0,1 0 0,-1 0 0,1 0 0,-4 0 1,4 0-23,0 0 1,-1 0-1,1 0 1,0 0-1,-1 1 1,1-1 0,0 1-1,0-1 1,-1 1-1,1 0 1,0 0-1,-4 2 1,-3 10-1434,6 8-6222,3-14 1585</inkml:trace>
</inkml:ink>
</file>

<file path=ppt/ink/ink2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25:42.9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 10597,'0'0'7155,"159"0"-5746,-77 0-785,-5 0 128,-15 0-752,-21 0-32,-26 0-1664,-5-7-2722</inkml:trace>
</inkml:ink>
</file>

<file path=ppt/ink/ink2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25:43.6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0 1953,'0'0'17288,"-2"24"-14874,-1 9-1767,-2 83 1198,5-113-1833,0-1 0,1 0 0,-1 1 0,1-1 0,0 0 0,0 0-1,0 0 1,0 1 0,0-1 0,1 0 0,-1-1 0,0 1 0,1 0 0,-1 0 0,1-1 0,0 1 0,0 0-1,0-1 1,0 0 0,0 1 0,0-1 0,0 0 0,0 0 0,0 0 0,0 0 0,1-1 0,-1 1 0,0-1-1,5 1 1,8 2-116,1-1 0,-1 0 0,23-1 0,-28-1-75,1-1 0,0 0 0,-1-1 0,1 0 0,-1 0 0,0-1 0,0-1 0,0 1 0,0-2 0,0 1 0,-1-1 0,0-1 0,0 0 0,11-9 0,-14 9 72,0 0 0,0 0 1,0-1-1,0 0 0,-1 0 0,0-1 0,-1 1 0,0-1 0,0 0 0,-1 0 0,0 0 0,0 0 0,0-1 0,-1 1 0,-1-1 0,0 0 0,1-16 0,-2 25 157,0 0 0,0-1-1,0 1 1,0-1 0,0 1-1,0 0 1,0-1 0,0 1-1,-1 0 1,1-1 0,0 1-1,0-1 1,0 1 0,0 0-1,-1-1 1,1 1 0,0 0-1,0-1 1,-1 1 0,1 0-1,0 0 1,0-1 0,-1 1-1,1 0 1,0 0 0,-1 0-1,1-1 1,0 1 0,-1 0-1,1 0 1,-1 0 0,0 0-1,-16 1 750,-15 14 2,27-9-612,-1 1 0,1-1-1,0 1 1,1 0 0,0 0 0,0 0 0,0 1-1,1-1 1,0 1 0,0 0 0,1 0-1,0 0 1,1 0 0,-1 0 0,2 1 0,-1-1-1,1 0 1,0 1 0,1-1 0,3 16 0,-3-21-180,0-1 0,0 1 0,1-1 1,-1 1-1,1-1 0,-1 1 0,1-1 1,0 0-1,0 0 0,0 0 1,0 0-1,1 0 0,-1 0 0,0 0 1,1-1-1,0 1 0,-1-1 0,1 0 1,2 1-1,6 2-31,0 0-1,0-1 1,16 3 0,27 0-1671,95 1 0,-142-6 1361,1-2 0,-1 1 0,0-1 0,0 0 0,0 0 0,0-1 0,0 0 0,0 0 0,0-1 0,-1 0 0,1 0 0,-1-1 0,0 1 0,0-1 0,0-1 0,0 1 0,-1-1 1,0 0-1,0 0 0,0 0 0,0-1 0,-1 0 0,0 0 0,0 0 0,-1 0 0,0-1 0,0 1 0,0-1 0,2-9 0,-2-32-1130,-4 35 1529,1 11 1224,0 6 603,-2 8-821,0 1 1,-1 0-1,0-1 1,-2 0-1,-6 15 1,2-4 635,8-21-834,53-3-1126,-28-1 65,0 2 1,41 4-1,-63-3 220,1 0 0,0 0 1,0 0-1,0 0 0,-1 0 0,1 0 0,-1 1 0,1-1 0,-1 1 1,0 0-1,1 0 0,-1 0 0,3 3 0,23 18 465,-23-17-1252</inkml:trace>
</inkml:ink>
</file>

<file path=ppt/ink/ink2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25:45.6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 5475,'0'0'16599,"0"-7"-13686,11 7-2640,4 0-273,5 0-289,-9 0-1487,-6 0-2114</inkml:trace>
</inkml:ink>
</file>

<file path=ppt/ink/ink2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25:45.8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0 6035,'-30'132'14999,"40"-132"-14855,5 0-144,6 7-865,-1-7-2960,-4 0-4051</inkml:trace>
</inkml:ink>
</file>

<file path=ppt/ink/ink2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25:46.2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1 4530,'0'0'13673,"-6"25"-11106,-18 85-350,20-91-1773,0 1 0,2 0 0,1 0 0,1 25 0,0-15-261,13-52-129,72-95-167,-70 100-65,0 0-1,1 1 0,1 0 1,26-18-1,-37 32 128,-5 25 603,-1 100 2275,0-68-4048,12-60-4242,6-18-113,3-4-2631</inkml:trace>
</inkml:ink>
</file>

<file path=ppt/ink/ink2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25:46.6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1 768,'0'0'15978,"-2"23"-13187,1-14-2508,-11 166 4599,12-170-4783,0-1 0,0 0 1,0 0-1,0 0 0,1 1 0,0-1 1,0 0-1,2 6 0,-2-9-98,0 0 0,0 0-1,0 0 1,0 0 0,0 0-1,0 0 1,0 0 0,0 0-1,0-1 1,1 1 0,-1 0-1,0-1 1,1 1 0,-1-1-1,0 0 1,1 1 0,-1-1 0,0 0-1,1 0 1,-1 0 0,1 0-1,-1 0 1,0 0 0,1 0-1,-1 0 1,0 0 0,1-1-1,-1 1 1,1-1 0,-1 1-1,2-2 1,6-1-47,0-1 0,-1 0 0,1 0 0,-1-1 0,0 0 0,0-1 0,0 0 0,-1 0 0,7-8 1,48-36-456,-60 49 647,-2 23 588,-1 20 2,0-23-121,0 0 1,5 36 0,-4-54-690,1-1 1,-1 1 0,1 0 0,-1-1 0,1 1-1,-1 0 1,1-1 0,0 1 0,-1-1 0,1 1 0,0-1-1,-1 1 1,1-1 0,0 1 0,-1-1 0,1 0 0,0 0-1,0 1 1,0-1 0,-1 0 0,1 0 0,0 0-1,0 0 1,0 0 0,0 0 0,-1 0 0,1 0 0,0 0-1,0 0 1,0 0 0,0 0 0,-1-1 0,1 1 0,0 0-1,0-1 1,-1 1 0,1 0 0,0-1 0,-1 1-1,1-1 1,1 0 0,5-7-2023,1-1-1,-1 1 1,-1-1-1,10-16 1,6-16-8642</inkml:trace>
</inkml:ink>
</file>

<file path=ppt/ink/ink2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25:46.8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1 112 9284,'0'0'12814,"2"21"-9957,9 65-1000,-10-82-1699,-1-1-1,1 1 1,0-1-1,-1 1 1,2-1 0,-1 0-1,0 1 1,1-1-1,-1 0 1,1 0-1,0 0 1,0 0-1,0 0 1,0-1-1,5 5 1,-5-5-100,1-1 0,-1 1 0,1-1 1,-1 0-1,1 0 0,-1 0 0,1 0 0,0 0 0,-1-1 0,1 1 1,0-1-1,0 1 0,-1-1 0,1 0 0,4-1 0,1 0-8,-1 0 0,0-1 1,1 0-1,-1-1 0,0 0 0,0 0 0,0 0 0,0-1 0,-1 0 0,11-8 0,10-12 79,46-51 1,-31 16-1666,-35 48 158,-1 0 0,0 0 0,4-16-1,-6-2-6398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1:22.0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26 241 992,'9'-21'2791,"6"-13"-1698,6-12 1299,21-66 0,-36 85 8459,-7 33-10471,-1 1 1,1 0 0,-1 0-1,-1-1 1,1 1-1,-1-1 1,0 0 0,-1 0-1,-4 7 1,-9 19 36,4-4-154,-4 5 399,3 1 0,-13 40 0,27-73-657,0 0 0,0 0 1,-1 0-1,1-1 0,0 1 0,0 0 0,0 0 0,0 0 1,0 0-1,0 0 0,0 0 0,0 0 0,0 0 0,1 0 1,-1 0-1,0 0 0,0 0 0,1-1 0,-1 1 0,1 0 1,-1 0-1,1 0 0,-1-1 0,1 1 0,0 0 0,-1 0 1,1-1-1,0 1 0,-1-1 0,1 1 0,0 0 1,0-1-1,-1 0 0,1 1 0,0-1 0,0 1 0,0-1 1,0 0-1,0 0 0,1 1 0,5 0-72,0 0 0,0-1 0,0 0 0,12-1 0,-1 0-189,-11 1 44,0-1 1,0 0-1,0 0 0,0-1 0,-1 1 0,1-2 1,0 1-1,-1-1 0,8-4 0,55-38-2426,-55 34 1860,1 0 0,0 2 1,33-16-1,-47 24 790,0 1 0,0 0 0,0 0 0,0 0 0,0-1 0,0 1 0,0 0 0,0 0 0,0 1 0,0-1 0,0 0 0,0 0 0,0 0 0,0 1 0,-1-1 0,1 0 0,0 1 0,0-1 0,0 1 0,0-1 0,0 1 0,-1-1 0,1 1 0,0 0 0,-1-1 1,1 1-1,0 0 0,-1-1 0,1 1 0,-1 0 0,1 0 0,-1 0 0,1 0 0,-1-1 0,1 3 0,11 37 2081,-9-28-1319,3 8 274,14 39 1132,-18-58-2160,0 0 1,1 0 0,-1-1-1,1 1 1,-1-1-1,1 1 1,0-1-1,-1 0 1,1 0-1,-1 0 1,1 0 0,-1-1-1,1 1 1,-1-1-1,1 0 1,3-1-1,6-9-97,0 0 0,0-1-1,-1 0 1,0-1-1,13-22 1,-4 7-1054,17-28-2397,-17 15-2567,-5 0-3979</inkml:trace>
</inkml:ink>
</file>

<file path=ppt/ink/ink2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25:55.5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0 592,'0'0'15471,"-6"28"-13382,-1 5-1385,-25 141 2658,26 2 850,6-139-3691,0-36-521,0-1 0,0 1 1,0-1-1,0 0 0,0 1 0,0-1 0,0 0 1,0 1-1,0-1 0,0 1 0,1-1 0,-1 0 1,0 1-1,0-1 0,0 0 0,0 1 0,1-1 1,-1 0-1,0 1 0,0-1 0,1 0 1,-1 0-1,0 1 0,1-1 0,-1 0 0,0 0 1,1 0-1,-1 1 0,0-1 0,1 0 0,-1 0 1,0 0-1,1 0 0,-1 0 0,1 0 0,-1 0 1,0 0-1,1 1 0,-1-2 0,1 1 0,-1 0 1,0 0-1,1 0 0,-1 0 0,0 0 0,1 0 1,-1 0-1,1 0 0,-1 0 0,0-1 0,1 1 1,-1 0-1,0 0 0,1-1 0,-1 1 0,0 0 1,0 0-1,1-1 0,-1 1 0,0 0 1,0-1-1,1 1 0,-1 0 0,0-1 0,5-4-13,-1-1-1,0 1 0,0-1 1,5-10-1,7-11 13,-15 25 1,10-14-11,0 0-1,1 0 0,0 1 1,1 1-1,20-17 1,-32 30 9,0 1 0,0-1 0,0 1 1,0-1-1,0 1 0,0 0 0,0 0 1,0-1-1,0 1 0,0 0 1,1 0-1,-1 0 0,0 0 0,0 0 1,0 1-1,0-1 0,0 0 0,0 0 1,0 1-1,0-1 0,0 1 0,0-1 1,0 1-1,0-1 0,0 1 1,0-1-1,-1 1 0,1 0 0,0 0 1,0-1-1,-1 1 0,1 0 0,0 0 1,-1 0-1,2 1 0,24 41 312,-18-27-107,3 5 108,14 21 321,-23-40-620,-1 0 0,1-1 1,-1 1-1,1-1 0,0 1 1,0-1-1,0 0 0,0 0 1,0 0-1,0 0 0,0 0 1,0 0-1,0 0 0,0-1 1,0 1-1,0-1 0,1 1 1,3-1-1,-5 0-7,1-1 0,0 1 0,-1-1 0,1 0 1,-1 1-1,1-1 0,-1 0 0,1 0 0,-1 0 0,1 0 0,-1 0 0,0 0 0,0 0 1,1 0-1,0-2 0,19-25 101,-16 21-49,8-11-46,-2 0 0,0-1-1,-1-1 1,0 1 0,-2-2-1,-1 1 1,10-43 0,-16 56 788,-1 2-3716,0 22-14705</inkml:trace>
</inkml:ink>
</file>

<file path=ppt/ink/ink2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25:55.9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1 230 4882,'0'0'14239,"25"-2"-12457,83-11-579,-102 12-1103,0 0-1,0 0 0,0-1 1,-1 0-1,1 0 0,0 0 1,-1-1-1,1 1 1,-1-1-1,0-1 0,0 1 1,5-6-1,-2 2 52,-1 1-51,0 0-1,-1 0 0,0-1 1,0 0-1,-1-1 0,0 1 0,0-1 1,-1 0-1,0 0 0,0-1 0,-1 1 1,0-1-1,-1 1 0,0-1 1,0 0-1,-1 0 0,0 0 0,0-13 1,-1 21-54,0 1 1,0-1-1,0 1 1,0 0-1,0-1 1,0 1-1,-1-1 1,1 1-1,0 0 1,0-1-1,0 1 1,0 0-1,-1-1 1,1 1-1,0 0 1,0-1-1,-1 1 1,1 0 0,0 0-1,-1-1 1,1 1-1,0 0 1,-1 0-1,1 0 1,0-1-1,-1 1 1,1 0-1,0 0 1,-1 0-1,1 0 1,-1 0-1,1 0 1,0 0-1,-1 0 1,0 0-1,-16 1 386,13 0-356,-1 0-64,0 0 0,0 1 0,1 0 0,-1 0 0,0 0 0,1 1 0,0 0 1,-1 0-1,1 0 0,0 0 0,0 0 0,1 1 0,-1 0 0,-3 5 0,0 0-4,-1 1 0,2-1 0,0 2 0,-10 20 0,11-18 78,1 0 0,0 0 1,1 0-1,1 1 0,0-1 0,1 1 0,0 18 0,1-30-97,0 1 0,0-1-1,1 0 1,-1 1 0,1-1 0,0 0 0,0 1 0,0-1 0,0 0 0,0 0 0,0 0 0,0 0 0,1 0 0,-1 0-1,1 0 1,-1 0 0,1 0 0,0-1 0,0 1 0,-1-1 0,1 1 0,1-1 0,-1 0 0,0 0 0,0 0 0,0 0-1,0 0 1,1 0 0,-1-1 0,0 1 0,1-1 0,2 1 0,7 0-551,0 1 0,0-2 0,1 0 0,-1 0 0,15-3 0,-14 0-542,0 0-1,0-1 0,-1 0 1,0-1-1,0 0 1,0-1-1,17-11 1,33-24-5038</inkml:trace>
</inkml:ink>
</file>

<file path=ppt/ink/ink2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25:56.4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217 28 11029,'0'0'12667,"-23"21"-11285,-73 67-187,68-64-766,24-21-363,0 1 0,0 0 0,0 0 0,1 0 0,-1 0 1,1 0-1,0 1 0,1-1 0,-1 1 0,1 0 0,-3 7 0,3-9-132,10-3-697,-3 0 689,-1 0 1,0 0-1,1-1 1,-1 1-1,0-1 1,0 0 0,1 0-1,-1-1 1,0 1-1,0-1 1,0 0-1,0 0 1,-1 0 0,1-1-1,0 1 1,-1-1-1,0 0 1,0 0-1,1 0 1,3-5 0,21-19-159,-10 10 6,-1 0 1,-1-1-1,15-21 1,-21 22 65,-8 13 141,0 0 0,1 0-1,0 0 1,-1 0-1,1 0 1,1 1-1,-1 0 1,0-1 0,1 1-1,0 0 1,4-2-1,-6 3 1608,-2 12 210,-2 8-1503,0 1 0,-2-1 0,0 1 0,-7 18 0,3-10-7,-15 76 412,-15 147 0,-13 63-445,51-311-231,0 0 1,0 0 0,-1 0 0,1-1 0,-1 1 0,1 0-1,-1 0 1,0-1 0,0 1 0,0 0 0,0-1 0,0 1-1,0-1 1,0 1 0,0-1 0,0 1 0,-1-1 0,1 0-1,-1 0 1,1 0 0,-1 0 0,1 0 0,-1 0 0,0 0-1,1 0 1,-1-1 0,0 1 0,0 0 0,1-1 0,-1 0-1,0 1 1,0-1 0,0 0 0,0 0 0,0 0 0,1 0-1,-1 0 1,0-1 0,0 1 0,0-1 0,0 1-1,1-1 1,-1 1 0,0-1 0,0 0 0,1 0 0,-1 0-1,1 0 1,-1 0 0,1 0 0,-2-2 0,-4-3-14,1 0 0,0 0 0,1-1 0,0 1 0,0-1 0,0 0 0,1-1 0,0 1 1,0-1-1,1 0 0,0 0 0,0 0 0,1 0 0,0-1 0,1 1 0,-1-1 0,2 1 0,-1-1 0,1 1 0,1-1 0,-1 1 1,1-1-1,1 1 0,0 0 0,0-1 0,0 1 0,1 0 0,0 0 0,1 0 0,0 1 0,0-1 0,7-9 0,19-14-794,2 0 0,0 2 0,2 2 0,62-39 0,-90 62 515,83-55-8061,-60 49 421</inkml:trace>
</inkml:ink>
</file>

<file path=ppt/ink/ink2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25:57.1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 1 1505,'0'0'17482,"-5"4"-15932,-1 3-1239,0 1 0,1 0-1,-1 0 1,2 0 0,-1 0-1,1 1 1,0 0 0,1-1-1,-4 15 1,-19 94 2599,26-115-2854,-3 25 395,-4 21-161,11-58-401,0 0 0,1 0 0,0 0 0,1 1 0,0 0 0,0 0 0,14-14 1,4-7-134,-22 27 188,1-1-1,0 1 1,-1 1 0,1-1 0,0 0-1,0 1 1,0-1 0,4-1 0,-1 0-94,-1 0 21,-5 4 130,0 0-1,0 0 1,0 0 0,0 0-1,0 0 1,0 0-1,0 0 1,0 1 0,0-1-1,0 0 1,0 0-1,0 0 1,0 0 0,0 0-1,0 0 1,0 0-1,0 0 1,0 0 0,1 0-1,-1 0 1,0 0 0,0 1-1,0-1 1,0 0-1,0 0 1,0 0 0,0 0-1,0 0 1,0 0-1,0 0 1,0 0 0,0 0-1,0 0 1,0 0-1,1 0 1,-1 0 0,0 0-1,0 0 1,0 0 0,0 0-1,0 0 1,0 0-1,0 0 1,0 0 0,0 0-1,0 11 98,0-10-85,0 10 289,0 0 0,1-1-1,3 13 1,-4-21-287,0-1 1,0 1-1,0-1 0,1 1 1,-1-1-1,1 1 1,-1-1-1,1 1 0,-1-1 1,1 0-1,0 1 0,0-1 1,0 0-1,0 1 1,0-1-1,0 0 0,0 0 1,0 0-1,0 0 1,1 0-1,-1 0 0,0-1 1,1 1-1,-1 0 0,0 0 1,1-1-1,-1 1 1,1-1-1,-1 0 0,3 1 1,12-1 2,-3 0-45,0 0-1,1-1 0,19-3 0,-28 3 12,1-1 1,0 0-1,-1-1 0,1 1 0,-1-1 0,0 0 0,1 0 1,-2-1-1,1 1 0,8-9 0,-6 4 29,0-1 0,-1 0 0,0-1 0,-1 1 0,0-1 0,0 0 0,-1 0 0,0-1 0,-1 0 0,4-19 0,10-26-1,-14 49-609,-1 22-13683,-2-11 13315,0 16-8226</inkml:trace>
</inkml:ink>
</file>

<file path=ppt/ink/ink2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25:57.4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1 180 5074,'0'0'11344,"21"-8"-10055,-1 2-1101,-11 4-160,-1-1 1,1 0 0,-1 0 0,0-1 0,0 0 0,0 0 0,0-1 0,-1 0 0,1 0-1,-1-1 1,-1 0 0,1 0 0,8-11 0,-7 7 411,-3 3-556,0 0 0,0 0 0,0-1-1,4-9 1,-8 13 964,0 0 0,0-1 0,0 1 0,0 0 0,0 0 0,-1-8 0,-27 20 614,19-3-1321,0-1 0,1 1 1,0 1-1,0-1 0,0 1 0,1 1 1,0-1-1,-7 9 0,10-11-100,0 0-1,0 1 1,1-1 0,-1 1-1,1 0 1,0-1-1,0 1 1,0 0-1,1 0 1,0 0 0,0 0-1,0 1 1,1-1-1,-1 0 1,2 10 0,-1-14-65,1 0 0,-1 0 0,0 0 0,1 0 0,-1 1 0,1-1 0,0 0 0,-1 0 0,1-1 0,0 1 0,0 0 0,0 0 0,0 0 0,-1 0 0,1-1 1,0 1-1,0 0 0,0-1 0,1 1 0,-1-1 0,0 1 0,0-1 0,0 0 0,0 1 0,0-1 0,1 0 0,-1 0 0,2 0 0,46 0-1774,-28 0 708,-15-1 570,1 1 0,-1-1-1,0 0 1,0 0 0,0-1 0,0 1 0,0-1 0,-1-1 0,1 1 0,0-1 0,-1 0 0,0 0 0,10-8 0,27-18-6905</inkml:trace>
</inkml:ink>
</file>

<file path=ppt/ink/ink2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25:57.5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0 5907,'0'0'20425,"-41"118"-20153,41-104-256,0-7-16,0-28-18520</inkml:trace>
</inkml:ink>
</file>

<file path=ppt/ink/ink2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25:57.7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52 152 16279,'-52'-124'3346,"52"117"3697,0 0-6707,21 7-336,5-7-256,10 0-1168,-11 7-1986,1 0-2785,-6 0-5026</inkml:trace>
</inkml:ink>
</file>

<file path=ppt/ink/ink2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25:58.0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149 0 8756,'0'0'17034,"-7"8"-16401,-21 28-265,25-30-338,1 1 1,0 0-1,0-1 0,0 1 0,1 0 1,0 0-1,0 0 0,0-1 1,1 1-1,1 0 0,-1 0 1,1 0-1,3 12 0,-2-9-39,0-2-1,1 1 1,1 0-1,-1-1 1,10 16-1,-9-19-14,-1 1-1,0-1 0,0 1 1,0-1-1,-1 1 0,0 0 1,0 0-1,0 0 0,-1 1 1,0-1-1,0 0 0,-1 0 1,0 1-1,-1 10 0,1-15 31,-1 0 0,0 0-1,1-1 1,-1 1 0,0 0-1,0 0 1,-1-1-1,1 1 1,0 0 0,-1-1-1,1 0 1,0 1 0,-1-1-1,0 0 1,1 1 0,-1-1-1,0 0 1,1 0 0,-1-1-1,0 1 1,0 0 0,0 0-1,0-1 1,0 0 0,0 1-1,0-1 1,-2 0 0,-10 2 13,1-1 0,-28-2 0,21 1-112,19 0-2,0 0 0,0 0 0,0 0 1,0 0-1,0 0 0,0-1 0,0 1 0,0 0 0,0 0 0,0 0 1,0-1-1,0 1 0,0-1 0,0 1 0,1-1 0,-1 1 0,0-1 0,0 1 1,0-1-1,1 0 0,-1 1 0,0-1 0,1 0 0,-1 0 0,1 1 1,-1-1-1,0-1 0,-2-26-4876,3 20 3791,0-27-6663</inkml:trace>
</inkml:ink>
</file>

<file path=ppt/ink/ink2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25:58.3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0 116 11621,'0'0'7689,"23"-8"-6197,76-29-551,-87 32-797,0-1 1,20-13-1,-28 16-133,-1 1 0,0-1 0,0 0 0,0 0 1,0 0-1,-1 0 0,1 0 0,-1 0 0,3-6 1,-5 9 31,0 0 1,0 0 0,0 0 0,0 0 0,1 0 0,-1 0 0,0-1-1,0 1 1,0 0 0,0 0 0,0 0 0,0 0 0,0 0 0,0-1-1,0 1 1,0 0 0,0 0 0,0 0 0,0 0 0,0-1 0,0 1 0,0 0-1,0 0 1,0 0 0,0 0 0,0 0 0,0-1 0,0 1 0,0 0-1,-1 0 1,1 0 0,0 0 0,0 0 0,0 0 0,0-1 0,0 1-1,0 0 1,0 0 0,-1 0 0,1 0 0,0 0 0,0 0 0,0 0-1,0 0 1,0 0 0,0 0 0,-1 0 0,1-1 0,0 1 0,0 0 0,0 0-1,-1 0 1,-12 2 535,-15 9-430,10 3 234,1 1 1,1 0 0,0 1 0,1 0-1,-21 31 1,33-43-358,1 1 0,-1-1 0,1 1 1,0 0-1,0-1 0,0 1 0,0 0 0,1 1 0,0-1 0,0 0 1,1 0-1,-1 0 0,1 1 0,1 9 0,-1-14-31,0 0 0,0-1 0,0 1 1,1 0-1,-1 0 0,0 0 0,0-1 0,1 1 0,-1 0 0,1 0 0,-1-1 0,0 1 0,1 0 0,-1-1 1,1 1-1,0 0 0,-1-1 0,1 1 0,-1-1 0,1 1 0,0-1 0,-1 1 0,2-1 0,25 9-373,33-6-997,-55-3 1117,11-1-385,-1 0 0,1-1 0,-1 0-1,0-1 1,0-1 0,16-6 0,5-5-3329,40-22 0,-19 8-3756</inkml:trace>
</inkml:ink>
</file>

<file path=ppt/ink/ink2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25:58.6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21 146 8452,'0'0'12728,"-3"19"-10967,-3 7-1254,2-11-84,1-1 1,1 1-1,1 0 0,-1 25 0,2-39-221,8-1-63,0-1-1,-1-1 0,1 1 1,-1-1-1,0-1 0,0 1 1,0-1-1,0 0 1,8-5-1,58-41 981,-68 46-1090,19-16-69,0-1-1,38-42 1,-47 44-1464,0-1-1,12-21 1,-9 4-4648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1:22.1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63 8548,'0'0'11461,"180"7"-10340,-129-7-289,6 0-640,-6-14-192,-10 7-880,-10-7-2194,-11 1-2848,-15-8-6292</inkml:trace>
</inkml:ink>
</file>

<file path=ppt/ink/ink2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26:02.4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42 944,'0'0'20741,"3"0"-19696,18 0-6,2 1-927,1-1 0,-1-1 0,1-1 0,-1-1 0,0-1 0,23-7 0,-40 8-458,41-12-2190,-14 12-4467,-21 3-1118</inkml:trace>
</inkml:ink>
</file>

<file path=ppt/ink/ink2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26:02.9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1 8660,'0'0'5616,"0"20"-3431,0 4-1544,2 5 222,-2 0 0,-1 0-1,-2 0 1,-6 33-1,3-37-350,1 0 1,1 0-1,-1 50 0,5-75-518,1 0-1,-1 0 1,0 1-1,1-1 1,-1 0 0,0 0-1,0 0 1,1 0-1,-1 0 1,1 0 0,-1 1-1,0-1 1,1 0-1,-1 0 1,0 0 0,1 0-1,-1 0 1,0 0-1,1 0 1,-1 0 0,1-1-1,-1 1 1,0 0-1,1 0 1,-1 0 0,0 0-1,1 0 1,-1-1-1,0 1 1,0 0 0,1 0-1,-1 0 1,0-1-1,1 1 1,21-17-222,-1-1 0,25-27 0,27-22-62,-73 66 280,1 0-1,0 0 1,0 1 0,-1-1-1,1 0 1,0 1-1,0-1 1,0 0-1,0 1 1,0-1 0,0 1-1,0 0 1,0-1-1,0 1 1,0 0 0,0 0-1,0-1 1,1 1-1,-1 0 1,0 0 0,0 0-1,0 0 1,0 0-1,0 1 1,0-1-1,0 0 1,0 0 0,0 1-1,0-1 1,0 1-1,0-1 1,0 1 0,0-1-1,0 1 1,0-1-1,0 1 1,0 0-1,0 0 1,-1-1 0,1 1-1,1 2 1,1 3 15,0 0-1,0 0 1,-1 0 0,0 0-1,3 12 1,-1-2 188,-1-7-73,2 7 124,1 1-1,16 29 1,-20-43-233,-1 0 1,1 0-1,0 0 0,0 0 0,0-1 1,0 1-1,0-1 0,1 0 0,-1 1 1,1-1-1,-1 0 0,1 0 0,0-1 1,0 1-1,0-1 0,0 1 0,0-1 1,0 0-1,0 0 0,1 0 0,-1 0 1,4 0-1,10-1 28,-9 0-34,-1 1 0,0-1 0,1 0 1,-1 0-1,0-1 0,1 0 0,-1-1 1,0 1-1,0-1 0,0-1 0,0 1 1,0-1-1,0-1 0,-1 1 0,7-5 1,-1-3 9,0-1 1,-1 0 0,-1 0-1,0-1 1,0 0 0,-1-1-1,-1 0 1,-1-1 0,0 1 0,0-1-1,-2-1 1,7-25 0,-3-9-2972,-6-1-3294</inkml:trace>
</inkml:ink>
</file>

<file path=ppt/ink/ink2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26:03.4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1 174 5394,'0'0'10709,"18"-15"-9708,60-50-481,-73 61-474,0-1-1,0 0 1,0 0-1,-1 0 1,0 0 0,0-1-1,5-9 1,-8 11 440,1 0 0,-1-1 0,0 1 0,-1 0 0,1-1 0,-1 1 0,0-9 0,-7 24 399,-29 37-835,22-31 324,-19 32 0,29-43-180,1 0-1,0 0 0,1 0 0,-1 0 0,1 1 0,1-1 0,-1 1 0,1 0 1,-1 13-1,2-19-191,0 0 1,1 0 0,-1 1 0,0-1-1,0 0 1,1 0 0,-1 0 0,1 0-1,-1 1 1,1-1 0,-1 0-1,1 0 1,-1 0 0,1 0 0,0 0-1,0 0 1,0-1 0,-1 1 0,1 0-1,0 0 1,2 0 0,0 1 1,0 0 0,1 0 0,-1-1 1,1 1-1,-1-1 0,1 0 0,4 0 0,9 2-29,0-2 0,24 0-1,-37-1 9,5 1-111,0-2 0,-1 1 0,1-1 0,0 0 0,-1-1 0,0 0 0,1 0 0,-1-1 0,0 0 1,0-1-1,0 0 0,0 0 0,-1 0 0,0-1 0,0 0 0,0 0 0,12-13 0,42-43-1163,-59 160 4327,-2-98-3016,0-1-1,0 1 1,-1 0 0,1-1-1,0 1 1,0 0-1,0 0 1,0-1 0,0 1-1,0 0 1,0 0-1,0-1 1,1 1 0,-1 0-1,0-1 1,0 1-1,0 0 1,1 0 0,-1-1-1,1 1 1,-1-1-1,0 1 1,1 0 0,-1-1-1,1 1 1,-1-1-1,1 1 1,-1-1 0,2 1-1,17-11 428,-7 1-388,26-20-2866,-1-2 1,61-65-1,-73 68-3244</inkml:trace>
</inkml:ink>
</file>

<file path=ppt/ink/ink2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26:03.6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35 5218,'0'0'13895,"82"0"-13287,-31 0-400,1 0-208,-6-14-688,0 7-1809,-15 0-1953,-16 0-4034</inkml:trace>
</inkml:ink>
</file>

<file path=ppt/ink/ink2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0:26:04.0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1 8468,'0'0'8505,"-12"25"-6592,-37 85-504,45-101-1249,1 0 1,0 1-1,0-1 1,1 1-1,0 0 1,1 0-1,0-1 1,0 1-1,1 0 1,3 20-1,-1-6 78,-1-20-225,0 1 0,0-1-1,0 0 1,1 1 0,0-1 0,-1 0-1,2 0 1,-1 0 0,0 0 0,1-1-1,0 1 1,0-1 0,0 1 0,0-1-1,0 0 1,1 0 0,-1-1 0,1 1-1,0-1 1,0 1 0,0-1 0,0 0-1,0-1 1,8 3 0,0 0-71,1 0 0,0-1 0,0 0 0,-1-1 1,1-1-1,0 0 0,23-2 0,-31 1 8,0-1 0,0-1-1,0 1 1,0-1 0,0 0 0,0 0-1,0 0 1,-1 0 0,1-1 0,-1 0-1,0 0 1,1 0 0,-1-1 0,-1 1 0,6-6-1,2-6-127,0 0 0,17-30-1,-20 33 64,-1 0 101,0 0 0,-1 0 0,0-1 0,-1 0 0,-1 0 0,1 0 0,-2 0 0,0-1 0,-1 0-1,1-16 1,-3 29 903,-13 12 816,5-2-1478,0 1 0,0-1 1,1 1-1,1 1 1,-1-1-1,2 1 0,-1 0 1,2 0-1,-1 1 1,2 0-1,-1-1 0,2 1 1,0 1-1,0-1 1,1 0-1,0 21 0,3-27-176,-1 0-1,1 0 0,0 0 1,1 0-1,0 0 0,-1-1 1,2 0-1,-1 1 0,1-1 0,-1 0 1,1 0-1,1-1 0,-1 1 1,1-1-1,-1 0 0,1 0 1,1-1-1,8 6 0,-4-3-280,0-1 1,0 0-1,0-1 0,0 1 0,1-2 1,-1 0-1,1 0 0,0-1 0,19 2 0,-4-6-3857,0-10-3177</inkml:trace>
</inkml:ink>
</file>

<file path=ppt/ink/ink2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3:12.85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6275,'0'0'8756,"56"118"-4114,-20-49-2641,-5 1 208,0-1-960,-11-21-385,-10-13-416,-4-21-192,4-7-256,-10-35-2897,0-13-2321,-21-8-6212</inkml:trace>
</inkml:ink>
</file>

<file path=ppt/ink/ink2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3:13.17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70 9845,'0'0'9996,"28"-10"-7942,92-33-752,-109 39-1170,-1 1 0,1 0-1,0 1 1,0 0 0,0 0-1,0 1 1,22 1-1,-9 1-47,-22-1-78,0 0 1,-1 0-1,1 1 1,0-1-1,0 0 1,0 1-1,-1-1 0,1 1 1,0 0-1,-1-1 1,1 1-1,0 0 1,-1 0-1,1 0 1,-1 0-1,0 0 1,1 1-1,-1-1 0,0 0 1,1 1-1,-1-1 1,0 1-1,0-1 1,0 1-1,-1-1 1,1 1-1,0 0 1,0-1-1,-1 1 0,1 0 1,-1 2-1,2 7 113,0-1 0,-1 1-1,0 0 1,-2 14 0,1-10 100,0-2-113,0 0 0,-1 0 1,0-1-1,-1 1 0,0 0 0,-1-1 1,-1 1-1,0-1 0,0 0 0,-12 20 0,-1-2-57,-40 63 100,55-91 395,24-2-379,-10 1-223,1-1-1,-1 0 0,1 0 1,-1-2-1,1 1 0,-1-2 1,0 1-1,1-2 0,-2 0 1,24-10-1,-28 10-381,2-1-1225,0 0 0,0-1 1,11-9-1,-8-4-5853</inkml:trace>
</inkml:ink>
</file>

<file path=ppt/ink/ink2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3:13.47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0 251 4722,'0'0'15573,"18"-22"-14637,58-73-541,-69 85-357,0 0 0,0 0 0,-1-1 0,9-20 0,-13 24 51,0 0 0,0 0-1,-1-1 1,0 1 0,-1 0-1,0-9 1,0 15-29,-1 1 0,1 0 1,0 0-1,-1 0 0,1-1 0,0 1 0,-1 0 0,1 0 1,0 0-1,-1 0 0,1 0 0,0 0 0,-1 0 1,1 0-1,-1 0 0,1 0 0,0 0 0,-1 0 1,1 0-1,0 0 0,-1 0 0,1 0 0,0 0 0,-1 0 1,1 1-1,-1-1 0,1 0 0,0 0 0,0 0 1,-1 1-1,1-1 0,-1 1 0,-14 8 745,10-2-681,0 1 0,1 0 0,0 0 1,0 0-1,1 0 0,-1 0 1,2 1-1,-1 0 0,1-1 1,-1 16-1,-1 13 307,2 44 1,2-78-396,0 0 0,0 0 0,0-1-1,0 1 1,1 0 0,-1 0 0,1 0 0,0 0 0,0 0 0,0-1 0,0 1 0,0 0-1,1-1 1,-1 1 0,3 3 0,-1-4-36,-1-1-1,0 1 1,0 0 0,1-1-1,-1 0 1,1 0 0,-1 0-1,1 0 1,0 0 0,-1 0-1,1-1 1,0 1 0,0-1-1,-1 0 1,1 1 0,5-2-1,1 1-228,1 0-1,0-1 1,0 0 0,0 0-1,13-5 1,-17 4-312,-1 0 0,1-1 0,0 0 0,-1 0 0,1-1-1,-1 1 1,0-1 0,-1 0 0,7-7 0,20-26-5899,-4-9-1412</inkml:trace>
</inkml:ink>
</file>

<file path=ppt/ink/ink2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3:13.80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58 1 7908,'0'0'8881,"-8"23"-5736,-23 77-655,26-84-1758,1-1 0,1 0 0,1 1 0,0 0 0,1 30 0,1-45-688,-1 0-43,1-1-1,0 1 0,0-1 0,0 0 0,0 1 1,0-1-1,0 1 0,0-1 0,0 1 1,0-1-1,0 1 0,0-1 0,0 1 0,0-1 1,0 1-1,0-1 0,0 1 0,0-1 1,1 1-1,-1-1 0,0 1 0,0-1 0,1 1 1,-1-1-1,0 0 0,0 1 0,1-1 1,-1 1-1,1-1 0,-1 0 0,0 1 0,1-1 1,-1 0-1,1 0 0,-1 1 0,0-1 1,1 0-1,-1 0 0,1 0 0,-1 0 0,1 1 1,-1-1-1,1 0 0,-1 0 0,1 0 1,-1 0-1,1 0 0,-1 0 0,1 0 1,-1-1-1,1 1 0,-1 0 0,1 0 0,0 0 1,1-1-22,4 1-122,0-1 0,-1 0 0,1 0 0,0-1 0,-1 1 0,1-1 0,-1-1 0,1 1 0,-1-1 0,0 0 0,0 0 0,0 0 0,0-1 0,-1 1 0,0-1 0,1-1 0,-1 1 0,-1 0 0,6-8 0,-9 11 137,0 1-1,1-1 0,-1 1 0,0-1 0,1 1 0,-1-1 1,0 1-1,1-1 0,-1 1 0,1 0 0,-1-1 1,1 1-1,-1-1 0,1 1 0,-1 0 0,1-1 1,-1 1-1,1 0 0,-1 0 0,1 0 0,-1-1 1,1 1-1,0 0 0,-1 0 0,1 0 0,-1 0 0,1 0 1,0 0-1,-1 0 0,1 0 0,-1 0 0,1 0 1,0 0-1,-1 1 0,1-1 0,-1 0 0,1 0 1,-1 1-1,1-1 0,-1 0 0,1 1 0,-1-1 1,1 0-1,-1 1 0,1-1 0,-1 1 0,1-1 1,-1 0-1,0 1 0,1-1 0,-1 1 0,0-1 0,0 1 1,1 0-1,15 37 424,-14-32-302,15 44 1031,1 0 54,17 74-1,-29-97-991,-3-19-218,-1 1 1,0 0-1,-1-1 1,1 1 0,-2 0-1,1 0 1,-1 0-1,-2 13 1,-13-27-4657,-2-20-1486,-2-15-2812</inkml:trace>
</inkml:ink>
</file>

<file path=ppt/ink/ink2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3:14.07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2 286 6771,'0'0'8183,"10"-22"-5131,31-74-1270,-33 77-1513,-1 0 1,7-28 0,-12 39-188,-1 1 0,0-1 0,-1 1 0,1-1-1,-2 0 1,1 1 0,-3-12 0,3 19-35,-1-1-1,1 0 0,-1 0 1,1 1-1,-1-1 0,1 0 0,-1 1 1,0-1-1,1 1 0,-1-1 1,0 1-1,0-1 0,1 1 0,-1-1 1,0 1-1,0 0 0,0-1 1,0 1-1,1 0 0,-1 0 0,0 0 1,0 0-1,0 0 0,0 0 1,0 0-1,0 0 0,-1 0 0,-26 2 1529,26-1-1513,0-1 0,1 1 0,-1 0-1,1 0 1,-1 0 0,0-1 0,1 1 0,0 1 0,-1-1-1,1 0 1,-1 0 0,1 0 0,0 1 0,0-1 0,0 1 0,0-1-1,0 1 1,0-1 0,0 1 0,1-1 0,-1 1 0,0 0-1,1 0 1,-1-1 0,1 1 0,0 0 0,0 3 0,-2 7 34,1 1 0,2 25 0,0-18 152,-1-14-104,0-1 1,0 1-1,1 0 1,0 0-1,0 0 0,0 0 1,1-1-1,-1 1 1,4 6-1,-3-9-75,0 0 0,1 0 0,-1 0 0,0 0 0,1 0 0,0-1 0,0 1 0,0-1 0,0 0 0,0 1 0,0-1 0,0-1 0,1 1 0,-1 0 0,6 1 0,-3-1-62,0 0 1,1 0 0,0-1 0,-1 1-1,1-1 1,0-1 0,0 0 0,0 1-1,-1-2 1,1 1 0,0-1 0,0 0-1,-1-1 1,12-3 0,-12 2-342,1 0 0,-1 0 0,0 0 0,0-1 0,-1 0 0,1 0 0,-1-1 0,9-9 0,-1-2-2916,-1 0 0,14-25-1,-9 11-5892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1:22.3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 8644,'0'0'9380,"-5"118"-7107,5-70-736,0 1-705,0-1-559,0-6-273,15-1-145,6-13-1759,-11-7-2899,5-7-2784</inkml:trace>
</inkml:ink>
</file>

<file path=ppt/ink/ink2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3:14.45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97 8644,'0'0'13774,"10"14"-12192,15 22-603,48 51 1,-72-86-987,-1 0 1,1 0-1,-1-1 0,1 1 1,0 0-1,0-1 1,-1 1-1,1-1 1,0 1-1,0-1 1,0 1-1,0-1 1,0 0-1,0 1 1,0-1-1,-1 0 1,1 0-1,1 0 1,-1 0-12,0 0 1,-1 0 0,1 0 0,-1-1 0,1 1 0,-1 0 0,1 0-1,-1-1 1,1 1 0,-1-1 0,1 1 0,-1 0 0,1-1-1,-1 1 1,0-1 0,1 1 0,-1-1 0,0 1 0,1-1-1,-1 1 1,0-2 0,9-39-740,-7 26 727,5-36-103,-6 34-37,1 0 0,1 1-1,1-1 1,9-28 0,-12 44 163,-1 1 1,0-1 0,0 0-1,0 1 1,0-1 0,1 0-1,-1 1 1,0-1 0,0 1 0,1-1-1,-1 1 1,0-1 0,1 0-1,-1 1 1,1-1 0,-1 1 0,1-1-1,-1 1 1,1 0 0,-1-1-1,1 1 1,0 0 0,-1-1 0,1 1-1,-1 0 1,1-1 0,0 1-1,-1 0 1,1 0 0,0 0 0,-1 0-1,1 0 1,0 0 0,-1 0-1,1 0 1,0 0 0,-1 0 0,1 0-1,0 0 1,-1 0 0,1 1-1,0-1 1,-1 0 0,1 0 0,-1 1-1,1-1 1,0 0 0,-1 1-1,1-1 1,-1 1 0,1 0 0,4 3 167,-1 1 1,0 0-1,0 1 1,5 8-1,1 0 575,18 21 1177,44 40 0,-61-72-1147,-9-4-3657</inkml:trace>
</inkml:ink>
</file>

<file path=ppt/ink/ink2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3:16.29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56 3762,'0'0'12293,"8"13"-10212,4 6-1024,1 0 0,1-1 0,27 29 0,-35-41-940,0 0 0,0 0 0,1-1 0,0 1 0,0-2 0,1 1 0,-1-1 0,1 0 0,0-1 0,0 0-1,0 0 1,0 0 0,1-1 0,-1-1 0,15 2 0,-21-3-156,-1 0 0,1 0 0,0 0-1,0 0 1,0 0 0,-1 0 0,1 0 0,0-1 0,0 1 0,-1-1-1,1 1 1,0-1 0,-1 0 0,3-1 0,-2 0-24,-1 0 0,0 0 1,0 0-1,1 0 0,-1 0 1,-1-1-1,1 1 0,0 0 1,0 0-1,-1-1 0,1-3 1,2-6-90,4-36-38,-7 48 195,0 0-1,0-1 1,0 1 0,0 0-1,0-1 1,0 1-1,0 0 1,0-1-1,0 1 1,0 0 0,0-1-1,0 1 1,1 0-1,-1 0 1,0-1-1,0 1 1,0 0-1,0 0 1,1-1 0,-1 1-1,0 0 1,0 0-1,0-1 1,1 1-1,-1 0 1,0 0 0,0 0-1,1-1 1,-1 1-1,0 0 1,0 0-1,1 0 1,-1 0 0,0 0-1,1 0 1,-1 0-1,15 3 249,12 16 110,-21-13-300,1-1 0,0 1 0,0-2 0,0 1 0,1-1 0,-1 0 0,1 0 0,0-1 0,0 0 0,0 0 0,1-1 0,-1 0 0,1-1 0,-1 0 0,14 0 0,-21-1-65,0-1 0,-1 0 0,1 1 0,0-1 0,0 0 0,-1 1 0,1-1 0,-1 0 0,1 0 0,-1 0 0,1 0 0,-1 1 0,1-1 0,-1 0 0,1 0 1,-1 0-1,0 0 0,0 0 0,0 0 0,1 0 0,-1-2 0,3-24 13,-3 26-8,2-9 44,-1 0 1,0 0-1,-1 0 0,0-1 1,-1 1-1,0 0 0,-1 0 1,0 0-1,0 1 0,-1-1 1,-8-18-1,8 20 40,2 8-67,1-1-1,0 0 0,0 0 0,0 1 1,-1-1-1,1 0 0,0 1 0,-1-1 1,1 0-1,-1 1 0,1-1 0,-1 1 1,1-1-1,-1 0 0,1 1 1,-1-1-1,0 1 0,1 0 0,-1-1 1,0 1-1,1-1 0,-1 1 0,-1-1 1,1 1-26,1 14-16540</inkml:trace>
</inkml:ink>
</file>

<file path=ppt/ink/ink2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3:16.68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20 1 464,'0'0'18910,"-3"15"-17805,1-2-867,-10 62 989,11-65-928,0 0-1,0 0 1,2 0 0,-1 0 0,1 0-1,3 13 1,-3-21-292,0-1 0,0 1 1,0 0-1,0 0 0,0 0 0,1-1 1,-1 1-1,0-1 0,1 1 0,0-1 1,-1 1-1,1-1 0,0 0 0,-1 0 1,1 0-1,0 0 0,0 0 0,0 0 0,0-1 1,0 1-1,2 0 0,-1 0-38,0-1 0,0 1-1,0-1 1,0 1 0,0-1-1,0 0 1,0 0 0,0-1 0,0 1-1,0-1 1,-1 1 0,1-1-1,0 0 1,0 0 0,4-2 0,-4 0-66,1 1 1,-1-1-1,1 0 1,-1-1-1,0 1 1,0-1-1,0 1 1,0-1-1,-1 0 1,0 0-1,0 0 1,0 0 0,0 0-1,0 0 1,0-6-1,2-4 35,-1-1 0,-1 0 0,0 0-1,-1-25 1,0 45 468,0-1-1,1 0 0,-1 0 1,1 0-1,0 0 1,4 7-1,1 1 362,-7-10-692,2 0 1,-1 1 0,0-1 0,0 0 0,1 1 0,-1-1 0,1 0-1,0 0 1,-1 0 0,1-1 0,0 1 0,0 0 0,0-1 0,3 3-1,13-1-3581,-17-16-13310</inkml:trace>
</inkml:ink>
</file>

<file path=ppt/ink/ink2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3:16.87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8212,'0'0'18936,"51"69"-17943,-36-41-465,11 14-400,-5-15-128,-1 8-112,1-7-1248,-6-8-1682,-5-20-2785,1 0-4833</inkml:trace>
</inkml:ink>
</file>

<file path=ppt/ink/ink2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3:17.35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31 462 8084,'0'0'15556,"-5"26"-13595,-15 82-245,17-93-1382,2-1 0,-1 1 0,2 17 0,1-14-168,-1-18-173,0 1 0,1 0 0,-1-1 0,1 1 0,-1 0 1,1-1-1,-1 1 0,1-1 0,-1 1 0,1-1 0,0 1 1,-1-1-1,1 1 0,0-1 0,-1 0 0,1 1 0,0-1 1,0 0-1,-1 0 0,1 1 0,0-1 0,0 0 0,-1 0 1,1 0-1,0 0 0,0 0 0,0 0 0,-1 0 0,1 0 1,0 0-1,0-1 0,-1 1 0,1 0 0,1-1 0,1 1-10,0-1 0,1 1 0,-1-1 0,0 0 0,0 0 0,1 0-1,4-3 1,-1-3-24,0 1 0,-1-1-1,0 0 1,0 0-1,-1 0 1,0-1 0,0 0-1,-1 0 1,0 0 0,0-1-1,-1 1 1,0-1 0,0 0-1,-1 0 1,1-13-1,1-16-406,-1-1 0,-4-54-1,0 36-54,0 36 351,-1-1-1,0 2 1,-2-1 0,0 0-1,-2 1 1,-8-23 0,-5-2-188,-36-64 1,55 109 379,0 0-1,0 0 1,0 0 0,0 0-1,0 0 1,0 0 0,0 0-1,0 0 1,0 0 0,0 1 0,0-1-1,0 0 1,0 0 0,0 0-1,0 0 1,0 0 0,0 0-1,0 0 1,0 0 0,0 0-1,0 1 1,0-1 0,0 0-1,0 0 1,0 0 0,0 0-1,0 0 1,0 0 0,0 0-1,0 0 1,0 0 0,0 0-1,0 0 1,0 1 0,-1-1-1,1 0 1,0 0 0,0 0-1,0 0 1,0 0 0,0 0-1,0 0 1,0 0 0,0 0 0,0 0-1,-1 0 1,1 0 0,0 0-1,0 0 1,0 0 0,0 0-1,0 0 1,0 0 0,0 0-1,0 0 1,0 0 0,-1 0-1,1 0 1,0 0 0,0 0-1,0 0 1,0 0 0,0 0-1,0-1 1,-2 19 485,2 23-590,2-28 157,0 0-1,0 1 1,2-1 0,-1 0-1,2-1 1,8 18 0,43 72 636,-21-42-332,12 16 42,64 81 0,-85-122-471,-20-28 734,1 0-4508,-17-10-3012,-18-14-2014</inkml:trace>
</inkml:ink>
</file>

<file path=ppt/ink/ink2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3:20.11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237 11 6675,'0'0'20335,"-23"-2"-19287,-73-5-389,94 6-640,0 1-1,-1 0 1,1 0-1,0 0 1,0 0-1,0 0 1,0 0-1,0 1 1,0-1-1,0 1 1,0-1-1,0 1 1,0 0-1,0 0 0,0 0 1,0 0-1,0 0 1,0 0-1,1 1 1,-1-1-1,1 1 1,-1-1-1,1 1 1,-1-1-1,1 1 1,0 0-1,0 0 1,0-1-1,0 1 1,0 0-1,0 0 1,-1 3-1,-2 5 42,-5 8 10,0 0 0,1 1-1,2 0 1,0 1 0,0-1 0,2 1 0,1 0 0,0 0 0,1 40 0,2-59-76,0 1 0,0-1 0,0 0 0,1 1 0,-1-1 0,0 0 0,1 1 0,-1-1-1,1 0 1,0 0 0,-1 0 0,1 1 0,0-1 0,0 0 0,0 0 0,0 0 0,0 0 0,0 0 0,0-1 0,0 1 0,0 0 0,0 0 0,0-1 0,1 1 0,1 1 0,41 9-137,-26-7 101,-1-1 53,0 1 0,-1 1 0,0 1 0,0 0 0,0 1 0,-1 0 0,0 2 0,0 0 0,19 16 0,-30-22 38,-1 0 1,0 0 0,0 0 0,0 1 0,0 0 0,3 6-1,-5-8-1,0 0 0,-1 0 0,1 0-1,-1 1 1,0-1 0,1 0 0,-1 0 0,0 0-1,0 0 1,0 0 0,-1 0 0,1 0 0,0 0-1,-1 0 1,0 0 0,1 0 0,-1 0-1,-1 3 1,-8 13-17,0-2 0,-2 1 0,1-1 0,-2-1 0,0 0 0,-1-1 0,-21 17 0,34-30-103,1-1-1,0 0 1,0 1 0,-1-1-1,1 0 1,0 1-1,-1-1 1,1 0-1,0 0 1,-1 1-1,1-1 1,0 0 0,-1 0-1,1 0 1,0 0-1,-1 1 1,1-1-1,-1 0 1,1 0-1,0 0 1,-1 0 0,1 0-1,-1 0 1,1 0-1,0 0 1,-1 0-1,1 0 1,-1 0-1,1 0 1,-1 0 0,1 0-1,0-1 1,-1 1-1,1 0 1,0 0-1,-1 0 1,1-1-1,-1 1 1,-2-19-3933,13-26-3595,12 10 1357,4 1-1673</inkml:trace>
</inkml:ink>
</file>

<file path=ppt/ink/ink2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3:20.47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 3 7892,'0'0'16228,"-2"17"-15235,-6 150 2024,8-166-3015,0 1-1,1-1 0,-1 0 1,1 0-1,-1 0 0,1-1 1,-1 1-1,1 0 1,0 0-1,-1 0 0,1 0 1,0 0-1,0-1 0,-1 1 1,1 0-1,0-1 1,0 1-1,0-1 0,0 1 1,0-1-1,0 1 0,0-1 1,0 1-1,0-1 1,0 0-1,0 0 0,0 0 1,0 0-1,0 1 0,1-1 1,-1-1-1,0 1 1,0 0-1,0 0 0,0 0 1,2-1-1,1 1-40,0-1 0,0 1 0,1-1-1,-1 0 1,0 0 0,0-1 0,0 1 0,8-5 0,-2-3-140,-1-1-1,1-1 1,-2 1 0,1-1 0,-1-1 0,-1 0-1,0 0 1,8-21 0,14-21-585,-29 52 768,1 1 0,-1 0 0,1 0 0,0 0 0,0 0 0,-1-1 0,1 1 0,0 0 0,0 0 0,0 0 0,0 1 0,0-1 0,0 0 0,0 0 0,2 0 0,3 5 569,-6-3-407,27 42 1061,10 13 40,-19-35-984,27 29 171,-40-45-5839,-5-5 5248,0 1-1,0-1 1,2 1-1511,-2-1 1510,0 0 1,0 0-1,0 0 1,0 0 0,1 0-1,-1 0 1,0 0 0,0 0-1,0 0 1,0 0-1,0 0 1,0 0 0,1 0-1,-1 0 1,0 0 0,0 0-1,0 0 1,0 0 0,0-1-1,1 1 1,-1 0-1,0 0 1,0 0 0,1-1-1512,-1 1 1512,0 0 0,0-1-1,0 1 1,0 0-1,0 0 1,0 0 0,0 0-1,0 0 1,0-1 0,0 1-1,0 0 1,0 0 0,0 0-1,0 0 1,0 0-1,0-1 1,0 1 0,0-23-9444</inkml:trace>
</inkml:ink>
</file>

<file path=ppt/ink/ink2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3:20.94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2465,'0'0'14914,"4"14"-12484,15 36-713,3-1-1,1-1 1,3-2-1,34 49 1,-58-92-1701,1 0 0,0-1 1,-1 1-1,1-1 0,0 0 0,0 0 1,7 3-1,-9-4-23,-1-1 0,1 1 0,0-1 1,0 1-1,0-1 0,0 1 0,0-1 0,0 0 0,1 1 0,-1-1 0,0 0 1,0 0-1,0 0 0,0 0 0,0 0 0,0 0 0,0 0 0,0-1 0,0 1 1,0 0-1,0 0 0,0-1 0,0 1 0,0-1 0,0 1 0,0-1 0,0 1 1,0-1-1,0 0 0,1 0 0,2-9 57,0 1 0,0-1 0,-1 0 0,0-1 0,-1 1 0,0 0 0,0-15 0,5-172 304,-7 170-585,0 24 12</inkml:trace>
</inkml:ink>
</file>

<file path=ppt/ink/ink2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3:22.61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67 2 3714,'0'0'18461,"-8"0"-16598,2 0-1515,5-1-294,0 1 1,-1 0-1,1 0 0,-1-1 1,1 1-1,0 0 1,-1 0-1,1 0 1,-1 0-1,1 1 1,-1-1-1,1 0 1,0 0-1,-1 1 0,1-1 1,0 1-1,-1-1 1,1 1-1,0 0 1,0 0-1,0-1 1,0 1-1,-1 0 0,1 0 1,0 0-1,0 0 1,1 0-1,-1 0 1,0 0-1,0 1 1,0-1-1,1 0 1,-1 0-1,1 1 0,-1-1 1,1 0-1,-1 3 1,-5 50 1236,2 87 0,7-141-1314,0 1-1,0 0 1,0-1-1,0 0 1,0 1-1,0-1 0,5-1 1,-7 1 19,2 0-11,0-1 1,0 1-1,-1-1 0,1 0 0,0 0 0,-1 0 0,1 0 0,-1 0 0,1-1 1,-1 1-1,1-1 0,-1 0 0,0 1 0,0-1 0,0 0 0,0 0 1,0-1-1,0 1 0,-1 0 0,1 0 0,-1-1 0,1 1 0,-1-1 1,0 0-1,1-2 0,1-4-93,0 1 0,0-1 0,-1 0 0,0 0 0,-1 0 0,1-17 0,-2 26 112,0-1 0,1 1 0,-1-1-1,0 1 1,0 0 0,1-1 0,-1 1-1,0-1 1,1 1 0,-1 0 0,0-1-1,1 1 1,-1 0 0,0-1 0,1 1-1,-1 0 1,1 0 0,-1-1 0,0 1-1,1 0 1,-1 0 0,1 0 0,-1 0-1,1-1 1,-1 1 0,1 0 0,-1 0 0,1 0-1,-1 0 1,1 0 0,-1 0 0,1 0-1,-1 0 1,1 1 0,-1-1 0,0 0-1,1 0 1,-1 0 0,1 0 0,-1 1-1,1-1 1,-1 0 0,0 0 0,1 1-1,-1-1 1,1 0 0,-1 1 0,1 0-1,10 19 46,9 12 249,-11-21-523,9 8 785,-3-15-5892,-5 2-4592</inkml:trace>
</inkml:ink>
</file>

<file path=ppt/ink/ink2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3:23.00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2913,'0'0'11390,"3"22"-7904,3 23-1354,2 0 0,16 50-1,-21-86-1756,1-1 0,0 1 0,0-1 0,0 1 0,8 9-1,-12-18-383,0 0 0,1 1-1,-1-1 1,0 0-1,0 0 1,0 0 0,0 0-1,0 1 1,1-1-1,-1 0 1,0 0 0,0 0-1,0 0 1,1 0-1,-1 1 1,0-1 0,0 0-1,1 0 1,-1 0-1,0 0 1,0 0 0,1 0-1,-1 0 1,0 0-1,0 0 1,0 0 0,1 0-1,-1 0 1,0 0-1,0 0 1,1 0 0,-1 0-1,0 0 1,0 0 0,1 0-1,-1-1 1,0 1-1,0 0 1,0 0 0,1 0-1,-1 0 1,0 0-1,0-1 1,0 1 0,0 0-1,1 0 1,-1 0-1,0 0 1,0-1 0,0 1-1,0 0 1,0 0-1,0-1 1,0 1 0,1 0-1,-1 0 1,0 0-1,0-1 1,0 1 0,0-1-1,4-15-392,-3 15 369,2-14-62,0 1 0,1-1 0,1 1 0,1 0 0,0 0 1,13-21-1,-19 35 108,1-1 1,0 1 0,-1-1-1,1 1 1,-1-1 0,1 1-1,0 0 1,0-1 0,-1 1-1,1 0 1,0 0 0,-1 0-1,1-1 1,0 1 0,0 0-1,-1 0 1,1 0 0,0 0-1,0 0 1,0 0 0,-1 1-1,1-1 1,0 0 0,-1 0-1,1 0 1,0 1 0,0-1-1,-1 0 1,1 1 0,0-1-1,-1 1 1,1-1 0,-1 1-1,1-1 1,0 1 0,-1-1-1,1 1 1,-1-1 0,1 2-1,22 25 1093,-22-26-990,16 22 740,-4-7-642,-1 0 0,13 25-1,-17-34 122,-3-5-3191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9:46.02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20 0 11509,'0'0'9261,"18"12"-8715,152 94 1570,-156-98-1958,0 1 0,0 1 1,-1 0-1,-1 1 0,1 0 0,10 13 0,-21-19-126,-1-1 0,1 0 0,-1 1 0,0-1 0,0 1 0,-1 0 0,1-1 0,-1 1 0,0 0 0,0-1 0,-1 1 0,1 0 0,-1-1 0,0 1 0,0-1 0,-1 1 0,1-1 0,-3 5 1,-6 5 97,1 0 0,-2-1 0,0 0 1,0-1-1,-1-1 0,-20 16 0,-88 54 586,113-76-772,0-1 0,-1-1 0,0 1 0,1-1 0,-1-1 0,-11 3 1,-9-2-6112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1:22.6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1 340 11045,'0'0'3391,"19"-20"-203,53-58-1598,86-119 0,-136 155-1475,-21 40 312,-6 2-207,-1 1 0,1 0 0,0 0 0,0 1 0,0 0 0,0-1 0,0 2 0,0-1 1,1 1-1,-1-1 0,1 1 0,-1 0 0,1 1 0,0-1 0,1 1 0,-1 0 0,-4 5 0,-6 9-97,1 0-1,-17 30 0,28-44 10,-5 6 59,2 0 0,-1 0 0,2 1 0,-1 0 0,1-1 0,1 2 0,0-1 0,1 0 0,0 1 0,0-1 0,1 18 0,1-28-221,0 0 0,1 0 1,-1 0-1,0 0 0,1 0 0,-1 0 0,1 0 0,-1 0 0,1 0 1,-1 0-1,1 0 0,0-1 0,-1 1 0,1 0 0,0 0 0,0-1 0,-1 1 1,1 0-1,0-1 0,0 1 0,0 0 0,0-1 0,0 0 0,0 1 1,0-1-1,0 0 0,0 1 0,0-1 0,0 0 0,0 0 0,0 0 0,0 0 1,2 0-1,45-1-2382,-40 0 1765,-1 1-7,-1-1-1,1 0 1,-1-1-1,1 1 1,7-4-1,41-25-5388</inkml:trace>
</inkml:ink>
</file>

<file path=ppt/ink/ink2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3:23.54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1 129 7075,'0'0'16218,"7"25"-14454,22 83-676,-6-46-335,-20-57-701,0-1 1,1 1-1,-1 0 1,1-1-1,5 6 0,-9-10-61,1 1 0,-1-1 0,0 1 0,1-1 0,-1 0 0,0 1 0,1-1 0,-1 1 0,0-1 0,1 1 0,-1-1 0,1 0 0,-1 1 0,1-1 0,-1 0 0,0 0 0,1 1 0,0-1 0,-1 0 0,1 0 0,-1 0 0,1 0 0,-1 1 0,1-1 0,-1 0 0,1 0 0,-1 0 0,1 0 0,0 0 0,-1 0-1,1-1 1,-1 1 0,1 0 0,-1 0 0,1 0 0,-1 0 0,1-1 0,-1 1 0,1 0 0,-1 0 0,1-1 0,-1 1 0,1 0 0,-1-1 0,0 1 0,1-1 0,-1 1 0,0 0 0,1-1 0,-1 1 0,0-1 0,1 1 0,-1-1 0,0 1 0,0-1 0,1 0 0,6-38-392,-6 31 388,2-20-109,-3 18 68,1 0 1,0 0 0,0 0-1,1 0 1,1 0-1,-1 1 1,2-1 0,-1 1-1,7-11 1,-8 19 114,1 1 1,-1-1 0,1 1-1,-1 0 1,1 0-1,0 0 1,-1 0 0,1 0-1,-1 0 1,5 2-1,32 13 1289,-14-4-749,129 51 44,-152-61-648,0 0 0,0 0 0,0 0-1,1 0 1,-1 0 0,0-1 0,0 1-1,0-1 1,1 1 0,-1-1 0,0 0-1,1 0 1,-1 0 0,0 0 0,0 0-1,1 0 1,-1-1 0,0 1 0,1-1-1,-1 0 1,0 1 0,0-1 0,0 0-1,4-3 1,-4 2-4,-1-1 1,1 0-1,0 0 0,-1 0 0,1 0 1,-1-1-1,0 1 0,0 0 0,0 0 0,-1-1 1,1 1-1,-1-1 0,0 1 0,0 0 1,0-6-1,1-29-89,-1-38-3,0 69 100,-1-1 0,0 1 0,0-1 0,-1 1 0,0 0 0,0 0 0,-5-9 0,6 14 13,1 0 0,-1 0 0,0 1 1,0-1-1,0 1 0,-1-1 0,1 1 0,0-1 0,-1 1 0,1-1 0,-4-1 0,5 3 4,0 0 0,-1 0 0,1 0-1,0-1 1,-1 1 0,1 0-1,-1 0 1,1 0 0,0 0-1,-1 0 1,1 0 0,0 1 0,-1-1-1,1 0 1,-1 0 0,1 0-1,0 0 1,-1 0 0,1 0-1,0 1 1,-1-1 0,1 0 0,0 0-1,-1 1 1,1-1 0,0 0-1,0 0 1,-1 1 0,1-1 0,0 0-1,0 1 1,-1-1 0,1 1-1,-2 2 74,1 1 0,0 0 0,0 0 0,0 0 0,0-1 0,0 1 0,1 0 0,-1 7 0,1 20 52,0-4 26,3 36 0,-2-54-117,1 0 0,0 0 0,0-1 0,1 1 1,0-1-1,1 1 0,-1-1 0,6 8 0,-5-9-31,0 0 1,1 0-1,0 0 0,0 0 1,1-1-1,0 0 0,0 0 1,0 0-1,0-1 0,1 0 1,0 0-1,0-1 0,1 0 1,-1 0-1,1 0 0,0-1 1,0-1-1,0 1 0,0-1 1,0 0-1,1-1 0,-1 0 1,14 0-1,-21-1-72,0 0 0,0 0-1,0 0 1,0 0 0,0 0 0,1 0-1,-1-1 1,0 1 0,0 0 0,0-1-1,0 1 1,-1 0 0,1-1 0,0 1-1,0-1 1,0 1 0,0-1 0,0 0-1,0 1 1,-1-1 0,1 0 0,0 0-1,-1 1 1,1-1 0,0 0 0,0-2-1,2-24-6847,-3 26 6666,0-13-7957</inkml:trace>
</inkml:ink>
</file>

<file path=ppt/ink/ink2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3:00.70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24 1153,'0'0'20982,"0"-6"-18519,1-12-335,1 42-682,1 54-23,-3 45 157,0-46-2524,0-46-3910,0-56-559,0-3-2449</inkml:trace>
</inkml:ink>
</file>

<file path=ppt/ink/ink2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3:00.90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10069,'0'0'17640,"113"138"-16552,-82-96-400,-1 0-287,1-1-337,-10-13-64,-1 0-80,-4-8-1169,-6-13-1488</inkml:trace>
</inkml:ink>
</file>

<file path=ppt/ink/ink2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3:01.06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1 119 11717,'0'0'15896,"108"-35"-15640,-72 21-256,-6-7-1553,1 1-2833,-5-8-3265</inkml:trace>
</inkml:ink>
</file>

<file path=ppt/ink/ink2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3:01.38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14 0 9396,'0'0'15698,"-2"5"-14361,-1 1-1220,1-1 1,1 1-1,-1 0 1,1 0-1,0 1 1,0-1-1,1 0 1,-1 0-1,2 0 1,-1 0-1,1 1 1,-1-1-1,4 11 1,5 17 233,17 41 0,-12-34 47,67 179 415,-62-175-742,2 0-1,46 69 0,-56-97-73,-8-12-10,0 1 0,1-1 0,-1 0-1,1 0 1,0 0 0,1 0-1,-1-1 1,1 1 0,8 5-1,-12-10-32,-1 0-1,0 0 0,0 1 0,0-1 0,0 0 0,1 0 0,-1 0 0,0 0 0,0 0 0,0 0 0,1 0 0,-1 0 0,0 0 0,0 0 1,0 0-1,1 0 0,-1 0 0,0 0 0,0 0 0,0 0 0,1 0 0,-1 0 0,0 0 0,0 0 0,0 0 0,1 0 0,-1 0 0,0 0 1,0 0-1,0 0 0,1 0 0,-1-1 0,0 1 0,0 0 0,0 0 0,0 0 0,0 0 0,1 0 0,-1-1 0,0 1 0,0 0 0,0 0 1,0-1-1,-1-11-1412,-9-17-908,-15-18-2841,-9-7-3833</inkml:trace>
</inkml:ink>
</file>

<file path=ppt/ink/ink2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3:01.54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1 119 10181,'0'0'16215,"61"-42"-15815,-25 28-400,-5-7-704,5 1-3106,-11-1-3681</inkml:trace>
</inkml:ink>
</file>

<file path=ppt/ink/ink2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3:02.05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1 320,'0'0'18905,"14"17"-16547,-6-7-2000,88 121 3241,-35-47-1538,-31-44-1484,-27-37-516,-2-1-34,0 0 1,0 0-1,0-1 1,0 1-1,1 0 1,-1-1-1,0 1 1,1-1-1,0 1 1,-1-1-1,1 0 1,0 0-1,0 0 1,-1 0 0,1 0-1,0 0 1,0 0-1,0-1 1,3 2-1,-4-2 29,-1-10 94,0-7-77,1 7-13,-1 1-1,0-1 1,-1 0 0,0 0 0,0 1-1,-1-1 1,0 1 0,-8-19 0,-5-16-2966,10-2-6848,5 18-149</inkml:trace>
</inkml:ink>
</file>

<file path=ppt/ink/ink2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3:02.23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63 10373,'0'0'14919,"41"-21"-14103,-15 7-624,0 0-192,-1 7-368,-9 0-3442,-6 7-4306</inkml:trace>
</inkml:ink>
</file>

<file path=ppt/ink/ink2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3:02.42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6211,'0'0'21114,"67"97"-20778,-42-69-320,-9-7-16,-1-7-1697,-5 0-1248,-4-1-2018</inkml:trace>
</inkml:ink>
</file>

<file path=ppt/ink/ink2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3:02.70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4066,'0'0'17557,"9"23"-14257,5 13-2251,41 92 1549,-16-59-1488,-36-63-1062,1-1-1,0 0 1,1 0-1,-1 0 1,1 0-1,0-1 1,0 0-1,0 0 1,11 6-1,-16-10-52,0 1 0,1-1 0,-1 0 0,1 0-1,-1 1 1,1-1 0,-1 0 0,1 0 0,-1 0 0,1 0-1,-1 0 1,1 0 0,-1 1 0,1-1 0,-1-1 0,1 1-1,-1 0 1,1 0 0,-1 0 0,1 0 0,-1 0 0,1 0-1,-1 0 1,1-1 0,-1 1 0,1 0 0,-1 0 0,1-1-1,-1 1 1,0 0 0,1-1 0,-1 1 0,1 0 0,-1-1-1,0 1 1,0-1 0,1 1 0,-1 0 0,0-1 0,1 1 0,-1-2-1,3-22-117,-2 16 180,1-5-436,13-87 1576,-13 66-3598,-1 1-3934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1:22.9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2 6259,'0'0'19454,"0"-1"-19417,-1 1 0,1 0 1,-1 0-1,1 0 0,0 0 0,-1 0 0,1 0 0,-1 0 1,1 0-1,-1 0 0,1 0 0,-1 0 0,1 0 0,-1 0 1,1 0-1,-1 0 0,1 0 0,0 1 0,-1-1 0,1 0 1,-1 0-1,1 1 0,0-1 0,-1 0 0,1 0 0,-1 1 1,1-1-1,-1 1 0,0 2-60,0 1 0,1-1 0,-1 0 0,1 1 0,-1-1 0,1 1 0,0-1 0,0 0 0,1 6 0,0 5-83,-1-1 80,2-1 1,-1 1-1,2-1 0,-1 1 1,2-1-1,5 16 0,4 2 29,20 35 0,-27-52 945,-17-10 541,4-2-1602,-88 10 396,54-9-5453</inkml:trace>
</inkml:ink>
</file>

<file path=ppt/ink/ink2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3:02.88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1 111 10869,'0'0'14727,"87"0"-14727,-56 0-192,0-7-1473,-1-13-1585,-4-8-1024,-5 0-512,-1 1-992</inkml:trace>
</inkml:ink>
</file>

<file path=ppt/ink/ink2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3:03.19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20 0 5891,'0'0'13334,"-3"20"-10829,0-8-2078,-2 14 912,1 0 0,1 1 1,1 47-1,3-72-1322,0 0 0,-1 0 0,1 0 0,0 0 0,0 0 1,0 0-1,1 0 0,-1 0 0,0 0 0,1 0 0,-1-1 0,1 1 0,-1-1 1,1 1-1,0-1 0,0 1 0,0-1 0,0 0 0,0 0 0,0 0 0,0 0 0,0-1 1,0 1-1,0 0 0,0-1 0,1 1 0,-1-1 0,0 0 0,0 0 0,1 0 0,-1 0 1,0 0-1,0 0 0,1-1 0,-1 1 0,0-1 0,0 0 0,0 1 0,0-1 0,3-2 1,-1 0-25,0 0 1,-1 0 0,1 0-1,-1-1 1,0 1-1,0-1 1,-1 0 0,1 0-1,-1 0 1,1 0 0,-1 0-1,1-5 1,15-59-118,-16 54-28,1 1-1,1 0 1,7-20-1,-10 33 160,0-1 0,-1 1 1,1-1-1,0 0 0,0 1 0,-1 0 0,1-1 0,0 1 0,0-1 0,0 1 1,-1 0-1,1 0 0,0-1 0,0 1 0,0 0 0,0 0 0,0 0 0,0 0 0,-1 0 1,1 0-1,0 0 0,0 0 0,0 0 0,0 1 0,0-1 0,-1 0 0,1 1 1,0-1-1,0 0 0,1 1 0,24 13 594,-16-7-311,1-1 0,-1 0 0,1-1 0,1 0 0,-1 0 0,16 3-1,-4-1-304,-1 4-100,-12-3-2843</inkml:trace>
</inkml:ink>
</file>

<file path=ppt/ink/ink2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3:58.99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123 132 1457,'0'0'8139,"-15"-14"-6143,-2-4-1245,9 9-115,-1 0 0,0 0 0,0 1 0,-1 0 0,-11-7 0,5 0 4647,8 8 705,7 32-4207,2-9-1583,1 1 1,1-1-1,0 0 1,1 1-1,1-1 1,0-1-1,1 1 1,1-1-1,13 23 1,-20-37-194,1-1 1,-1 1 0,1 0 0,-1-1 0,0 1 0,1-1-1,0 1 1,-1-1 0,1 1 0,-1-1 0,1 1-1,0-1 1,-1 0 0,1 1 0,0-1 0,-1 0-1,1 1 1,0-1 0,-1 0 0,2 0 0,7-8-1,-1-27-75,-7 29 85,2-20-60,0-36 1,2-21-377,-5 82 413,0 0-1,0 0 1,0 1-1,0-1 1,0 0-1,0 0 1,1 0 0,-1 1-1,0-1 1,0 0-1,1 1 1,-1-1-1,0 0 1,1 1-1,-1-1 1,1 0 0,-1 1-1,1-1 1,0 0-1,9 6-137,8 26 58,-16-27 134,5 8 132,0-1 1,1 0 0,13 13 0,7 9 106,-17-22-732,-10-10 339,0 0-1,0 0 1,0 0 0,0 0 0,0 0-1,0 0 1,0 0 0,0 0 0,0 0-1,-1 0 1,1 0 0,0 1 0,-1-1-1,1 0 1,-1 1 0,1-1 0,-1 3-1,1-4-91,-1 0 0,0 0 0,0 0 1,1 0-1,-1 0 0,0 0 0,0 0 0,0 0 0,1-1 0,-1 1 0,0 0 0,0 0 0,1 0 0,-1 0 0,0 0 0,0 0 1,0 0-1,0-1 0,1 1 0,-1 0 0,0 0 0,0 0 0,0 0 0,0-1 0,1 1 0,-1 0 0,0 0 0,0 0 0,0-1 0,0 1 1,0 0-1,0 0 0,0-1 0,0 1 0,0 0 0,0 0 0,0 0 0,0-1 0,0 1 0,0 0 0,0 0 0,0-1 0,0 1 0,0 0 1,0 0-1,0-1 0,0 1 0,0 0 0,0-19-7676</inkml:trace>
</inkml:ink>
</file>

<file path=ppt/ink/ink2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3:59.17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10389,'0'0'18728,"36"104"-18728,-26-104-112,-5 0-1440,0 0-2002,-5-21-10500</inkml:trace>
</inkml:ink>
</file>

<file path=ppt/ink/ink2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3:59.32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160 125 9540,'-159'-124'16456,"164"124"-15864,20 0-416,6 0-176,5 0-368,0 0-2833,-10 0-3074,-1 0-4850</inkml:trace>
</inkml:ink>
</file>

<file path=ppt/ink/ink2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4:03.59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93 1 7475,'0'0'10664,"-14"19"-8642,-64 92 1905,78-110-2651,0 7-914,1-5-334,1 0-1,-1 0 1,0-1-1,1 1 0,-1 0 1,1-1-1,0 0 1,0 1-1,0-1 1,0 0-1,0 0 0,1 0 1,3 3-1,39 21 213,-23-14-231,-18-10 31,0 0 1,-1 0-1,1 0 1,-1 0 0,0 0-1,0 1 1,0-1-1,0 1 1,0 0-1,0 0 1,-1 0 0,1 0-1,-1 0 1,0 1-1,0-1 1,0 1-1,0-1 1,-1 1 0,1 0-1,-1 0 1,0 0-1,0 0 1,-1 0-1,1 0 1,-1 0 0,0 0-1,0 0 1,0 5-1,-1-4 28,0 0 1,1-1-1,-1 1 0,-1-1 0,1 0 0,-1 1 0,1-1 1,-1 0-1,0 0 0,-1 0 0,1 0 0,-1 0 1,0-1-1,0 1 0,0-1 0,-6 6 0,6-7-340,0 1-1,0-1 0,0 0 1,0 0-1,0-1 1,-1 1-1,1-1 1,0 1-1,-1-1 0,1 0 1,-1 0-1,1-1 1,-8 1-1,11-1 87,-1 0 0,1 0 0,0 0 1,-1 0-1,1 0 0,0 0 0,-1 0 0,1-1 0,0 1 0,-1 0 1,1 0-1,0 0 0,0-1 0,-1 1 0,1 0 0,0 0 0,0-1 0,-1 1 1,1 0-1,0 0 0,0-1 0,0 1 0,0 0 0,-1-1 0,1 1 1,0 0-1,0-1 0,0 1 0,0 0 0,0-1 0,0 1 0,0 0 0,0-1 1,0 1-1,0 0 0,0-1 0,0 1 0,0 0 0,0-1 0,0 1 0,0 0 1,1-1-1,-1 1 0,0-5-1947,0-20-7616</inkml:trace>
</inkml:ink>
</file>

<file path=ppt/ink/ink2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4:04.27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24 333 6931,'0'0'14724,"-4"24"-13390,-13 71-139,14-56-256,3-37-910,0-1-1,0 0 0,1 0 1,-1 0-1,0 1 0,0-1 1,1 0-1,-1 0 0,1 0 1,-1 0-1,1 0 1,0 1-1,-1-1 0,2 1 1,0-1-37,0 0 1,0 0-1,0-1 1,-1 1-1,1-1 1,0 1-1,0-1 1,0 0-1,0 1 0,0-1 1,0 0-1,0 0 1,0-1-1,0 1 1,0 0-1,0-1 1,2 0-1,2 0-60,-2 0-6,-1 0 0,1 0 0,0-1 0,0 0 0,-1 0 0,1 0 0,-1 0 0,0-1 0,1 1 0,-1-1 0,0 0 0,0 0 0,-1 0 0,1 0 0,-1 0 0,1 0 0,-1-1 0,0 1 0,0-1 0,-1 0-1,3-7 1,4-11-547,-1 0-1,6-36 0,-12 51 432,9-56-1556,-3 0 0,-1-89 1,-6 146 1945,-2-28-833,1 33 757,1 0 0,0 0 0,0 0 0,0 0 0,0 1 0,-1-1 0,1 0-1,0 0 1,-1 0 0,1 1 0,0-1 0,-1 0 0,1 1 0,-1-1 0,1 0 0,-1 1-1,1-1 1,-1 1 0,0-1 0,1 1 0,-1-1 0,0 1 0,0-1 0,1 1 0,-1-1-1,0 1 1,0 0 0,1 0 0,-1-1 0,0 1 0,-1 0 0,1 6 1546,1 55-245,3 141 2015,0-165-2820,1 0 1,2 0 0,16 52-1,-19-80-560,0 1 1,1 0-1,10 17 0,-13-25-102,0 0 1,1 0-1,-1 0 0,1 0 0,-1-1 1,1 1-1,0 0 0,-1-1 0,1 1 1,0-1-1,0 1 0,0-1 0,0 0 1,1 0-1,-1 0 0,0 0 0,0 0 1,1-1-1,-1 1 0,0-1 0,4 1 1,-5-1-19,0-1 0,0 0 1,0 1-1,0-1 1,0 0-1,0 0 1,0 1-1,-1-1 0,1 0 1,0 0-1,-1 0 1,1 0-1,0 0 0,-1 0 1,1 0-1,-1 0 1,1 0-1,-1-1 1,0 1-1,0 0 0,1 0 1,-1 0-1,0-2 1,1-2-163,8-23-219,1 1 0,2 0 1,18-33-1,-30 59 435,1 0-1,-1 0 1,1 0 0,0 1 0,-1-1 0,1 0 0,-1 0 0,1 0-1,0 1 1,0-1 0,0 0 0,-1 1 0,1-1 0,0 0-1,0 1 1,0-1 0,0 1 0,0 0 0,0-1 0,0 1 0,0 0-1,0-1 1,0 1 0,0 0 0,0 0 0,0 0 0,0 0 0,0 0-1,1 0 1,-1 0 0,0 0 0,0 1 0,0-1 0,0 0 0,1 1-1,4 3 317,-1-1 0,0 0 0,0 1 0,-1 0 0,7 7-1,18 12 1108,-25-21-1402,-1 0-1,1-1 1,0 0-1,-1 0 0,1 0 1,0 0-1,0 0 0,0-1 1,-1 0-1,1 0 1,0 0-1,0 0 0,0 0 1,0-1-1,5-1 0,-7 1-30,1 0 0,-1 0 0,0-1 0,0 1 0,1-1 0,-1 1-1,-1-1 1,1 0 0,0 1 0,0-1 0,0 0 0,-1 0 0,1 0-1,-1 0 1,0-1 0,0 1 0,0 0 0,0-1 0,0 1 0,0 0-1,0-1 1,0-4 0,1-1 17,-1 1 1,0-1-1,0 0 0,-1 1 1,0-1-1,0 0 1,-1 0-1,0 1 0,-3-13 1,3 17 36,-1 1 0,1-1 0,0 1 0,-1-1 0,1 1 1,-1-1-1,0 1 0,0 0 0,0 0 0,0 0 0,0 0 1,-1 0-1,1 1 0,0-1 0,-1 0 0,1 1 1,-1 0-1,0 0 0,1 0 0,-1 0 0,0 0 0,0 0 1,1 1-1,-1-1 0,0 1 0,0 0 0,0 0 0,-5 0 1,7 1-12,-1-1 1,1 1 0,-1-1-1,1 1 1,-1-1-1,1 1 1,0 0 0,0 0-1,-1 0 1,1 0 0,0 0-1,0 0 1,0 0 0,0 0-1,0 0 1,0 1 0,0-1-1,0 0 1,1 1-1,-1-1 1,0 0 0,1 1-1,-1-1 1,1 1 0,-1-1-1,1 1 1,0-1 0,0 1-1,0-1 1,0 3 0,-4 55 124,4-52-94,0 2 2,0 0 1,0 0-1,1 0 1,1 0-1,2 13 1,-3-19-55,0-1 0,1 1 1,-1 0-1,1-1 0,-1 1 0,1-1 1,0 1-1,0-1 0,0 0 0,0 0 1,0 0-1,0 0 0,1 0 0,-1-1 1,1 1-1,-1-1 0,1 1 0,0-1 1,5 2-1,8 2-1,1-1 0,0 0 0,0-2 0,34 2 0,68-8-532,-112 3 176,-1 0-1,1 0 1,-1 0 0,1-1-1,6-2 1,-11 3-167,0 0 0,0 0 1,0 0-1,0-1 0,0 1 0,0 0 1,-1-1-1,1 0 0,0 1 1,1-3-1,4-10-7048</inkml:trace>
</inkml:ink>
</file>

<file path=ppt/ink/ink2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4:05.01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55 6515,'0'0'11363,"8"26"-8920,29 81-524,-13-49-2,-22-55-1746,0 0 0,0 0 0,0 0 0,0-1 1,0 1-1,0-1 0,1 0 0,-1 0 0,6 4 0,-8-6-147,1 0 1,-1 1-1,1-1 1,-1 0-1,1 0 1,-1 1-1,1-1 1,0 0-1,-1 0 0,1 0 1,-1 0-1,1 0 1,0 1-1,-1-1 1,1 0-1,0-1 1,-1 1-1,1 0 1,0 0-1,-1 0 1,1 0-1,-1 0 0,1-1 1,-1 1-1,1 0 1,0 0-1,-1-1 1,1 1-1,-1 0 1,1-1-1,-1 1 1,1-1-1,0 0 1,11-18-28,-12 19 14,19-40 375,-1 0 0,21-77 0,-37 77-3860,-3 25-5996</inkml:trace>
</inkml:ink>
</file>

<file path=ppt/ink/ink2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4:05.70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5907,'0'0'9780,"26"145"-6450,-6-68-801,1-1-80,-6-7-624,6-14-673,-1-13-896,-4-14-256,-11-14-16,10-8-128,-15-33-8195,0-15 3248,-15-20-2272</inkml:trace>
</inkml:ink>
</file>

<file path=ppt/ink/ink2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4:06.31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9877,'0'0'10564,"25"11"-9110,80 39-357,-99-47-961,0 0 0,1 0 0,-1 1 0,-1 0 0,1 0 0,0 0 0,-1 1 0,0 0 0,0 0 0,0 0 0,-1 0 0,0 1 0,0 0 0,0 0 0,3 7-1,-4-3 59,-1 0 0,1 0 0,-2 1 0,1-1 0,-1 1 0,-1 0 0,-1 11 0,1-10-66,0-3-94,-1-1 0,0 1 0,-1-1 0,0 1 0,0-1 0,-1 0 0,0 0 0,0 0 0,-1 0 0,0 0 0,0-1 0,-1 1 0,0-1 0,0-1 0,-1 1 0,0-1 0,0 0 0,0 0 0,-11 7 0,98-11-2496,-78-2 2475,0 0 1,1 1-1,-1-1 0,0 1 1,0-1-1,0 1 0,1 0 1,-1 0-1,0 0 0,0 0 1,0 1-1,-1 0 0,1-1 1,0 1-1,0 0 0,-1 0 1,1 0-1,-1 0 0,0 1 1,0-1-1,0 1 0,0-1 1,0 1-1,0 0 0,-1 0 1,1 0-1,-1 0 1,0 0-1,0 0 0,0 0 1,1 7-1,1 7 293,-1 0 1,-1 0-1,-1 0 1,-2 30-1,1-42-230,0 5-115,-1 0-1,-1 0 1,0-1-1,0 1 1,-1-1-1,0 0 1,0 0 0,-1 0-1,0-1 1,-1 1-1,0-1 1,0-1-1,-1 1 1,-14 12-1,28-39-18811,-4 15 18228,1 1 1,0-1-1,0 1 1,1-1-1,-1 1 1,1 0-1,-1 1 1,7-3-1,43-13 2279,-41 14 583,1 0 0,23-11 1,-32 13-1793,-1-1 1,1 0 0,-1 0 0,0 0 0,0 0 0,-1-1 0,1 1 0,-1-1 0,1 0-1,-1 0 1,-1 0 0,4-5 0,5-15-133,0 0 0,-2 0 0,0-1-1,-2 0 1,-1-1 0,-1 0 0,-1 0 0,-1 0-1,-2-41 1,-1 66-276,0 0 0,0 1 0,0-1-1,0 0 1,0 1 0,0-1 0,0 1 0,0-1 0,-1 0-1,1 1 1,0-1 0,0 1 0,-1-1 0,1 0-1,0 1 1,-1-1 0,1 1 0,-1-1 0,1 1-1,-1-1 1,1 1 0,-1 0 0,1-1 0,-1 1-1,1 0 1,-1-1 0,0 1 0,1 0 0,-1 0 0,1-1-1,-1 1 1,0 0 0,-1 0 65,1 0 0,0 0 0,0 0 0,0 0 0,0 0 0,0 1 0,0-1-1,0 0 1,0 1 0,0-1 0,0 1 0,0-1 0,0 1 0,0-1 0,1 1 0,-1 0 0,0-1 0,0 1 0,0 0 0,1 0 0,-1-1 0,0 1-1,1 0 1,-1 1 0,-5 10 264,0-1-1,1 1 0,1 0 1,0 1-1,1-1 0,0 1 1,-2 22-1,-1 94 1515,6-127-1840,0 1 0,0 0 0,0-1 0,0 1 1,1 0-1,-1-1 0,1 1 0,-1-1 0,1 1 0,0-1 0,0 1 0,0-1 0,0 1 0,1-1 0,-1 0 0,2 3 0,-1-4-46,1 1 0,-1-1 1,0 0-1,0 1 0,1-1 0,-1 0 0,1 0 0,-1-1 0,1 1 0,-1 0 0,1-1 0,0 0 0,-1 1 0,1-1 0,-1 0 0,4-1 1,-1 2-211,0-1 1,1 1-1,-1-1 1,1-1-1,-1 1 1,0-1-1,1 0 1,-1 0 0,0-1-1,0 1 1,0-1-1,0 0 1,0-1-1,0 1 1,0-1 0,-1 0-1,1 0 1,-1 0-1,6-6 1,27-31-4116,-3-4-3313,-7-3-3889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1:23.4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249 0 7411,'0'0'8028,"-13"33"-5293,-87 225 1960,-30 93 977,125-340-6126,5-17-1333,6-22-507,8-13-1051,22-50 1,1-2-1605,-4-12-387,-24 68 3790,3 0 0,0 2 0,25-49 0,-21 66 3946,-15 18-2267,-1 0 0,1 0 1,-1 0-1,0-1 0,1 1 1,-1 0-1,1 0 0,-1 0 1,1 0-1,-1 0 0,1 0 1,-1 0-1,0 0 0,1 0 1,-1 0-1,1 0 0,-1 0 1,1 0-1,-1 0 0,1 1 1,-1-1-1,0 0 0,1 0 1,-1 0-1,0 1 0,1-1 1,-1 0-1,1 0 0,-1 1 1,0-1-1,0 0 0,1 1 0,-1-1 1,0 1-1,1-1 0,-1 0 1,0 1-1,0-1 0,0 1 1,0-1-1,1 0 0,-1 1 1,0-1-1,0 1 0,0-1 1,0 1-1,0-1 0,0 0 1,0 1-1,0-1 0,0 1 1,25 125 9143,-4 3-3378,-11-46-4961,0 99 1,-9-179-1501,-3 10-2312,-4-8-2150,-12-4-4578</inkml:trace>
</inkml:ink>
</file>

<file path=ppt/ink/ink2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4:06.54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1 174 7075,'0'0'9111,"0"23"-5250,1 74-1628,-1-88-1924,0-1 1,1 1 0,0-1-1,3 11 1,-3-17-257,0 0 1,0 1-1,0-1 0,0 0 0,0 0 1,1 0-1,-1 0 0,1 0 0,-1-1 1,1 1-1,2 1 0,-4-2-64,0-1-1,0 0 1,0 0-1,1 1 0,-1-1 1,0 0-1,0 0 1,0 0-1,1 1 1,-1-1-1,0 0 1,0 0-1,1 0 0,-1 0 1,0 0-1,0 0 1,1 0-1,-1 0 1,0 1-1,1-1 0,-1 0 1,0 0-1,0 0 1,1 0-1,-1 0 1,0 0-1,1-1 1,-1 1-1,0 0 0,0 0 1,1 0-1,-1 0 1,0 0-1,0 0 1,1 0-1,-1 0 1,0-1-1,0 1 0,1 0 1,-1 0-1,0 0 1,0-1-1,0 1 1,1 0-1,4-15-630,-4 13 601,32-163-434,3-15-584,-30 170-1725</inkml:trace>
</inkml:ink>
</file>

<file path=ppt/ink/ink2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4:06.86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0 285 2897,'0'0'9111,"15"-20"-6283,45-69-517,-51 76-1960,-1 0 1,0-1 0,-1 0 0,0 0 0,-2 0 0,1-1 0,-2 0-1,4-19 1,-5 12-355,-3 14 179,-3 12 654,-3 18-452,1 0 1,1 1-1,1 0 0,1 0 0,1 0 0,3 28 0,-2-13 646,0-37-983,0 1 0,0-1 0,0 1 0,0-1 0,0 1 0,0-1 0,0 1 0,0-1 0,1 0 0,-1 1 0,0-1 0,1 1 0,0-1 0,-1 0 0,1 1 1,0-1-1,-1 0 0,1 0 0,0 0 0,0 1 0,2 1 0,0-2-44,-1-1 0,1 1 0,0 0 0,0-1 0,-1 1 0,1-1 1,0 0-1,0 0 0,4 0 0,2 0-49,-5 0-142,0 0 0,1-1 0,-1 1 0,0-1 0,1 0 1,-1 0-1,0 0 0,0 0 0,0-1 0,1 0 0,-2 0 0,1 0 0,0 0 0,4-4 0,0-1-1579,-1 0 0,0-1 0,0 0 1,10-18-1,9-14-9270</inkml:trace>
</inkml:ink>
</file>

<file path=ppt/ink/ink2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4:07.02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6227,'0'0'15255,"0"139"-14599,0-125-656,0-7-272</inkml:trace>
</inkml:ink>
</file>

<file path=ppt/ink/ink2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4:07.15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9156,'0'0'14151,"20"0"-14215,1 6-1553,5 1-2225,-6 7-3825</inkml:trace>
</inkml:ink>
</file>

<file path=ppt/ink/ink2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4:07.42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21 28 8132,'0'0'14758,"-21"132"-13685,21-77 79,0 1-207,0-22-385,0-6-368,0-14-192,10-14-224,16 0 0,-5-42-544,9-20-641,1-21-1216,-5 0-3010,-6 6-2961</inkml:trace>
</inkml:ink>
</file>

<file path=ppt/ink/ink2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4:07.74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 0 11989,'0'0'6227,"0"25"-2564,0 153 1057,-1-143-3981,0-18-528,1 0-1,0-1 0,1 1 1,0 0-1,2-1 0,4 18 1,-6-33-229,-1 0 1,0-1 0,1 1 0,-1 0 0,0-1 0,1 1 0,-1-1 0,1 1 0,-1 0 0,1-1 0,0 1 0,-1-1 0,1 1 0,0-1-1,-1 0 1,1 1 0,0-1 0,-1 0 0,1 1 0,0-1 0,0 0 0,-1 0 0,1 0 0,0 0 0,0 1 0,-1-1 0,1 0 0,0 0 0,0-1-1,-1 1 1,1 0 0,0 0 0,0 0 0,-1 0 0,1-1 0,0 1 0,0-1 0,26-14-946,-16 5 686,34-25-733,-43 33 971,0 1-1,0 0 1,1 0 0,-1 0 0,0 0 0,0 0-1,0 0 1,1 1 0,-1-1 0,0 1 0,1 0-1,-1-1 1,1 1 0,-1 0 0,0 0 0,1 1 0,-1-1-1,0 0 1,1 1 0,1 0 0,-2 1 133,0-1 1,0 1-1,-1 0 0,1 0 1,-1-1-1,1 1 0,-1 0 1,0 0-1,0 0 0,0 1 1,0-1-1,0 0 1,0 4-1,7 31-273,-3-3-3492,0 2-5584,-5-22 2321</inkml:trace>
</inkml:ink>
</file>

<file path=ppt/ink/ink2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4:08.26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91 8756,'0'0'11829,"72"0"-10356,-36-7-480,0-7-657,-5 0-320,-1 0-16,-9 0-1073,-1 0-1792,-9 7-2193,-1 1-1217</inkml:trace>
</inkml:ink>
</file>

<file path=ppt/ink/ink2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4:08.42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 1 1505,'0'0'15191,"-10"159"-12214,10-117-1360,0-8-1009,0-6-592,5-14-16,11-7-816,-6-7-1970,5-14-1712,1-21-1552</inkml:trace>
</inkml:ink>
</file>

<file path=ppt/ink/ink2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4:08.73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10261,'30'12'1418,"49"29"0,-76-38-1071,1 0 0,-1 0 1,0 0-1,0 0 0,-1 1 1,1-1-1,-1 1 0,0-1 1,0 1-1,0 0 0,0 0 1,0 0-1,-1 0 0,0 1 1,0-1-1,0 0 0,-1 0 1,1 1-1,-1-1 0,0 9 1,3 18 1762,-2-28-1967,0 0 1,0 0-1,0 0 1,0 0 0,1 0-1,-1 0 1,1-1-1,0 1 1,0 0-1,0-1 1,0 0-1,0 1 1,0-1-1,6 4 1,-7-5-154,1 0 1,0-1-1,-1 1 1,1 0-1,0 0 1,0-1 0,0 0-1,0 1 1,0-1-1,-1 0 1,1 0 0,0 0-1,0 0 1,0 0-1,0 0 1,0 0-1,0-1 1,0 1 0,-1-1-1,1 1 1,0-1-1,0 0 1,-1 0 0,1 0-1,0 0 1,-1 0-1,3-2 1,5-5-141,-1 0 0,-1 0-1,1-1 1,-1 0 0,-1 0 0,7-13 0,-7 12-56,0 0 0,1 0-1,0 1 1,1 0 0,0 0 0,8-7-1,-14 14 211,-1 1 0,0 0 0,0 0-1,1 0 1,-1 0 0,1 0 0,-1 0-1,1 0 1,-1 0 0,1 1 0,-1-1-1,1 1 1,0-1 0,-1 1 0,1-1-1,0 1 1,0 0 0,-1 0 0,1 0-1,0 0 1,-1 0 0,1 0 0,0 1-1,0-1 1,-1 0 0,1 1 0,0 0-1,-1-1 1,1 1 0,-1 0 0,1 0-1,-1 0 1,1 0 0,-1 0 0,0 0-1,1 0 1,1 2 0,3 5 356,-1 0 0,0 1-1,-1-1 1,0 1 0,6 16 0,8 14-735,-12-37-3145</inkml:trace>
</inkml:ink>
</file>

<file path=ppt/ink/ink2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4:09.07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38 4722,'0'0'14100,"14"-7"-13484,46-21-149,-58 28-440,0-1 1,0 0-1,0 1 0,0 0 1,0-1-1,0 1 0,0 0 1,0 0-1,0 0 0,1 0 1,-1 1-1,0-1 0,0 1 1,0-1-1,0 1 0,0 0 1,0-1-1,0 1 0,0 0 1,-1 0-1,1 1 0,0-1 1,0 0-1,-1 0 0,1 1 1,-1-1-1,1 1 0,-1 0 1,0-1-1,0 1 0,1 0 1,-1 0-1,0 0 0,0 2 1,5 8 274,-1 0 1,-1 0 0,0 0-1,3 17 1,-6-22-132,9 50 727,-4 0-1,-1 1 0,-4 59 1,0-15-462,-1-72-284,0-9-31,1 0-1,1 0 1,0 0 0,8 30-1,-9-50-136,-1 0 0,1 1 0,-1-1 0,1 0 0,0 0 0,-1 0 0,1 0 0,0 0 0,0 0 0,0 0 0,0 0 0,0 0 0,0 0 0,0 0 0,0-1 0,0 1 0,1 0 0,-1-1 0,0 1-1,0-1 1,1 1 0,-1-1 0,0 0 0,1 1 0,-1-1 0,0 0 0,1 0 0,-1 0 0,0 0 0,1 0 0,-1 0 0,0-1 0,1 1 0,-1 0 0,0-1 0,1 1 0,-1 0 0,0-1 0,0 0 0,3-1 0,-1 1-113,0 0 1,-1-1-1,1 0 0,0 1 1,0-1-1,-1 0 0,1 0 1,-1-1-1,1 1 1,-1 0-1,0-1 0,0 0 1,0 1-1,0-1 0,-1 0 1,3-5-1,-2-2-1001,-1-1 0,-1 1 0,1-1-1,-2-13 1,0-6-4363,1-10-6437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1:23.5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62 10293,'0'0'13078,"133"-7"-12326,-81-6-752,-6 6-144,-5-7-2801,0-7-5747</inkml:trace>
</inkml:ink>
</file>

<file path=ppt/ink/ink2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4:09.23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1 159 6355,'0'0'7763,"87"-145"-9876,-56 131-1152,-11 14-1553</inkml:trace>
</inkml:ink>
</file>

<file path=ppt/ink/ink2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4:09.46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1 132 4178,'0'0'10157,"6"20"-8034,18 58-925,-24-77-1169,1 0-1,-1 0 1,0 0 0,0 0-1,0 1 1,1-1-1,-1 0 1,1 0 0,-1 0-1,1-1 1,-1 1-1,1 0 1,-1 0 0,1 0-1,0 0 1,0 0-1,-1-1 1,1 1 0,2 1-1,0-12 55,-2 8-66,4-30 63,-1 0-1,-2 0 0,-3-46 0,1 36 146,0 42-132,0-1-1,0 0 1,0 0-1,0 0 1,0 0-1,0 1 1,0-1-1,0 0 1,-1 0-1,1 0 1,0 1-1,0-1 1,-1 0-1,1 0 1,-1 1-1,1-1 1,-1 0 0,1 0-1,-1 1 1,1-1-1,-1 1 1,1-1-1,-1 1 1,0-1-1,1 1 1,-1-1-1,0 1 1,0-1-1,0 1 1,-26-2 5030,16 2-4594,10 0-799,1 10-8290,0 4 5061,0-4 581,0 5-4251</inkml:trace>
</inkml:ink>
</file>

<file path=ppt/ink/ink2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4:09.75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70 10805,'156'91'2465,"-151"-88"-2116,-1 0 0,1 0 1,-1 1-1,0-1 0,0 1 0,0 0 0,-1 0 1,1 0-1,4 8 0,-8-11-161,1 0-1,-1 0 1,1 0 0,0 0 0,0 0-1,-1 0 1,1 0 0,0 0-1,0 0 1,0 0 0,0-1-1,0 1 1,0 0 0,0-1 0,1 1-1,-1 0 1,0-1 0,0 0-1,2 1 1,-2-1-118,0 0 1,1 0-1,-1 0 0,0 0 0,0 0 0,0-1 1,0 1-1,0-1 0,0 1 0,0 0 1,0-1-1,0 0 0,0 1 0,0-1 1,0 1-1,0-1 0,0 0 0,0 0 1,-1 0-1,1 0 0,0 1 0,-1-1 1,1 0-1,0 0 0,-1 0 0,1 0 1,-1 0-1,0-1 0,1 1 0,-1 0 0,1-1 1,13-46 732,-11 35-535,0-2-137,-1-1 0,-1 1 0,0-1 1,-1-17-1,0 12 467,0 20-474,-1 0 1,1 0-1,0 0 1,0 0-1,0 0 1,-1 0-1,1 0 1,0 0-1,-1 1 1,1-1-1,0 0 0,-1 0 1,0 1-1,1-1 1,-1 0-1,1 0 1,-1 1-1,0-1 1,1 1-1,-1-1 1,0 0-1,0 1 1,1-1-1,-1 1 1,0 0-1,0-1 0,0 1 1,0 0-1,0-1 1,1 1-1,-1 0 1,-2 0-1,-37-1 2043,24 2-2529,14-1 188,1 1 1,0 0-1,0-1 1,0 1-1,-1 0 0,1 0 1,0 0-1,0 0 1,0 0-1,1 0 1,-1 0-1,0 0 1,0 0-1,0 1 0,1-1 1,-1 0-1,1 0 1,-1 2-1,-8 11-3088,-5 0-1647,-2 0-2650</inkml:trace>
</inkml:ink>
</file>

<file path=ppt/ink/ink2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4:23.76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4018,'0'0'19609,"0"7"-18569,-1 0-917,1 0-1,1 1 0,-1-1 0,1 0 0,1 0 1,-1 0-1,4 8 0,22 58 1167,-6-17-552,39 142 61,-58-191-745,-2-7-30,0 1-1,0-1 0,0 1 0,0-1 0,0 1 0,1-1 0,-1 1 0,0-1 0,0 1 1,0-1-1,1 1 0,-1-1 0,0 1 0,1-1 0,-1 1 0,0-1 0,1 0 0,-1 1 1,0-1-1,1 0 0,-1 1 0,1-1 0,-1 0 0,1 0 0,-1 1 0,1-1 0,-1 0 1,1 0-1,-1 0 0,1 1 0,-1-1 0,1 0 0,-1 0 0,1 0 0,-1 0 0,1 0 1,0 0-1,-1 0 0,1 0 0,-1-1 0,1 1 0,-1 0 0,1 0 0,-1 0 0,1 0 1,-1-1-1,1 1 0,-1 0 0,0-1 0,1 1 0,0-1 0,24-7-345,-1-1-1,1-1 0,-2-1 1,42-26-1,-15 3-3065,-2-1-3903,-34 21 1039,-7 0-1249</inkml:trace>
</inkml:ink>
</file>

<file path=ppt/ink/ink2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4:24.02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26 173 3153,'0'0'16707,"4"12"-15072,-3-10-1581,1 3 49,-1-1 1,1 0-1,0 1 0,0-1 1,1 0-1,-1 0 0,7 7 1,-7-9-71,0 0-1,0-1 1,0 1 0,0-1-1,0 0 1,1 0 0,-1 0-1,0 0 1,1 0 0,-1 0 0,1-1-1,-1 1 1,0-1 0,1 0-1,-1 1 1,1-1 0,-1 0-1,1 0 1,-1-1 0,1 1 0,-1-1-1,6-1 1,-4 1 7,0 0 0,0-1 1,0 0-1,0 0 0,-1 0 0,1-1 0,0 1 1,-1-1-1,0 0 0,1 0 0,-1 0 0,0 0 1,0 0-1,-1-1 0,1 0 0,-1 1 1,0-1-1,0 0 0,0 0 0,0 0 0,1-8 1,1-2 148,0-1 1,-2 1-1,0-1 1,0 0 0,-2-16-1,1 28-98,-1 1 0,0 0 0,0-1 1,0 1-1,0-1 0,-1 1 0,1 0 0,-1-1 0,1 1 0,-1 0 0,0-1 0,0 1 0,0 0 0,0 0 0,0 0 1,-1 0-1,1 0 0,-1 0 0,1 0 0,-1 0 0,0 1 0,1-1 0,-1 1 0,0-1 0,0 1 0,0 0 0,0-1 1,-1 1-1,1 0 0,0 0 0,0 1 0,-1-1 0,1 0 0,0 1 0,-1-1 0,-2 1 0,0 0 31,0 0 0,0 1 1,1-1-1,-1 1 0,0 0 0,0 0 0,0 1 0,1-1 0,-1 1 0,0 0 0,1 1 0,0-1 1,0 1-1,-1-1 0,2 1 0,-1 1 0,-4 3 0,-30 39 958,24-18-3808,10-14-2576,3 0-3818</inkml:trace>
</inkml:ink>
</file>

<file path=ppt/ink/ink2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4:24.25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5138,'0'0'18649,"0"21"-18201,5 7 304,6-7 17,9-7-769,-4-1-32,-1-6-1281,0-7-1312,1 0-2417,-6-7-3442</inkml:trace>
</inkml:ink>
</file>

<file path=ppt/ink/ink2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4:24.41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0 118 8724,'113'-117'5314,"-108"117"-992,6 20-2561,4 1 224,6 7-608,-1 0-817,1-8-560,-1 1-1537,1-7-2465,-11 0-3377</inkml:trace>
</inkml:ink>
</file>

<file path=ppt/ink/ink2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4:25.99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42 2321,'0'0'14311,"0"3"-12129,0 2-1864,1 0 0,0 0 0,0 0-1,0 0 1,0 0 0,1 0 0,2 6 0,5 11 516,-4-4-80,35 90 2536,-35-98-3131,0-1 1,0 1 0,0-1-1,1 0 1,1-1-1,0 0 1,0 0 0,14 12-1,-19-18-154,0-1 0,0 0-1,0 0 1,0 1 0,0-2-1,0 1 1,1 0 0,-1 0-1,0-1 1,1 1 0,-1-1 0,1 0-1,-1 1 1,0-1 0,1 0-1,-1-1 1,1 1 0,-1 0-1,0-1 1,1 1 0,-1-1-1,0 0 1,1 0 0,-1 0-1,0 0 1,0 0 0,0 0-1,0-1 1,0 1 0,0-1 0,0 1-1,0-1 1,-1 0 0,1 1-1,-1-1 1,1 0 0,-1 0-1,0 0 1,1-1 0,-1 1-1,0 0 1,-1 0 0,1 0-1,1-4 1,4-18 23,-4 15-40,1 1 0,0-1 1,0 0-1,0 1 0,7-12 0,-9 20 7,0 0 0,0 0-1,0 0 1,0 0 0,-1 0-1,1 1 1,0-1-1,0 0 1,0 0 0,-1 0-1,1 1 1,0-1 0,0 1-1,-1-1 1,1 0 0,0 1-1,-1-1 1,1 1-1,0-1 1,-1 1 0,1 0-1,-1-1 1,1 1 0,-1 0-1,1-1 1,0 2-1,-1-1-3,10 11 12,-7-7 54,1 0 0,0-1 0,1 1 0,-1-1 0,8 6 0,-11-9-51,0 0-1,0-1 1,0 1 0,0-1 0,0 1 0,0-1-1,0 0 1,0 1 0,0-1 0,0 0 0,0 0-1,0 0 1,0 0 0,0 1 0,1-2 0,-1 1-1,0 0 1,0 0 0,0 0 0,0 0 0,0-1-1,0 1 1,0-1 0,0 1 0,0-1 0,0 1-1,0-1 1,0 1 0,0-1 0,0 0 0,-1 1-1,1-1 1,0 0 0,0 0 0,-1 0 0,1 0-1,1-1 1,8-15 127,-1 0 1,0 0-1,-1-1 0,11-37 0,15-30-84,-33 82 55,-1-1-1,1 1 1,0 0-1,-1 0 0,0-1 1,0 1-1,0 0 1,0 0-1,-1-6 1,0-2-3166,-14 10-7677</inkml:trace>
</inkml:ink>
</file>

<file path=ppt/ink/ink2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4:26.28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0 256 10325,'0'0'6149,"15"-23"-4449,45-76-449,-48 79-372,13-35 0,-22 49-305,-1-1 0,0 1 0,-1-1 0,0 0 0,0 0 0,0-9 0,-7 13 2138,4 3-2340,0 0-306,-1 0 0,0 0 0,0 1 0,0-1 0,0 0 0,0 1 0,0 0 0,0 0 1,0 0-1,1 0 0,-1 0 0,0 1 0,1-1 0,-1 1 0,-2 2 0,1 0-92,0 1 0,0-1 0,1 1 0,-1 0 0,1 0-1,1 0 1,-5 11 0,1-2 80,2 0 0,-1 0-1,2 1 1,0-1 0,0 1-1,2 0 1,-1 20 0,2-33-46,1 0 0,-1 0-1,1 0 1,-1 0 0,1 0 0,-1 0 0,1 0-1,0-1 1,0 1 0,0 0 0,0 0 0,0-1 0,0 1-1,1-1 1,-1 1 0,1-1 0,-1 1 0,1-1 0,-1 0-1,1 0 1,0 0 0,-1 0 0,1 0 0,0 0-1,0 0 1,0 0 0,0-1 0,0 1 0,0-1 0,3 1-1,8 1-28,0 0-1,0-1 1,20 0-1,-25-1-19,0 0-406,1 0 0,0-1 1,0 0-1,0 0 1,-1-1-1,1 0 1,-1 0-1,15-7 1,-15 5-829,-1 0 0,0-1 1,0 0-1,-1 0 1,11-11-1,14-17-6587</inkml:trace>
</inkml:ink>
</file>

<file path=ppt/ink/ink2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4:26.69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3153,'0'0'19247,"3"22"-17311,12 70-474,-13-83-1196,0 1 0,0-1 0,1 1 0,0-1-1,1 0 1,9 16 0,-4-8-107,-8-15-168,-1-1-1,1 1 1,0-1-1,-1 1 1,1-1 0,0 0-1,0 1 1,0-1-1,0 0 1,0 0-1,1 1 1,-1-1 0,0 0-1,0 0 1,1 0-1,-1 0 1,1-1 0,-1 1-1,2 0 1,-1-1-44,-1 0 0,0 0 0,0 0 0,0 0 0,0 0 0,0-1 0,0 1 0,0 0-1,0-1 1,0 1 0,0-1 0,0 1 0,0-1 0,0 1 0,0-1 0,-1 0 0,1 1 0,0-1 0,0 0 0,-1 0 0,2-1 0,4-6-190,-1 0 0,0-1 0,-1 1 0,6-17 0,-9 23 356,18-54-237,-13 36 95,0 0 0,14-26 0,-19 45 51,-1 1 0,0-1 1,0 1-1,0 0 0,0-1 0,0 1 0,1-1 0,-1 1 0,0 0 0,0-1 1,1 1-1,-1 0 0,0-1 0,0 1 0,1 0 0,-1 0 0,0-1 1,1 1-1,-1 0 0,0 0 0,1-1 0,-1 1 0,1 0 0,-1 0 0,0 0 1,1 0-1,-1 0 0,1 0 0,-1 0 0,0 0 0,1 0 0,-1 0 1,1 0-1,-1 0 0,1 0 0,-1 0 0,0 0 0,1 0 0,-1 0 0,1 0 1,-1 0-1,0 1 0,1-1 0,-1 0 0,0 0 0,1 0 0,-1 1 1,0-1-1,1 1 0,15 22 663,-10-12-415,13 22 819,-11-19-840,0 1 0,1-1 1,1-1-1,21 23 0,-23-33-1815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1:23.8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42 8260,'0'0'11178,"5"22"-9540,42 176 2111,-43-181-3562,-3-9-153,1-1 1,1 1 0,-1 0-1,1 0 1,0-1 0,8 13-1,-10-20-40,-1 0 1,0 0-1,0 0 0,0 0 0,1 0 0,-1 0 0,0 0 1,0 0-1,1 0 0,-1 0 0,0 0 0,0 0 0,0 0 1,0 0-1,1 0 0,-1 0 0,0-1 0,0 1 0,0 0 1,0 0-1,1 0 0,-1 0 0,0 0 0,0-1 0,0 1 1,0 0-1,0 0 0,0 0 0,0 0 0,1-1 0,-1 1 1,0 0-1,0 0 0,0 0 0,0-1 0,0 1 0,0 0 1,0 0-1,0 0 0,0-1 0,0 1 0,0 0 0,0 0 1,0 0-1,0-1 0,0 1 0,0 0 0,-1 0 0,1-1 1,2-14-64,0-3 10,0 0 0,2-1-1,0 1 1,0 0 0,2 1 0,0-1 0,1 1-1,1 0 1,14-22 0,-14 28-640,0 0 0,1 1 0,0 0 0,20-16 0,17-15-7145,-26 26-109</inkml:trace>
</inkml:ink>
</file>

<file path=ppt/ink/ink2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4:29.54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119 167 1377,'0'0'11229,"4"-16"-9036,10-50 365,-14 63-2021,1 1-1,-1-1 0,0 1 1,0-1-1,0 0 0,0 1 1,0-1-1,-1 1 1,1-1-1,-1-2 0,0 3-305,0 0 0,0 0 0,0 1 0,0-1 0,0 0 0,0 1 0,0-1 0,0 1 0,0 0 0,-3-3 0,0 1-61,0 1-1,0 0 1,0 0-1,0 0 1,-1 0-1,1 1 1,-8-2-1,5 1 471,-2-1-334,1 0-100,1 1 0,-1 0 0,0 1 0,1-1 0,-13 1 0,19 1-207,1 0 0,-1 1 1,1-1-1,-1 0 0,1 1 0,0-1 0,-1 1 0,1-1 1,0 0-1,-1 1 0,1-1 0,0 1 0,0-1 0,0 1 0,-1-1 1,1 1-1,0-1 0,0 1 0,0-1 0,0 1 0,0-1 1,0 1-1,0-1 0,0 1 0,0 0 0,0 0 0,0 19-33,0-17 24,0 1 1,0 1 0,0 0 0,1 0 0,-1 0 0,1-1 0,0 1 0,0 0 0,1-1 0,-1 1 0,1-1 0,0 1 0,0-1 0,1 0 0,-1 0 0,1 0 0,0 0 0,0 0 0,0-1 0,1 1 0,-1-1 0,1 0 0,0 0 0,0 0 0,0-1 0,6 4 0,25 14-2,37 26-11,-65-41 18,-1 1-1,0-1 0,0 1 1,0 0-1,-1 1 0,0 0 0,0-1 1,4 9-1,-2-1 2,-2-1 1,1 1-1,-2 0 1,0 1-1,-1-1 1,3 25-1,-3 90 121,-4-79-82,1-43-28,0 0 0,-1 1 0,0-1 0,-1 0 0,1 0 0,-2 1 0,1-1 0,-1-1 0,0 1 0,-6 10 0,-4-7-159,12-10 97,1 0 0,0 1-1,0-1 1,-1 0 0,1 0 0,0 0-1,-1 0 1,1 0 0,-1 0-1,1 0 1,0 0 0,-1 0 0,1 0-1,0 0 1,-1 0 0,1 0 0,0 0-1,-1 0 1,1 0 0,0 0-1,-1 0 1,1-1 0,0 1 0,-1 0-1,1 0 1,0 0 0,0-1-1,-1 1 1,1 0 0,0 0 0,-1 0-1,1-1 1,0 1 0,0 0 0,0-1-1,-1 1 1,1 0 0,0-1-1,0 1 1,0 0 0,0-1 0,-1-59-10429,1 14 263</inkml:trace>
</inkml:ink>
</file>

<file path=ppt/ink/ink2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4:29.94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36 250 7908,'0'0'8540,"14"-22"-6876,42-73-348,-52 89-1028,-1-1 1,0 1 0,0-1-1,0 0 1,-1 0 0,0 0 0,-1 0-1,1 0 1,-1 0 0,-1-1 0,1 1-1,-1 0 1,-1-9 0,0-9 3544,-4 24-3567,1 1-1,0-1 1,0 1 0,-1 1-1,1-1 1,-7 2 0,6 0-241,-1 1 1,1 0 0,1 0 0,-1 1 0,0-1-1,1 1 1,0 0 0,0 0 0,0 1-1,0-1 1,1 1 0,-1 0 0,1 0-1,0 0 1,1 0 0,-4 9 0,1-2 93,2 0 0,-1 1 0,1-1 1,1 1-1,0-1 0,0 22 0,2-33-121,0 1 0,0-1 0,1 1 1,-1 0-1,0-1 0,1 1 0,-1-1 0,1 1 0,-1-1 0,1 1 0,0-1 0,0 1 0,-1-1 0,1 0 0,0 1 0,0-1 1,0 0-1,1 0 0,1 2 0,0-1 0,0 0 0,0 0 0,1 0 0,-1-1 0,0 0 1,1 1-1,0-1 0,5 1 0,10 0 4,0-1 0,36-1-1,-30-1 7,-18 1-108,0 0 1,0-1-1,-1 1 1,1-2-1,0 1 1,0-1-1,0 0 1,-1 0-1,1 0 1,-1-1-1,7-4 1,11-10-4415,-1-5-5639,-13 14-425</inkml:trace>
</inkml:ink>
</file>

<file path=ppt/ink/ink2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4:31.92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3105,'0'0'15095,"0"14"-13417,0-8-1512,0 36 1764,1-1-1,9 48 1,-9-85-1848,28 113 2137,-24-102-2101,1 0 0,0 0-1,0 0 1,2-1-1,12 19 1,-19-32-121,0 0 1,-1 0-1,1 0 1,0 0-1,0 0 0,0 0 1,0 0-1,0-1 1,0 1-1,0 0 1,0-1-1,0 1 0,3 1 1,-4-2-4,1 0 1,-1 0-1,1 0 1,-1 0-1,1 0 0,-1 0 1,1-1-1,-1 1 1,1 0-1,-1 0 1,1 0-1,-1 0 1,1 0-1,-1-1 0,1 1 1,-1 0-1,1-1 1,-1 1-1,1 0 1,-1-1-1,0 1 1,1-1-1,2-3-20,-1 1 1,0-1-1,0 0 1,0 0-1,0 0 1,1-6-1,0 3 59,32-75-155,-34 81 114,-1 0 1,1 0 0,-1 0 0,1 0-1,0 0 1,-1 0 0,1 0 0,0 0-1,0 0 1,0 1 0,-1-1 0,1 0-1,0 1 1,0-1 0,0 1 0,0-1-1,0 1 1,0-1 0,0 1 0,0-1-1,0 1 1,0 0 0,1 0 0,-1 0-1,0-1 1,0 1 0,0 0 0,0 1-1,0-1 1,0 0 0,0 0 0,1 0-1,-1 1 1,1-1 0,6 3-11,-1 0 1,0 0-1,0 1 1,8 5-1,6 2 152,-12-8-120,0-1 0,0 0 0,0-1 0,1 0 0,-1 0 0,0-1 0,17-1 0,3 0 15,-24 1-37,0-1 0,0 0 1,0 0-1,0 0 0,0-1 0,-1 0 0,1 0 1,0 0-1,-1 0 0,0-1 0,1 1 1,-1-1-1,0-1 0,0 1 0,0 0 0,-1-1 1,1 0-1,-1 0 0,0 0 0,0 0 1,-1 0-1,1 0 0,-1-1 0,3-6 0,-1 3 26,-1-1-1,0 1 0,0 0 0,-1-1 0,0 0 0,-1 0 0,0 1 0,0-1 1,-1 0-1,0 0 0,0 0 0,-1 0 0,-4-15 0,5 22 6,-1 1 0,1 0 0,-1 0 0,1 0 0,-1 0 0,1 1 0,-1-1 1,0 0-1,1 0 0,-1 0 0,0 0 0,0 1 0,0-1 0,0 0 0,0 1 0,0-1 0,0 0 0,0 1 0,0-1 0,0 1 0,0 0 0,0-1 0,0 1 0,0 0 0,0 0 0,0 0 0,0-1 0,0 1 0,-1 0 0,1 1 0,0-1 0,0 0 0,0 0 0,0 0 0,0 1 0,0-1 0,0 0 0,0 1 0,0-1 0,-2 2 0,-1 0 33,-1 0 0,1 0 0,0 0-1,0 1 1,0 0 0,0-1 0,0 2 0,-5 5-1,5-5-51,0 2 0,0-1 0,1 0-1,-1 1 1,2 0 0,-1-1-1,0 1 1,1 0 0,0 0 0,1 1-1,-1-1 1,1 0 0,0 1 0,1-1-1,-1 0 1,1 1 0,1-1 0,-1 1-1,3 8 1,-2-13-8,0 0-1,0 1 0,1-1 1,-1 0-1,1 0 1,-1 0-1,1 0 1,0 0-1,0-1 1,0 1-1,0 0 1,0-1-1,0 0 1,0 1-1,1-1 1,-1 0-1,0 0 1,1 0-1,3 1 1,2 0-25,-1 0 1,1-1 0,0 1-1,15-1 1,-4 0-973,-1-2-1,32-5 1,-43 5 75,1-1 1,-1-1-1,0 1 1,0-1-1,0-1 1,0 1-1,0-1 1,-1 0-1,8-6 1,22-24-8695</inkml:trace>
</inkml:ink>
</file>

<file path=ppt/ink/ink2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4:32.26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138 0 11493,'0'0'9319,"-21"22"-7414,-63 71-221,57-56-697,22-16-286,4-15-583,2 10-261,5-16-34,-4-1 102,14 2-86,0-2 0,-1 0 0,1-1 0,-1 0 1,0-1-1,24-8 0,-35 9 70,0 0-1,0 1 1,1 0-1,-1 0 1,0 0-1,7 0 1,-10 1 89,0 0 1,0 0-1,1 0 0,-1 0 1,0 0-1,0 1 0,0-1 1,1 0-1,-1 1 1,0-1-1,0 1 0,0-1 1,0 1-1,0 0 0,0-1 1,0 1-1,0 0 1,0 0-1,0-1 0,-1 1 1,1 0-1,0 0 0,0 0 1,-1 0-1,1 0 1,-1 0-1,1 2 0,8 20 713,-2 0-1,0 0 1,-2 0-1,-1 1 0,2 29 1,-2 127 981,-5-125-1615,2-46-67,-1 0 0,0 0 0,0 1 0,-1-1-1,0 0 1,-1 0 0,0 0 0,-1 0-1,1-1 1,-2 1 0,-7 15 0,11-23-30,0-1-1,-1 0 1,1 0 0,0 1 0,0-1-1,0 0 1,0 0 0,-1 0 0,1 0-1,0 1 1,0-1 0,0 0 0,-1 0-1,1 0 1,0 0 0,0 0 0,-1 0-1,1 0 1,0 0 0,0 1 0,-1-1 0,1 0-1,0 0 1,0 0 0,-1 0 0,1 0-1,0 0 1,0 0 0,-1 0 0,1-1-1,0 1 1,0 0 0,-1 0 0,1 0-1,0 0 1,0 0 0,-1 0 0,-6-13-1962,1-7-1715,1-1 1,-2-30-1,5-11-7170</inkml:trace>
</inkml:ink>
</file>

<file path=ppt/ink/ink2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4:34.03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1 353 4738,'0'0'12312,"4"0"-10054,0 0-1990,0-1 0,0 0 0,0-1 0,1 1 0,-2-1 0,1 1 0,0-1 0,0 0 0,0-1 0,-1 1 0,0-1 0,1 1 0,-1-1 0,0 0 0,0 0 0,3-5 0,9-10 413,20-33 0,-33 49-634,14-24 57,0 0-1,15-37 1,-26 49-42,0 0 1,-1 0-1,0 0 1,-1 0-1,-1 0 1,0-1-1,-1-14 1,-22 48 1973,-2 9-1734,2 1 1,1 1 0,-31 63 0,47-85-193,1-1 1,1 2-1,-1-1 1,1 0-1,0 0 0,1 1 1,0-1-1,0 1 1,1-1-1,2 16 1,-2-20-88,1 0 1,0 0 0,0-1 0,0 1 0,1 0 0,-1-1 0,1 1-1,0-1 1,0 1 0,0-1 0,1 0 0,-1 0 0,1 0 0,-1 0 0,1 0-1,0-1 1,0 1 0,1-1 0,-1 0 0,0 0 0,1 0 0,-1 0-1,7 2 1,11 1 23,1 0 1,-1-2-1,0 0 0,1-1 0,0-2 1,26-1-1,-7 0-2,-36 1-71,0 0-1,-1-1 0,1 0 0,0 0 0,-1 0 0,1 0 0,-1 0 1,0-1-1,1 0 0,6-4 0,9-14-1860,-19 19 1441,0-1 0,0 0 0,-1 0 0,1 0 0,0 0 0,0 0 0,-1 0 0,1 0 0,-1-1 0,0 1 0,0-2 0,0-17-8675</inkml:trace>
</inkml:ink>
</file>

<file path=ppt/ink/ink2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5:09.22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133 45 1473,'0'0'4490,"-5"-14"-446,-45 14-7304,49 0 3247,1 2 1714,-1-6-832,-1-13-597,4 5-232,5 24 1829,27 60 3339,-29-80-1745,-5-10-4368,-14-22 239,14 39 756,-21 2-992,20 0 946,1 0-1,-1-1 0,0 1 0,0 0 0,0-1 0,0 1 0,0-1 0,0 1 1,0-1-1,0 0 0,0 1 0,0-1 0,0 0 0,-1 1 0,1-1 0,0 0 0,0 0 1,0 0-1,0 0 0,0 0 0,0-1 0,-1 1 0,1 0 0,-2-1 0,-5 1 422,8 1-404,0 0-8,0-1 0,1 0 0,-1 0 0,0 0 0,0 0 0,0 0 0,0 0 0,0 1 0,0-1 0,0 0 0,0 0 0,0 0 0,0 0 0,0 0 0,0 1 0,0-1 0,0 0 0,0 0 0,0 0 0,0 0 0,0 0 0,0 1 0,0-1 0,0 0 0,-1 0 0,1 0 0,0 0 0,0 0 0,0 1 0,0-1 0,0 0 0,0 0 0,0 0 0,0 0 0,-1 0 0,1 0 0,0 0 0,0 0 0,0 0 0,0 0 0,0 1 0,0-1 0,-1 0 0,1 0 0,0 0 0,0 0 0,0 0 0,0 0 0,0 0 0,-1 0 0,1 0 0,-19 2-5824,-10 10-6157</inkml:trace>
</inkml:ink>
</file>

<file path=ppt/ink/ink2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8:22.17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1 288,'0'0'0</inkml:trace>
</inkml:ink>
</file>

<file path=ppt/ink/ink2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9:07.44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2897,'0'0'7092</inkml:trace>
</inkml:ink>
</file>

<file path=ppt/ink/ink2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4:39.83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391 167 1921,'0'0'11221,"0"-15"-9159,0-67 2559,-2 78-4055,-1-1 0,1 1 0,-1 0-1,0-1 1,0 1 0,0 0 0,0 1 0,-1-1 0,1 1-1,-8-6 1,7 6-342,0 1 0,1 0 1,-1 0-1,0 0 0,0 0 0,0 1 0,-1-1 0,1 1 0,0 0 0,-9-1 0,-47 2 1090,33 0-1270,20 0-36,1 1 1,-1-1-1,0 1 0,1 1 0,-1-1 0,1 1 0,-1 0 0,1 1 0,0-1 0,0 1 1,0 0-1,0 1 0,-8 6 0,6-3 8,0 0 0,0 1 0,1 0 0,1 0 0,-1 0 0,1 1 0,-9 19 0,6-9 33,1 1-1,1 0 1,1 0 0,0 1 0,2 0-1,1 0 1,0 0 0,1 24 0,2-37-23,-1 1-3,2 1 0,-1-1 0,1 1-1,3 13 1,-3-19-22,0-1 0,1 0-1,-1 0 1,1 1 0,0-1-1,0 0 1,0 0 0,0-1 0,0 1-1,0 0 1,1-1 0,0 1 0,-1-1-1,1 0 1,5 3 0,10 4-29,-1-2 1,1 0 0,1-1-1,-1-1 1,38 5 0,-31-5-215,-22-4-1,1-1 0,-1 1-1,0-1 1,0 0-1,0 0 1,0 0 0,0 0-1,0-1 1,0 1 0,4-2-1,-6 2-30,0-1 0,1 1-1,-1-1 1,0 0-1,0 0 1,0 1-1,0-1 1,0 0-1,0 0 1,0 0-1,0 0 1,-1 0 0,1 0-1,0 0 1,-1-1-1,1 1 1,-1 0-1,1 0 1,-1 0-1,1-1 1,-1 1 0,0 0-1,1 0 1,-1-1-1,0-1 1,1-29-6735</inkml:trace>
</inkml:ink>
</file>

<file path=ppt/ink/ink2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4:40.14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66 9925,'0'0'10028,"18"-10"-9588,56-33-346,-46 31 54,-28 12-100,1 0 0,-1 0 0,1 0 0,-1 0-1,1 0 1,0 0 0,-1 0 0,1 0 0,-1 0 0,1 0 0,0 0 0,-1 0 0,1 0 0,-1 0 0,1 0 0,-1 1 0,1-1 0,-1 0 0,1 0 0,-1 1 0,2 0 0,-2 0 104,1 1 0,0-1 0,-1 1 0,0-1 0,1 1 0,-1-1 0,0 1 1,0 0-1,0-1 0,0 1 0,0 0 0,0-1 0,0 1 0,0-1 0,-1 3 0,-1 12 48,2 17 776,-1-15-261,0 0-1,2 0 1,5 33-1,-4-37-3045,0 0 0,-1-1 0,0 20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1:24.1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28 7908,'0'0'7179,"-1"24"-3980,0-1-2543,-2 11 694,2-1 0,7 67 0,-5-96-1250,-1 2-8,1-1 0,0 1 1,1 0-1,-1-1 0,1 1 0,0-1 0,3 6 1,0-8-101,-4-4-3,0 0 0,0 1 1,0-1-1,0 0 1,0 1-1,-1-1 0,1 0 1,0 0-1,0 0 1,0 0-1,-1 0 1,1 0-1,-1 0 0,1 0 1,-1 0-1,1 0 1,-1 0-1,1 0 0,-1-1 1,0 1-1,0 0 1,0 0-1,1-2 1,0-2-22,12-37-227,35-73 0,-21 65-2520,4 4-3776,-17 31 170</inkml:trace>
</inkml:ink>
</file>

<file path=ppt/ink/ink2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4:41.66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5539,'0'0'16015,"1"14"-14516,-1 2-1145,8 51 941,-7-64-1265,0-1 0,0 1 0,0-1 1,0 0-1,0 1 0,0-1 0,0 0 0,1 0 0,2 3 0,9 18 3908,-13-22-3914,0 55-706,0-38 1040,0-30 1876,0 11-1852,0 0-566,0-4 189,0 4 22,0-18-64,-1 2-59,1 10 20,-1 0 0,1 0 0,1 1 1,1-13-1,1 18 10,0 1 0,-1-1 1,1 1-1,0-1 1,0 1-1,0 0 0,0 0 1,1 0-1,2 1 0,10-1-16,-6-3 93,-1-1 1,1-1 0,-1 1 0,0-1-1,13-10 1,-15 9 43,-4 5-84,0 0 0,0 0-1,0 0 1,-1 1 0,1-1 0,0 1 0,0-1-1,0 1 1,0 0 0,5 1 0,-3-1 78,-4 0-118,-9-3-7348,-9-8 771</inkml:trace>
</inkml:ink>
</file>

<file path=ppt/ink/ink2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4:42.51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7171,'0'0'13647,"6"0"-12335,6 0-534,16-1 68,0 2 0,-1 1 0,46 9 0,-62-10-588</inkml:trace>
</inkml:ink>
</file>

<file path=ppt/ink/ink2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4:43.73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62 111 3362,'0'0'12045,"-4"-1"-10644,0-1-838,-13-2 2846,2 38-1896,11-21-658,0-14 1465,-5-3-1565,9 4-753,-2 2-1,-1-25 1615,43 24-1598,-25-2-68,-14 3 60,1 1 1,-1-1-1,0 0 0,0 1 1,0-1-1,0 1 0,0-1 1,-1 1-1,1-1 0,-1 1 1,0-1-1,1 6 0,-1-3 5,7 44 2,-3-23 2677,-3-41-2645,1 0 0,0 1 0,0-1 1,2 1-1,0 0 0,0 0 0,2 0 0,-1 0 0,2 1 0,0 0 1,17-24-1,-21 33-85,1 0 1,0 1 0,0-1 0,0 1 0,1 0-1,-1 0 1,1 0 0,-1 1 0,1-1 0,0 1-1,0 1 1,0-1 0,8-1 0,2 0-50,0 0 0,0 1 0,23 1 0,-20 0 1169,-13 2-6075</inkml:trace>
</inkml:ink>
</file>

<file path=ppt/ink/ink2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4:44.18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185 0 6851,'0'0'14743,"-18"11"-13628,3-4-933,6-2-69,-1-1 0,1 1 0,0 1 0,1 0-1,-1 0 1,1 1 0,0 0 0,1 0 0,0 0 0,0 1 0,-11 16 0,6-4 248,9-15-121,-1 1 0,0-1 0,1 1 0,0 0 0,1 0 0,-1 0 0,1 1 0,0-1 0,1 0 0,-1 1 0,1 6 0,1-12-240,1 0 1,-1 0-1,1 0 0,0 0 0,-1 0 0,1-1 1,0 1-1,-1 0 0,1-1 0,0 1 1,0 0-1,0-1 0,0 1 0,0-1 0,0 0 1,0 1-1,0-1 0,0 0 0,0 1 0,0-1 1,0 0-1,0 0 0,0 0 0,0 0 0,0 0 1,0 0-1,1 0 0,41 0-40,-34 0-38,-6 0 35,1-1 0,0 1-1,0-1 1,0 0 0,-1 0 0,1-1-1,0 1 1,-1-1 0,0 1 0,1-1-1,-1 0 1,0-1 0,0 1 0,0 0-1,0-1 1,0 0 0,0 0 0,-1 1-1,3-5 1,5-7-161,-1-1 0,15-30 0,-19 35 136,-3 3 71,8 47 824,-6-20-396,1-1-1,0 0 1,2 0 0,13 28-1,-16-40-472,-3-6-401,-1-9-8842,0-5 1319</inkml:trace>
</inkml:ink>
</file>

<file path=ppt/ink/ink2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4:46.51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98 0 8260,'0'0'11853,"-14"21"-10871,-45 71-139,55-84-688,1 0-1,-1 0 1,2 0-1,-1 0 1,1 1 0,0-1-1,1 1 1,0-1-1,0 1 1,1 10-1,0 2 304,-2 13 96,2 1 0,2 0-1,1 0 1,2 0-1,12 46 1,-10-57-817,3 12 593,-8-25-3772,-1 0-3305,-1-23 640</inkml:trace>
</inkml:ink>
</file>

<file path=ppt/ink/ink2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4:46.68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91 10789,'0'0'10965,"103"0"-10741,-62-14-224,0-7-1152,10-6-2834,-10-1-3362</inkml:trace>
</inkml:ink>
</file>

<file path=ppt/ink/ink2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4:46.97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35 1 4898,'0'0'13033,"-5"21"-11302,-2 6-1146,2-10-147,0 1-1,2 0 1,0-1-1,1 1 0,1 27 1,-1 39 1686,1-28-932,6 77 1,-2-112-1390,2 0 0,12 34 1,-16-53-902,-8-22-20801</inkml:trace>
</inkml:ink>
</file>

<file path=ppt/ink/ink2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4:47.15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42 6019,'0'0'16231,"88"0"-15751,-42-7-127,-5-7-353,-5 7-529,0 1-1616,-11 6-1792,-9-7-2690</inkml:trace>
</inkml:ink>
</file>

<file path=ppt/ink/ink2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4:47.83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171 136 4498,'0'0'12523,"0"-21"-9860,-2-63-182,2 83-2374,0-1 1,-1 1-1,1 0 0,0-1 1,-1 1-1,1 0 0,0-1 1,-1 1-1,1 0 0,-1 0 1,0 0-1,1-1 1,-1 1-1,0 0 0,0 0 1,0 0-1,0 0 0,0 0 1,0 0-1,0 0 0,0 1 1,0-1-1,0 0 1,-1 1-1,1-1 0,0 0 1,0 1-1,-1 0 0,1-1 1,0 1-1,-1 0 0,1-1 1,0 1-1,-1 0 1,1 0-1,0 0 0,-1 0 1,1 1-1,-1-1 0,1 0 1,0 0-1,-1 1 0,1-1 1,-1 1-1,-8 1 472,5-1-532,1 0-1,0 0 1,-1 1-1,1-1 1,0 1-1,0 0 1,0 1-1,0-1 0,0 1 1,1-1-1,-1 1 1,1 0-1,-1 1 1,1-1-1,0 1 1,-3 5-1,0-2-24,0 1 0,0 1 0,1-1 0,0 1 1,1-1-1,-6 19 0,9-26-16,0 0 1,1 1 0,0-1 0,-1 0-1,1 1 1,0-1 0,-1 0 0,1 1-1,0-1 1,0 0 0,0 1 0,0-1-1,1 0 1,-1 1 0,0-1 0,0 0-1,1 1 1,-1-1 0,1 0-1,-1 0 1,1 1 0,0-1 0,-1 0-1,1 0 1,0 0 0,0 0 0,0 0-1,0 0 1,0 0 0,0 0 0,0 0-1,0 0 1,0-1 0,0 1 0,0 0-1,1-1 1,-1 1 0,2 0 0,4 0-52,0 0 1,0 0 0,0-1-1,0 0 1,1 0 0,7-2-1,8 1-209,-20 0 203,1 1-1,0 0 1,0 0 0,0 1-1,-1-1 1,1 1-1,0 0 1,0 0-1,-1 0 1,1 0 0,-1 0-1,1 1 1,-1 0-1,0 0 1,1 0-1,-1 0 1,0 0 0,0 0-1,0 1 1,-1 0-1,1-1 1,-1 1-1,1 0 1,-1 0 0,0 1-1,0-1 1,0 0-1,2 8 1,2 4 62,0 1 0,-2 0 0,0 0 0,0 0 0,0 19 0,0 85 814,-4-95-676,0-21-140,0-1 0,0 0 0,0 0 0,0 1 0,-1-1 0,1 0 0,-1 0 0,0 0 0,0 1 0,0-1 0,0 0 0,-1 0 0,-2 4 0,-13 4-2145,-11-7-4466,8-4-2997</inkml:trace>
</inkml:ink>
</file>

<file path=ppt/ink/ink2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4:48.14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1 215 7988,'0'0'5357,"18"-25"-4101,57-81-831,-65 93-137,-1 0 1,-1-1 0,8-15 0,-9 14 1544,-14 17 1662,1 0-3433,0 0 1,1 1 0,0 0 0,-1 0 0,1 1 0,0-1 0,1 1 0,-1 0 0,1 1-1,0-1 1,-4 6 0,-2 2 230,1 0 0,0 1 0,-9 19 0,17-29-200,-1 0 0,1 0 0,0 0 0,0 0 0,0 0 0,0 0 0,1 0 0,-1 0 0,1 1 0,0-1 0,0 0 0,0 0 0,0 0 0,1 1 0,-1-1 0,1 0 0,0 0 0,2 4 0,-1-2-15,0-1 1,0 0 0,1 0-1,0-1 1,0 1-1,0-1 1,0 1 0,1-1-1,-1 0 1,1 0 0,6 4-1,-3-3-202,0 0 0,0-1 0,0 1 0,1-1 0,-1-1 0,1 0 0,-1 0 1,1 0-1,0-1 0,0 0 0,0 0 0,0-1 0,0 0 0,14-3 0,-18 2-637,0-1 1,0 0 0,0 0-1,0 0 1,0-1 0,0 1-1,-1-1 1,1 0 0,-1 0-1,0 0 1,0-1 0,5-6-1,18-23-13064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1:24.8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164 22 4034,'0'0'9068,"-6"-14"1190,-35 7-9564,39 7-651,-1 0 0,1 0 1,-1 0-1,1 0 0,-1 0 1,1 1-1,0-1 0,-1 1 1,1 0-1,-1 0 0,1 0 1,0 0-1,0 0 0,0 0 1,-1 1-1,-2 2 0,1 0-13,1 1-1,0-1 0,0 1 0,1 0 1,-1 0-1,-2 10 0,0-4-21,-3 8 88,0 0 1,1 0-1,1 0 1,1 1-1,1 0 1,1 0-1,-2 31 0,5-50-95,0-1-1,0 1 1,1 0-1,-1-1 1,0 1-1,0-1 0,0 1 1,0 0-1,1-1 1,-1 1-1,0-1 0,1 1 1,-1-1-1,0 1 1,1-1-1,-1 1 1,1-1-1,-1 1 0,1-1 1,-1 0-1,1 1 1,-1-1-1,1 0 1,-1 1-1,1-1 0,0 0 1,-1 1-1,2-1 1,24 2 3,-18-2 2,-1-1-1,0 0 1,0-1 0,0 0-1,12-4 1,-1-7-15,1 0-1,-2-1 1,0 0 0,0-2-1,-1 0 1,16-22 0,0 2-297,-23 28 176,-7 7 415,-2 5-175,0 1 0,1-1 0,-1 1 1,1-1-1,0 0 0,0 1 0,0-1 0,1 0 0,-1 0 0,1 0 0,0 0 1,5 7-1,-6-9-444,1 0 0,0 0 0,-1-1 1,1 1-1,0-1 0,0 1 0,0-1 1,0 0-1,0 0 0,4 2 0,-3-2-631,-1 0-1,1-1 0,0 1 0,0-1 0,0 0 0,-1 1 0,1-1 0,0-1 0,0 1 0,4-1 0,13-5-5967</inkml:trace>
</inkml:ink>
</file>

<file path=ppt/ink/ink2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4:48.98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1008,'0'0'17182,"0"24"-15123,0 160 1730,-1-159-3265,2 0 1,0 0 0,2 0-1,0 0 1,10 29 0,-10-41-496,-2-10-46,0 0 0,0 1 0,0-1 0,0 0 0,0 0 0,1 0 0,2 3 0,-4-5-22,1-1 0,-1 0-1,0 0 1,1 1 0,-1-1 0,0 0-1,1 0 1,-1 0 0,1 0 0,-1 0-1,1 1 1,-1-1 0,0 0 0,1 0-1,-1 0 1,1 0 0,-1 0 0,1 0 0,-1 0-1,0-1 1,1 1 0,-1 0 0,1 0-1,-1 0 1,0 0 0,1 0 0,-1-1-1,0 1 1,1 0 0,-1 0 0,0-1-1,1 1 1,-1 0 0,0 0 0,1-1 0,11-11-341,-12 12 334,10-12-166,-2 3-59,0 0-1,1 1 1,16-14 0,-23 20 181,3 4 554,-4-2-457,0 0 0,0 0 0,0 0 0,0 0 0,0 1 0,0-1 1,0 0-1,0 1 0,0-1 0,0 0 0,-1 1 0,1-1 0,0 1 0,0 0 1,0-1-1,-1 1 0,2 1 0,8 11 61,1 1 0,0-2 0,0 1 0,18 12 0,-26-22-66,0 0 0,1 0 1,-1-1-1,1 0 1,0 0-1,0 0 0,-1 0 1,1 0-1,0-1 1,1 0-1,-1 0 0,0 0 1,0 0-1,0-1 1,1 0-1,-1 1 1,0-1-1,0-1 0,1 1 1,-1-1-1,0 0 1,0 0-1,8-2 0,-4-2-1,0 0-1,0-1 0,0 1 0,-1-1 0,0-1 0,0 1 1,-1-1-1,0-1 0,0 1 0,8-13 0,-7 9-102,-1-1 0,0 1 0,-1-1-1,0 0 1,0 0 0,-2 0-1,5-19 1,-7-32 97,-2 63 114,0 0 1,-1-1-1,1 1 1,-1 0 0,1 0-1,-1 0 1,1 0-1,-1 1 1,1-1-1,0 0 1,-3 1 0,4-1-27,-4 2-23,1 0 1,0 1 0,0-1-1,0 1 1,0-1-1,1 1 1,-1 0 0,1 0-1,-1 0 1,1 0 0,0 0-1,-3 6 1,2-2-17,-3 3 91,1 0 0,0 1 1,1 0-1,0 0 0,0 0 0,1 0 0,1 1 0,0-1 1,1 1-1,0-1 0,1 20 0,0-30-131,0 0-1,0 0 1,0 0 0,0 0-1,1 0 1,-1 0 0,0 1-1,1-1 1,-1 0 0,0-1-1,1 1 1,-1 0 0,1 0-1,0 0 1,-1 0 0,1 0-1,0 0 1,-1-1 0,1 1-1,0 0 1,0 0 0,0-1-1,1 2 1,1-1-21,0 0-1,-1 0 1,1 0 0,0 0-1,0-1 1,0 1 0,0-1-1,6 1 1,-2-1-270,0-1-1,1 1 0,-1-1 1,0-1-1,0 1 0,0-1 1,11-5-1,16-17-3186,-7-4-2982</inkml:trace>
</inkml:ink>
</file>

<file path=ppt/ink/ink2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4:49.38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130 0 2753,'0'0'19820,"-15"13"-18710,-46 44-216,55-51-828,1 1 1,-1 0-1,2 0 1,-1 0-1,1 1 1,0 0-1,0-1 1,1 2 0,0-1-1,1 0 1,0 0-1,0 1 1,0-1-1,1 1 1,1 0-1,-1-1 1,3 16-1,2-22-823,2-2 544,1 0-1,-1-1 1,1 0 0,-1 0 0,0 0-1,1-1 1,-1 0 0,0 0 0,0 0-1,0-1 1,0 0 0,-1 0-1,1-1 1,5-5 0,19-11-1124,-28 19 1287,7 38 2389,-3 161 1735,-6-188-3981,-1 0 0,-1 0 0,0 0 0,-1 0-1,1 0 1,-2-1 0,1 1 0,-2-1 0,1 0-1,-1 0 1,0-1 0,-1 1 0,-11 12 0,15-19-119,1-1 1,-1 1 0,1-1 0,-1 0 0,1 0 0,-1 1 0,0-1 0,1 0-1,-1-1 1,0 1 0,0 0 0,0 0 0,0-1 0,0 1 0,0-1 0,0 0 0,-3 1-1,4-1-122,0 0 0,0-1 0,0 1 0,0 0 0,0 0 0,0-1-1,0 1 1,0-1 0,0 1 0,0-1 0,0 1 0,0-1 0,0 1-1,1-1 1,-1 0 0,0 1 0,0-1 0,1 0 0,-1 0 0,0 0-1,1 0 1,-1 0 0,1 1 0,-1-1 0,1 0 0,0 0-1,-1 0 1,1 0 0,0 0 0,0 0 0,-1 0 0,1 0 0,0-1-1,0 0 1,0-37-5577,5-8-2620</inkml:trace>
</inkml:ink>
</file>

<file path=ppt/ink/ink2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4:49.73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0 263 7796,'0'0'8745,"20"-23"-6843,63-76-605,-67 79-742,22-36 1,-35 51-309,-1 0 1,1 0-1,-1 0 1,0 0-1,-1 0 1,0 0-1,1-1 1,-2 1-1,1-1 1,0-7 3753,-3 14-3989,0 0 0,0-1 0,1 1 0,-1 0 0,1 0 0,-1 1 0,1-1-1,-1 0 1,1 0 0,-1 1 0,1-1 0,0 1 0,0-1 0,0 1 0,0-1 0,0 1 0,0 0-1,0 0 1,0-1 0,1 1 0,-1 2 0,-12 39 729,12-31-515,0 0 0,1 0 0,0 0 0,3 21 0,-2-29-216,0 0 1,0 0-1,0 1 0,1-2 1,-1 1-1,1 0 0,0 0 0,0 0 1,1-1-1,-1 1 0,1-1 1,-1 0-1,1 0 0,0 0 0,1 0 1,4 4-1,2-1 53,1 0-1,-1 0 1,1-1 0,0 0 0,0-1-1,15 4 1,-24-7-183,1 0-1,-1-1 1,1 1-1,-1-1 1,1 1 0,-1-1-1,1 0 1,0 0-1,-1 0 1,1 0 0,-1-1-1,1 1 1,0-1-1,-1 1 1,1-1 0,-1 0-1,0 0 1,1 0-1,-1 0 1,0-1 0,1 1-1,-1-1 1,0 1-1,0-1 1,0 0 0,0 0-1,-1 0 1,1 0-1,0 0 1,-1 0-1,0 0 1,1 0 0,-1-1-1,1-2 1,9-34-5875</inkml:trace>
</inkml:ink>
</file>

<file path=ppt/ink/ink2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8:25.53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1 285 8004,'0'0'15401,"11"22"-7757,-7-4-7708,-1-13 453,-2-17-71,-1-197-323,0 207-2,0 0 0,0 1 0,1-1 0,-1 1 1,1-1-1,-1 1 0,1-1 0,-1 1 1,1-1-1,0 1 0,0 0 0,0-1 0,0 1 1,0 0-1,0 0 0,0-1 0,0 1 1,2-1-1,13-18 240,10-6-124,-23 22-310,-1 0 0,1 0 0,-1 0 1,0 0-1,0 0 0,2-7 0,-22 11-8278,6 0 679</inkml:trace>
</inkml:ink>
</file>

<file path=ppt/ink/ink2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8:26.39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0 214 800,'0'0'10816,"0"0"-10517,0 0 0,0-1 0,0 1 0,0 0 0,0-1 0,0 1 0,0 0 0,1-1 0,-1 1-1,0 0 1,0-1 0,0 1 0,0 0 0,0-1 0,1 1 0,-1 0 0,0 0 0,0-1 0,1 1 0,-1 0 0,0 0 0,0-1 0,1 1 0,-1 0 0,0 0 0,1 0 0,-1 0 0,0-1-1,1 1 1,-1 0 0,0 0 0,1 0 0,-1 0 0,0 0 0,1 0 0,-1 0 0,9 6 368,-1 0 1,0 1-1,0 0 1,-1 0-1,0 0 0,7 10 1,-6-6-149,1-1 0,17 15 1,-20-21-343,-4-2-94,0 0-1,-1-1 0,2 1 1,-1-1-1,0 1 1,0-1-1,0 0 1,1 0-1,-1 0 1,1 0-1,-1 0 0,1 0 1,-1-1-1,1 1 1,3-1-1,-6 0 484,2-7 146,87-220 374,-87 224-1274,-1 1 1,0-1-1,0 0 1,0 1-1,0-1 0,0 0 1,0 0-1,-1 0 0,1 0 1,-1 0-1,0 1 1,0-1-1,0 0 0,0 0 1,-1-4-1,-1-6-2511,2-21-4534</inkml:trace>
</inkml:ink>
</file>

<file path=ppt/ink/ink2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9:18.97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7619,'0'0'24839,"5"0"-24543,4 1-294,-1 1 0,1 0 1,-1 0-1,0 1 0,0 0 1,14 7-1,25 9-5,-2-8 3,-2 0 0,0 1 0,54 25 0,-82-29 0,0 2 0,0 0 0,-1 0 0,0 2 0,-1-1 0,0 2 0,-1 0 0,-1 0 0,0 1 0,-1 0 0,0 1 0,11 24 0,-18-34 0,-1 0 0,1 0 0,-1 0 0,1 0 0,1 0 0,-1-1 0,1 0 0,0 1 0,0-1 0,5 4 0,-9-9-12,1 1 0,-1-1-1,0 0 1,0 1 0,1-1 0,-1 0 0,0 1 0,0-1-1,0 1 1,0-1 0,0 0 0,0 1 0,0-1-1,0 0 1,0 1 0,-1-1 0,1 0 0,0 1 0,0-1-1,0 0 1,-1 1 0,1-1 0,-4-7-1181,0 1 0,-1 0 0,0 0 0,-6-8-1,-4-2-7351</inkml:trace>
</inkml:ink>
</file>

<file path=ppt/ink/ink2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9:19.44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26 1 7299,'0'0'14439,"6"9"-12953,111 160 3292,-108-156-4621,-4-6-17,0 0 0,0 0 0,-1 0-1,0 0 1,0 1 0,-1-1 0,5 15-1,-8-21 272,0 3-70,-1-1-1,1 1 1,-1 0-1,0-1 1,0 1-1,0 0 1,-2 5-1,-1-7-312,1-1-1,-1 1 1,0-1-1,1 0 1,-1 1-1,0-2 1,0 1-1,1 0 1,-1-1-1,-7 0 1,-20 5 24,18-1-103,1 0-458,1-1 0,-1 0 0,0-1 0,-23 2 0,26-7-3914,4-14-4677</inkml:trace>
</inkml:ink>
</file>

<file path=ppt/ink/ink2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9:20.45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3714,'0'0'21071,"3"0"-19647,205 5 121,-207-4-1545,0-1 0,-1 1 0,1 0 0,0-1 0,-1 1 1,1 0-1,0 0 0,-1 0 0,1 0 0,-1 0 0,0 0 0,1-1 0,-1 1 0,0 0 0,1 0 1,-1 0-1,0 0 0,0 0 0,0 0 0,0 0 0,0 1 0,0-1 0,0 0 0,0 0 0,-1 1 0,-1 33 189,2-33-164,-18 98 1323,13-78-945,0 1-1,1 0 0,2-1 0,0 1 1,2 42-1,1-63-385,0 0 1,0 0 0,0 0-1,0-1 1,0 1-1,0 0 1,0-1-1,0 1 1,1 0-1,-1-1 1,1 0 0,-1 1-1,1-1 1,-1 0-1,1 0 1,0 0-1,-1 0 1,1 0-1,0 0 1,0 0 0,0-1-1,0 1 1,0-1-1,0 1 1,0-1-1,0 0 1,0 0-1,2 0 1,0 1-51,0-1 0,0 0 0,0 0 0,-1 0 0,1 0 0,0-1 0,0 1 0,0-1-1,0 0 1,-1 0 0,1 0 0,0-1 0,-1 1 0,6-4 0,-6 2-204,0 0 0,-1 0 0,1 0 1,-1-1-1,1 1 0,-1 0 0,0-1 0,0 0 0,-1 1 0,1-1 0,-1 0 0,0 0 0,1-5 1,0-4-2560,0 0 0,-1-22 0,-1-2-7160</inkml:trace>
</inkml:ink>
</file>

<file path=ppt/ink/ink2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9:20.60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52 10325,'0'0'10004,"102"-21"-10356,-68 6-3698,-8 0-4578</inkml:trace>
</inkml:ink>
</file>

<file path=ppt/ink/ink2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9:21.21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1 163 7924,'0'0'7891,"18"-17"-6866,61-56-604,-43 33-478,-34 38 233,-1 0 0,1 0 0,-1 1 0,0-2 0,0 1 0,0 0 0,0 0 0,0 0 0,-1 0 0,1-1 0,-1 1 0,1 0 0,-1-4 1862,-2 6-1869,0 0-1,0 0 1,0 1 0,0-1-1,0 1 1,-1-1 0,1 1-1,0-1 1,0 1 0,0 0-1,1 0 1,-1 0 0,0 0-1,0 0 1,0 1 0,1-1-1,-1 1 1,-1 1 0,0 1-35,1-1 0,-1 0 1,1 1-1,0 0 0,1 0 0,-1 0 1,1-1-1,-1 1 0,0 5 1,0 9 217,-1 0 1,2 0-1,1 28 1,0-30 420,0-15-765,0 0-1,0 0 1,0-1 0,1 1-1,-1 0 1,0-1-1,0 1 1,0 0 0,1 0-1,-1-1 1,0 1 0,1-1-1,-1 1 1,0 0 0,1-1-1,-1 1 1,1-1 0,-1 1-1,1-1 1,-1 1 0,1-1-1,0 1 1,-1-1 0,1 0-1,-1 1 1,2-1-1,22 4-116,-19-5-7,-1 1 0,0-1 0,0 1 0,0-1 0,0 0 0,0-1 0,0 1 0,0-1 0,0 0 0,4-2 0,5-9-1727,0-1 1,18-24 0,-14 16-2433,6-5-3577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1:25.4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89 1249,'0'0'8478,"0"20"-3756,0 144 4952,0-163-9614,0-1 0,-1 1 0,2 0 0,-1 0 0,0 0 0,0-1-1,0 1 1,0 0 0,0 0 0,1-1 0,-1 1 0,0 0 0,1-1 0,-1 1 0,0 0 0,1-1 0,-1 1-1,1 0 1,-1-1 0,1 1 0,0-1 0,-1 1 0,1-1 0,-1 1 0,1-1 0,0 1 0,-1-1 0,1 0 0,0 1-1,0-1 1,-1 0 0,1 0 0,0 1 0,0-1 0,-1 0 0,1 0 0,0 0 0,0 0 0,0 0 0,-1 0 0,1 0-1,0 0 1,0-1 0,-1 1 0,1 0 0,0 0 0,0 0 0,-1-1 0,1 1 0,0-1 0,-1 1 0,2-1-1,3-1-7,0-1-1,1 1 0,-1-1 0,-1 0 0,8-6 0,4-6-147,-2 0 1,0-1 0,-1 0 0,0-1 0,-2-1-1,0 0 1,-1-1 0,0 0 0,-2 0-1,0-1 1,-1 0 0,6-35 0,-13 157 4026,1-24-3396,-33 577 556,23-619-1067,9-35 235,-1-9 194,-4-11-341,3 12-239,0 0 1,0 0 0,1 0-1,-1-13 1,-5-5-4209,6 20 3718,-1 0 0,0 0 0,1 0 0,0 0 0,0 0-1,0-8 1,0-25-970,1-45-2948,0 76 4124,1 0 0,0 0-1,0 1 1,1-1 0,0 0 0,0 0 0,1 1 0,0 0 0,4-8-1,54-62-3040,-50 61 1112</inkml:trace>
</inkml:ink>
</file>

<file path=ppt/ink/ink2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9:21.84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10117,'0'0'4612,"0"17"-562,0-5-3518,0 39 3044,11 92 0,-2-91-2176,-5-24-959,0-1 1,2-1-1,2 1 0,10 26 1,-18-54-455,0 1-1,0 0 1,0 0 0,0 0 0,0 0-1,0 0 1,0 0 0,0-1 0,0 1-1,0 0 1,0 0 0,0 0 0,0 0-1,0 0 1,0 0 0,0 0 0,0-1-1,0 1 1,0 0 0,1 0 0,-1 0-1,0 0 1,0 0 0,0 0 0,0 0-1,0 0 1,0 0 0,0 0 0,0 0-1,1-1 1,-1 1 0,0 0 0,0 0-1,0 0 1,0 0 0,0 0 0,1 0 0,-1 0-1,0 0 1,0 0 0,0 0 0,0 0-1,0 0 1,0 0 0,1 1 0,-1-1-1,0 0 1,0 0 0,0 0 0,0 0-1,0 0 1,0 0 0,0 0 0,1 0-1,-1 0 1,0 0 0,0 1 0,4-25-284,7-20 244,-7 36 19,1 0 1,1 0-1,-1 0 1,1 0-1,1 1 1,12-11-1,-18 17 49,0 1 0,0-1 1,1 1-1,-1-1 0,0 1 0,1 0 0,-1 0 0,0-1 0,1 1 1,-1 0-1,1 0 0,-1 0 0,0 1 0,1-1 0,-1 0 0,0 0 1,1 1-1,-1-1 0,0 1 0,1-1 0,-1 1 0,0-1 0,0 1 1,0 0-1,0 0 0,1-1 0,-1 1 0,0 0 0,0 0 0,-1 0 1,3 2-1,1 2 79,-1-1 1,1 1 0,-1 0-1,1 0 1,-1 0 0,2 6-1,-2-3 48,-1 0 0,1 0-1,1 16 1,-3-22-117,-1 0 1,1 0 0,-1 0 0,0 0-1,0 0 1,0 0 0,0 0 0,0 0 0,-1 0-1,1 0 1,0-1 0,-1 1 0,0 0-1,1 0 1,-1 0 0,0 0 0,0-1-1,0 1 1,0 0 0,0-1 0,0 1-1,-1-1 1,-1 3 0,-6 0-41,1 0 0,-1 0 0,0-1 0,0 0 0,0 0 0,0-1 0,0-1 0,-1 1 0,-13-1 0,22-1-276,1 0 0,-1-1-1,0 1 1,1 0 0,-1 0-1,1-1 1,-1 1-1,0 0 1,1-1 0,-1 1-1,1-1 1,-1 1-1,1-1 1,-1 1 0,1-1-1,0 1 1,-1-1-1,1 1 1,-1-1 0,1 1-1,0-1 1,0 0-1,-1 1 1,1-1 0,0 0-1,0 1 1,0-1-1,0 0 1,0 1 0,0-1-1,0 0 1,0 1-1,0-1 1,0 0 0,0 1-1,0-1 1,0 0 0,1 0-1,-1-3-1309,0-7-6617</inkml:trace>
</inkml:ink>
</file>

<file path=ppt/ink/ink2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9:23.36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2593,'0'0'15180,"3"12"-13205,8 26 220,2 0 1,20 40 0,-28-66-1827,-5-10-286,1-1-1,-1 1 0,1 0 0,-1 0 1,1-1-1,0 1 0,0 0 0,-1-1 0,1 1 1,0-1-1,1 1 0,-1-1 0,0 0 1,0 1-1,1-1 0,-1 0 0,0 0 1,1 0-1,1 1 0,-2-10 438,-1-105 710,1 109-1347,1 0-1,0 0 1,0 0 0,1 1-1,-1-1 1,1 1-1,0-1 1,0 1 0,0 0-1,0 0 1,5-3-1,-4 3-546,0 0-1,0 1 1,0-1-1,1 1 1,-1 0-1,6-1 0,29-5-7627,-9 7-107</inkml:trace>
</inkml:ink>
</file>

<file path=ppt/ink/ink2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9:23.70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79 1 10709,'0'0'11149,"-11"16"-9231,-38 53-34,47-65-1685,-1 0-1,1 0 1,0 0 0,0 1 0,0-1 0,1 0 0,0 1 0,0-1 0,0 1-1,0 0 1,0-1 0,1 1 0,0 6 0,0-3 237,1-7-431,-1-1 1,0 1-1,0-1 0,1 1 1,-1-1-1,0 1 0,1-1 0,-1 0 1,1 1-1,-1-1 0,1 0 1,-1 1-1,0-1 0,1 0 1,-1 1-1,1-1 0,-1 0 1,1 0-1,-1 0 0,1 0 1,0 1-1,-1-1 0,1 0 1,-1 0-1,1 0 0,-1 0 1,1 0-1,-1 0 0,1 0 1,-1 0-1,1-1 0,0 1 1,-1 0-1,1 0 0,0-1 1,24-6-70,-19 2 69,0 1 0,-1-1 0,0 0 0,1 0 0,-2 0 0,7-9 0,-7 8-12,1 0 0,0 1-1,-1 0 1,2 0 0,-1 0-1,11-8 1,-15 13 20,0 0 0,0 0 1,0 0-1,0 0 0,0-1 0,0 1 0,0 0 0,0 1 1,0-1-1,0 0 0,0 0 0,0 0 0,0 0 1,-1 1-1,1-1 0,0 1 0,0-1 0,0 0 1,0 1-1,0-1 0,-1 1 0,1 0 0,0-1 1,-1 1-1,2 0 0,21 24 1128,-12-13-581,4 5-337,-13-14-202,0 0 1,0-1 0,1 1 0,-1-1-1,1 1 1,0-1 0,0 0 0,3 2-1,20 27-722,-26-47-16062</inkml:trace>
</inkml:ink>
</file>

<file path=ppt/ink/ink2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9:25.87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239 38 2177,'0'0'9540,"-9"-5"-8118,-15-6-651,-31-6 5766,49 15-5754,-1 1 0,1 0-1,-1 1 1,1 0-1,-1 0 1,0 0-1,-6 2 1,10-2-755,0 1 0,0 0-1,0 0 1,0 0 0,0 0 0,0 1-1,0-1 1,1 1 0,-5 3 0,-2 2 96,1 1-1,0-1 1,-10 15 0,17-20-77,-1 0 0,0 1 0,1 0 0,-1-1 0,1 1 0,0 0 0,0-1 0,0 1 0,0 0 0,0 0 0,1 0 1,-1 0-1,1 0 0,0 0 0,0 0 0,0 0 0,1 6 0,0-8-47,-1 0 0,1 0 0,-1 0-1,1 0 1,-1 0 0,1-1 0,0 1 0,0 0 0,-1 0 0,1-1 0,0 1 0,0 0 0,0-1 0,0 1 0,0-1 0,0 1 0,0-1 0,0 1 0,0-1 0,0 0 0,0 1 0,0-1 0,0 0 0,2 0 0,30 1-111,-26-1 79,-4 0 16,0-1 0,1 1 0,-1-1 0,0 1 0,0-1 0,0 0 0,0-1 0,0 1 0,0 0 0,4-4 0,-4 3 2,0 1 0,0-1 0,0 1 1,0 0-1,0 0 0,0 0 0,0 0 0,0 0 0,0 0 0,5 1 0,-6 0 19,-1 1 0,0-1-1,1 1 1,-1 0-1,0 0 1,0-1-1,0 1 1,0 0-1,1 0 1,-1 0 0,-1 0-1,1 0 1,0 1-1,0-1 1,0 0-1,0 0 1,0 2-1,16 30 619,-12-23-370,0 3-109,0 1 0,0 1 0,-1-1 0,-1 1 1,-1-1-1,0 1 0,-1 0 0,0 0 0,-1 0 0,-3 22 0,3-35-214,0-1 0,0 1 0,0-1-1,-1 1 1,1-1 0,0 1 0,-1-1 0,1 1 0,-1-1 0,1 0 0,-1 1 0,0-1-1,1 0 1,-1 1 0,0-1 0,0 0 0,0 0 0,0 0 0,0 0 0,0 0 0,0 0-1,-1 0 1,1 0 0,0 0 0,0-1 0,-1 1 0,1 0 0,-1-1 0,1 1-1,0-1 1,-3 1 0,3-1-174,1 0 0,-1-1 1,1 1-1,0 0 0,-1-1 0,1 1 0,-1 0 0,1-1 0,0 1 1,-1 0-1,1-1 0,-1 1 0,1-1 0,0 1 0,0-1 0,-1 1 1,1-1-1,0 1 0,0-1 0,0 1 0,0-1 0,-1 1 0,1-1 1,0 1-1,0-1 0,0 0 0,0 1 0,0-1 0,0 1 0,1-2 1,-2 0-1031,1-22-7706</inkml:trace>
</inkml:ink>
</file>

<file path=ppt/ink/ink2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9:26.15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0 184 8020,'0'0'7323,"13"-19"-5453,4-5-1470,-1 2 18,-1-1 0,14-30 0,-26 48 12,7-17-254,-11 7 4533,-3 14-1119,-8 6-2925,8-2-636,0 1 0,0 0 0,1 0 0,-1 0 0,1 1 1,0-1-1,1 1 0,-1 0 0,1 0 0,0 0 0,0 0 0,0 0 0,-1 10 0,-1 1 174,1 1-1,1 0 0,0 23 1,2-39-188,0 1 0,0-1 0,0 1 0,1-1 1,-1 0-1,0 1 0,1-1 0,-1 1 1,1-1-1,-1 0 0,1 0 0,0 1 0,-1-1 1,1 0-1,0 0 0,0 0 0,0 0 1,0 0-1,0 0 0,0 0 0,2 1 0,-1 0-10,1-1-1,0 1 0,0-1 1,0 0-1,0 0 0,0 0 0,0 0 1,0-1-1,5 1 0,0 0-182,1-1 0,-1-1 0,1 1 0,-1-1 1,0-1-1,1 0 0,8-2 0,-11 1-405,1 0 1,-1-1 0,0 1-1,-1-1 1,1 0 0,-1 0-1,10-10 1,16-20-5831,-30 32 5986,23-28-9415</inkml:trace>
</inkml:ink>
</file>

<file path=ppt/ink/ink2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9:26.58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8404,'0'0'12360,"1"21"-9612,0 2-1947,1 23 1041,9 47 0,19 51 410,-29-139-2242,0 0 0,1 1 1,-1-1-1,1 0 0,1 0 1,-1 0-1,1 0 1,4 6-1,-7-11-26,0 1 0,1-1 0,-1 0 0,0 0 0,0 0 0,0 0 0,0 1 0,0-1 0,1 0 0,-1 0 0,0 0 0,0 0 1,0 0-1,0 1 0,1-1 0,-1 0 0,0 0 0,0 0 0,0 0 0,1 0 0,-1 0 0,0 0 0,0 0 0,1 0 0,-1 0 0,0 0 0,0 0 0,0 0 0,1 0 0,-1 0 0,0 0 0,0 0 1,1 0-1,-1 0 0,0 0 0,0 0 0,0 0 0,1-1 0,-1 1 0,0 0 0,0 0 0,0 0 0,0 0 0,1 0 0,-1-1 0,0 1 0,0 0 0,0 0 0,0 0 0,7-12-938,-6 9 1052,7-12-160,0 0 1,1 0 0,0 1-1,1 1 1,23-24 0,-33 36 60,0 1 0,1 0 0,-1-1 0,0 1 0,1 0 0,-1 0 0,0 0 0,1-1 0,-1 1 0,0 0 0,1 0 0,-1 0 0,0 0 0,1 0 0,-1 0 1,1 0-1,-1 0 0,0 0 0,1 0 0,-1 0 0,1 0 0,-1 0 0,0 0 0,1 0 0,-1 0 0,1 0 0,-1 0 0,0 1 0,1-1 0,-1 0 0,0 0 0,1 1 0,10 13 302,3 21 551,-13-34-805,6 19 276,-3-10-277,0 2-1,-1-1 0,0 0 0,2 19 1,-2-28-951</inkml:trace>
</inkml:ink>
</file>

<file path=ppt/ink/ink2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9:30.00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1 179 3009,'0'0'11950,"3"-4"-10499,8-6-601,0-1 0,-1 0 0,0-1 0,11-20 0,-16 25-487,-1 0-1,0-1 0,-1 1 1,0-1-1,0 0 0,0 0 1,-1 0-1,-1-1 0,1 1 1,0-12 2974,-4 20-3240,0 1 1,0-1-1,0 1 1,1-1-1,-1 1 1,0 0 0,1 0-1,-1 0 1,1 0-1,-1 0 1,1 0-1,0 0 1,-1 0 0,1 1-1,0-1 1,0 1-1,0-1 1,0 1-1,0-1 1,-1 3-1,-18 36-215,17-33 271,-1 2-120,1-4 10,1 0 0,-1 1 0,1-1 0,0 1 1,0 0-1,0-1 0,1 1 0,0 0 0,0 0 0,1 0 0,0 0 1,0 0-1,0 0 0,0 0 0,3 7 0,-2-11-42,0-1 0,0 1 0,0-1 0,0 0 0,0 1-1,1-1 1,-1 0 0,1 0 0,-1 0 0,1 0 0,-1 0 0,1 0 0,-1-1-1,1 1 1,0 0 0,0-1 0,-1 1 0,1-1 0,0 0 0,0 0 0,-1 1-1,4-2 1,49 1-42,-45-1 22,-1 0-31,0-1 1,1 1-1,-1-2 0,0 1 0,-1-1 0,1 0 1,0-1-1,-1 0 0,0 0 0,0 0 1,0-1-1,0 0 0,-1-1 0,0 1 0,9-11 1,-5 5-89,-1-1 1,-1 1 0,0-2 0,0 1 0,-1-1 0,-1 0 0,0-1 0,4-14 0,-28 59 3021,6-13-2712,1 1 0,0 1 0,-10 26 0,21-45-172,-1 1 0,1-1 1,0 1-1,0-1 0,0 1 0,0-1 0,0 1 0,0-1 0,0 1 0,0-1 0,0 1 0,1-1 1,-1 0-1,0 1 0,1-1 0,-1 1 0,1-1 0,0 0 0,0 0 0,-1 1 0,1-1 0,2 2 0,28 21-103,-27-22 102,0 1 1,0 0-1,0 0 0,0 0 1,0 1-1,-1-1 0,6 7 1,-6-5 29,-1 0 1,0 0-1,0 1 0,0-1 1,-1 1-1,1-1 1,-1 1-1,-1-1 1,1 1-1,-1 0 1,0-1-1,0 1 1,-1 0-1,1-1 1,-1 1-1,0-1 1,-4 10-1,4-12-96,0 1 0,-1 0 0,1-1 0,-1 0 0,0 1 0,0-1 0,0 0 0,0 0 0,-1 0 0,1 0 0,-1 0 0,0-1 0,0 1 0,0-1 1,0 0-1,0 0 0,0 0 0,-1 0 0,1-1 0,-1 1 0,1-1 0,-1 0 0,1 0 0,-1 0 0,0 0 0,0-1 0,-5 1 0,9-1-178,-1-1-1,1 1 1,0 0-1,-1-1 1,1 1-1,-1-1 1,1 1-1,0-1 1,-1 1 0,1-1-1,0 1 1,0-1-1,-1 1 1,1-1-1,0 1 1,0-1-1,0 1 1,0-1-1,0 1 1,0-1 0,0 0-1,0 1 1,0-1-1,0 1 1,0-2-1,0-20-3541,0 16 1870,0-28-7591</inkml:trace>
</inkml:ink>
</file>

<file path=ppt/ink/ink2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09:30.33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0 133 4530,'0'0'17037,"20"-12"-15439,61-38-520,-77 47-937,0 1 1,0-1-1,0 0 0,0 0 0,0 0 0,0 0 1,-1-1-1,1 1 0,-1-1 0,0 0 1,0 0-1,-1 0 0,1-1 0,-1 1 1,4-9-1,-6 13-29,0 0 0,-1-1-1,1 1 1,0 0 0,0-1 0,0 1 0,0 0 0,0 0 0,0-1 0,0 1 0,-1 0-1,1 0 1,0-1 0,0 1 0,0 0 0,-1 0 0,1 0 0,0-1 0,0 1 0,0 0-1,-1 0 1,1 0 0,0 0 0,-1 0 0,1-1 0,0 1 0,0 0 0,-1 0 0,1 0-1,0 0 1,-1 0 0,1 0 0,0 0 0,0 0 0,-1 0 0,1 0 0,0 0 0,-1 0-1,1 0 1,0 0 0,-1 1 0,-16 2 23,14 0-97,-1 0 0,1 0 0,-1 0 1,1 1-1,0-1 0,1 1 0,-1 0 0,1 0 0,-1 0 0,1 0 0,0 1 1,-1 5-1,-1-1 115,2 0 0,-1 0 0,1 1 0,1-1 0,-2 16 0,4-23-152,-1 0-1,0-1 1,1 1 0,0 0-1,-1-1 1,1 1 0,0 0-1,0-1 1,0 1-1,0-1 1,0 1 0,0-1-1,1 0 1,-1 1 0,0-1-1,1 0 1,-1 0 0,1 0-1,-1 0 1,1 0 0,0 0-1,-1 0 1,1-1-1,0 1 1,-1-1 0,1 1-1,0-1 1,0 0 0,0 1-1,2-1 1,10 2-2,1 0-1,24-1 1,-35-1 1,32 1 22,-20 0-60,-1-1 0,1 0-1,20-3 1,-26-3-772,-8-10-5991,-2-2-1977</inkml:trace>
</inkml:ink>
</file>

<file path=ppt/ink/ink2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16:48.31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3314,'0'0'2884,"15"36"1283,0 1-3117,86 208 3734,-62-152-2852,20 45 584,-47-113-2164,1-1 0,2 0 0,19 25 0,-25-38-328,2 0 0,-1 0 0,2-1-1,-1 0 1,1 0 0,1-2 0,0 0 0,25 12-1,-28-15-35,1-1-1,0 0 0,-1-1 0,1 0 1,1-1-1,-1-1 0,0 1 0,0-2 0,1 1 1,-1-2-1,0 1 0,14-4 0,-17 2-20,0-1-1,0 0 0,-1 0 1,1-1-1,-1 0 1,0-1-1,0 1 0,0-1 1,-1-1-1,0 1 0,0-1 1,0 0-1,-1 0 0,1-1 1,6-11-1,1-4-871,-1 0 0,0-1-1,14-44 1,-7 9-3569,-6 6-2049</inkml:trace>
</inkml:ink>
</file>

<file path=ppt/ink/ink2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16:48.59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1825,'0'0'15586,"17"0"-15103,115 0 264,-123 1-737,0-1 0,0 1 0,1 0 0,-1 1 1,0 0-1,0 0 0,13 6 0,-18-6-2,0 0-1,1 0 1,-1 1-1,0 0 0,0-1 1,0 2-1,-1-1 1,1 0-1,-1 1 0,0-1 1,0 1-1,0 0 0,0 0 1,0 0-1,3 9 1,0 5 203,0 0 0,-2 0 1,0 1-1,-1-1 1,1 24-1,-3 97 1338,-2-73-1120,1-62-438,0 19 135,-1 0 0,-4 24 0,4-40-303,0-1-1,-1 1 0,0-1 0,0 0 1,0 0-1,-1 0 0,0 0 1,0 0-1,-1-1 0,0 0 1,-6 8-1,-4-4-3029,-4-7-1969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1:26.9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0 5539,'0'0'12245,"26"10"-9878,85 32-345,-106-40-1889,0 0 1,0 1 0,-1-1-1,1 1 1,-1 0-1,0 0 1,0 0 0,0 1-1,0 0 1,-1-1-1,1 1 1,-1 0 0,0 1-1,0-1 1,-1 0-1,1 1 1,-1 0 0,3 7-1,0 1 109,2 7 74,-1-1 1,-2 1 0,0 0 0,0 1-1,-2-1 1,-1 1 0,-2 36-1,1-30-80,0-18-171,0-1 0,0 1 0,-1-1 0,-1 0 0,1 1 0,-4 8 0,5-15-52,-1 0-1,0 0 1,-1 1 0,1-1 0,0 0 0,0 0-1,-1 0 1,0-1 0,1 1 0,-1 0-1,0 0 1,0-1 0,0 1 0,0-1 0,0 0-1,0 1 1,0-1 0,0 0 0,0 0-1,-1-1 1,1 1 0,0 0 0,-1-1 0,1 1-1,-3-1 1,-10 1-35,1-1 0,0 0 0,0-1 1,-1-1-1,1 0 0,0-1 0,0 0 0,1-1 0,-1-1 0,1 0 0,0-1 1,0 0-1,1-1 0,-24-17 0,34 23 57,7 1-43,71 1-522,67-1 662,-49-7-9499,-68 6 160</inkml:trace>
</inkml:ink>
</file>

<file path=ppt/ink/ink2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16:49.24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0 193 5555,'0'0'8745,"22"29"-6856,71 92-249,-88-114-1447,0-1-1,1 0 0,0 0 1,0 0-1,1-1 0,-1 1 0,1-2 1,0 1-1,9 4 0,-10-7-76,0-1-1,0 1 1,0-1 0,0 0-1,0-1 1,0 1 0,1-1-1,5-1 1,7 1-57,-17 0-59,0 0 1,-1 0-1,1-1 0,0 1 0,-1 0 0,1 0 1,-1-1-1,1 1 0,-1-1 0,1 0 0,-1 1 0,1-1 1,-1 0-1,1 0 0,-1 0 0,0 0 0,0 0 1,1 0-1,-1 0 0,0 0 0,0-1 0,0 1 1,0 0-1,0-1 0,-1 1 0,2-2 0,0-4-15,0 1 0,0-1-1,0 0 1,1-13-1,-2 12-2,5-62-966,-4-106 1,-3 92-505,1 82 1586,3 11 321,19 45 995,3 0 0,50 80 0,-73-130-1438,1 0 0,-1-1 0,1 1 0,0-1 1,0 1-1,1-1 0,-1 0 0,1-1 0,-1 1 0,1 0 0,0-1 0,0 0 0,7 3 0,20 0-8794</inkml:trace>
</inkml:ink>
</file>

<file path=ppt/ink/ink2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16:49.45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4818,'0'0'16168,"105"108"-16024,-74-83-144,-6-8-817,-7-9-2528,-6-8-2530</inkml:trace>
</inkml:ink>
</file>

<file path=ppt/ink/ink2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16:49.62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1 101 8948,'167'-100'4002,"-136"133"112,0 9-2257,-1-17-1137,14 0-576,-7-8-144,0-1-864,-6-7-3074,-6-1-3490</inkml:trace>
</inkml:ink>
</file>

<file path=ppt/ink/ink2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16:50.01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1313,'0'0'6813,"17"28"-2416,-9-14-3861,25 42 2325,70 88 1,-35-66-1029,117 103 0,-185-181-1898,0 0 1,0 0-1,0 0 1,0 0 0,1 0-1,-1 0 1,0 0-1,0 0 1,0 0 0,0 0-1,0 0 1,1 0 0,-1 0-1,0 0 1,0 0-1,0 0 1,0 0 0,0 0-1,0 0 1,1 0-1,-1 0 1,0 0 0,0 0-1,0 0 1,0 0-1,0 0 1,0 0 0,1 0-1,-1-1 1,0 1-1,0 0 1,0 0 0,0 0-1,0 0 1,0 0-1,0 0 1,0-1 0,0 1-1,0 0 1,0 0 0,0 0-1,0 0 1,1 0-1,-1-1 1,0 1 0,0 0-1,0 0 1,0 0-1,0 0 1,-1 0 0,1-1-1,0 1 1,0 0-1,3-18-1718,-3-32 476,0 37 791,0 5 371,0 0-1,0 1 0,1-1 1,0 0-1,0 0 0,4-11 1,-4 17 152,0 0 0,0 0 1,0 0-1,0 0 0,1 0 1,-1 1-1,1-1 1,-1 0-1,1 1 0,-1-1 1,1 0-1,0 1 0,0 0 1,0 0-1,0-1 0,0 1 1,0 0-1,0 1 0,0-1 1,1 0-1,-1 1 1,0-1-1,0 1 0,1-1 1,-1 1-1,0 0 0,5 0 1,-3 0 157,0 0 0,-1 1 0,1-1 0,0 1 0,0-1 0,0 1 1,-1 0-1,1 0 0,0 1 0,-1-1 0,1 1 0,4 3 0,-3-1 113,-1-1-1,0 2 0,0-1 0,0 0 1,0 1-1,-1 0 0,0 0 1,4 5-1,-1 3 39,0 0 0,0 1 1,-1 0-1,-1 0 0,0 0 1,-1 0-1,2 18 0,0 100 155,-5-113-466,0-16-127,0 0-1,0 0 1,0 0-1,-1 0 0,1 1 1,-1-1-1,1 0 0,-1 0 1,-2 3-1,3-5-109,-1 0 0,0 0 0,1 0 0,-1-1 0,0 1 0,0 0 0,0 0 0,0-1 0,0 1 0,0-1 0,0 1 0,0-1 0,0 1 0,0-1 0,0 1 0,0-1 0,0 0 0,0 0 0,0 1 0,0-1-1,-1 0 1,1 0 0,-2-1 0,2 2-43,0-1-1,1 0 0,-1 0 0,0 0 0,0 0 1,0 0-1,1-1 0,-1 1 0,0 0 0,0 0 0,1 0 1,-1-1-1,0 1 0,0 0 0,1-1 0,-1 1 1,0-1-1,1 1 0,-1 0 0,-1-2 0,-6-26-9272</inkml:trace>
</inkml:ink>
</file>

<file path=ppt/ink/ink2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16:50.38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0 435 4786,'0'0'7390,"10"-28"-6061,27-90-486,-34 108-757,-1 1 1,0-1-1,0 1 0,-1-1 1,-1 0-1,1 0 0,-2-11 1,0-2 599,1 22 149,3 6 120,29 58 120,-22-40-621,2 1-1,1-1 1,0-1-1,2 0 1,29 34-1,-41-53-445,0 0 0,0-1 0,0 1 0,1-1 0,-1 0 0,1 1 1,-1-2-1,1 1 0,0 0 0,0-1 0,0 1 0,0-1 0,0 0 0,0-1 0,0 1 0,0-1 0,0 1 0,0-1 0,0 0 0,0-1 1,0 1-1,0-1 0,0 0 0,0 0 0,0 0 0,0 0 0,0-1 0,0 1 0,-1-1 0,1 0 0,0 0 0,-1-1 0,0 1 0,0-1 0,1 0 1,-2 1-1,1-1 0,0-1 0,0 1 0,2-5 0,5-8-44,24-33-172,-32 46 193,0 0 1,1 0 0,0 1-1,-1 0 1,1-1 0,0 1-1,0 0 1,0 0 0,1 1 0,-1-1-1,0 1 1,1-1 0,-1 1-1,5-1 1,19 0 52,1 1-1,31 2 1,-9 0 577,-49-1-608,1 0-1,-1 0 1,0 0-1,0 0 1,0-1-1,0 1 1,-1 0-1,1-1 1,0 1-1,0 0 0,0-1 1,0 1-1,0-1 1,0 0-1,0 1 1,-1-1-1,1 0 1,0 1-1,0-1 1,-1 0-1,1 0 0,-1 0 1,1 1-1,0-3 1,1 0-3,-1 0 1,0-1-1,0 1 1,0-1-1,-1 1 1,1-1-1,-1-4 1,0-9-60,0 1 0,-5-22 1,5 38 52,-3-14-582,0 1 0,-1-1-1,-11-22 1,9 21-2047,0 1-1,-6-30 1,1 10-4311</inkml:trace>
</inkml:ink>
</file>

<file path=ppt/ink/ink2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16:50.63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1 624,'0'0'16936,"148"158"-14551,-98-91-832,-1-8-545,-5 7-608,-7-16-255,-6-8-145,-7-17-129,1-16-815,-13-9-1569,1 0-1985,-7-9-2769</inkml:trace>
</inkml:ink>
</file>

<file path=ppt/ink/ink2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16:50.97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39 1 11333,'0'0'5365,"-6"26"-2339,-19 88-988,22-97-1644,1-1 1,0 1-1,2 0 0,0 18 0,1-3 65,-1-31-465,0-1 0,0 1 0,0 0 0,0 0 0,0-1 0,0 1 0,0 0 0,0-1 0,0 1 0,0 0 0,0-1 0,1 1-1,-1 0 1,0-1 0,0 1 0,1 0 0,-1-1 0,0 1 0,1-1 0,-1 1 0,1 0 0,-1-1 0,1 1 0,-1-1 0,1 0 0,-1 1 0,1-1-1,-1 1 1,1-1 0,0 0 0,-1 1 0,1-1 0,0 0 0,-1 0 0,1 1 0,0-1 0,-1 0 0,1 0 0,0 0 0,-1 0 0,1 0-1,0 0 1,0 0 0,-1 0 0,1 0 0,0 0 0,-1-1 0,1 1 0,1-1 0,7 1-256,-6 0 187,-1-1 1,1 1 0,-1-1-1,1 0 1,-1 1 0,1-1-1,-1-1 1,0 1-1,1 0 1,-1 0 0,0-1-1,0 1 1,0-1-1,0 0 1,0 0 0,0 0-1,-1 0 1,1 0 0,2-3-1,29-55-481,-9 17 172,-23 42 400,1-1-1,-1 1 1,0 0-1,1 0 0,-1 0 1,1 0-1,-1 0 1,1 1-1,-1-1 1,1 0-1,0 1 1,-1-1-1,1 1 1,0-1-1,-1 1 1,1 0-1,0 0 1,0 0-1,-1 0 1,1 0-1,0 0 1,0 0-1,-1 0 1,1 1-1,0-1 1,-1 1-1,3 0 1,6 3 377,0 0 0,0 1 0,11 7 0,-18-10-217,0-1-306,26 11 656,-12-10-3718,-17-19-7164</inkml:trace>
</inkml:ink>
</file>

<file path=ppt/ink/ink2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16:51.54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0 534 3778,'0'0'14137,"12"27"-12187,37 83-429,-47-105-1377,1 0 0,-1 0 1,1 0-1,0 0 0,1 0 1,-1-1-1,1 0 0,0 1 1,0-1-1,0-1 0,1 1 0,8 5 1,-8-7-127,0 0 0,0-1 0,0 1 0,0-1 0,1 0 0,-1-1 0,0 1 1,1-1-1,4-1 0,-8 1-44,0 0 1,-1 0-1,1-1 1,-1 1-1,1-1 1,0 1-1,-1-1 1,1 0-1,-1 1 1,0-1 0,1 0-1,-1 0 1,1 0-1,-1 0 1,0 0-1,0 0 1,0-1-1,0 1 1,0 0-1,0-1 1,0 1-1,0 0 1,0-1-1,-1 1 1,2-4-1,11-45-504,-10 35 429,0 1-8,-2 6-11,1 1 0,-1 0 0,2 0 1,-1-1-1,5-8 0,-6 15 101,0-1-1,0 0 1,0 1 0,1-1-1,-1 0 1,1 1 0,-1-1-1,1 1 1,-1 0 0,1 0 0,0 0-1,0-1 1,0 1 0,0 1-1,-1-1 1,1 0 0,0 0-1,0 1 1,0-1 0,0 1-1,1 0 1,-1 0 0,4 0 0,22 1 358,-18 0-99,0-1 0,1 0 0,-1 0 0,0-1 0,13-2 0,-22 2-235,0 0 0,0 0 0,0 0 0,0 0 0,0 0 0,0 0 0,0 0 0,-1 0 0,1 0 0,0-1 0,-1 1 0,1 0 0,-1-1 0,1 1 0,-1 0 0,1-1 0,-1 1 0,0 0 0,0-1 0,0 1 0,0-1 0,0-2 0,0 0 5,3-14 25,-2-1 0,0 1 0,-1-1 0,-1 1 0,-1-1 0,0 1 0,-2 0 0,0 0 0,-8-24 0,-19-18-113,-68-98 1,48 81 37,36 58 497,15 19-436,0 0 0,0-1 0,0 1 0,0 0 0,0 0-1,-1 0 1,1 0 0,0 0 0,0 0 0,0 0-1,0 0 1,0 0 0,0 0 0,-1 0 0,1 0-1,0 0 1,0 0 0,0-1 0,0 1 0,0 0-1,0 0 1,-1 0 0,1 0 0,0 0 0,0 1 0,0-1-1,0 0 1,0 0 0,-1 0 0,1 0 0,0 0-1,0 0 1,0 0 0,0 0 0,0 0 0,0 0-1,0 0 1,-1 0 0,1 0 0,0 0 0,0 1-1,0-1 1,0 0 0,0 0 0,0 0 0,0 0 0,0 0-1,0 0 1,0 1 0,0-1 0,0 0 0,0 0-1,-1 0 1,1 0 0,0 0 0,0 0 0,0 1-1,0-1 1,0 0 0,0 0 0,1 0 0,-1 5 77,1 0 0,-1 0 1,1 0-1,1 0 0,-1-1 1,4 9-1,15 30 109,2-2 0,39 58 0,-24-41 154,18 30 145,5-1 0,2-4 0,86 87 1,-69-93-342,52 55-1085,-124-123-746,-28-11-8060,-19-19 2957</inkml:trace>
</inkml:ink>
</file>

<file path=ppt/ink/ink2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16:51.68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1 377 13014,'0'0'11749,"111"-192"-11749,-86 100-3265,0 0-5683</inkml:trace>
</inkml:ink>
</file>

<file path=ppt/ink/ink2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16:53.12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508 1 4082,'0'0'11509,"19"167"-9540,-19-117-96,-7 8-496,-17 9-353,-20 0-320,1 8-448,-6 8-256,-19 1 0,12-17-816,-12 0-1041,12-26-1408,1-32-2338,-1-9-4834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1:27.1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14 13446,'0'0'15031,"-11"-7"-21226,-4 0 1777</inkml:trace>
</inkml:ink>
</file>

<file path=ppt/ink/ink2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16:53.40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1008,'0'0'16152,"9"27"-15314,61 171 1018,5 2-1079,-72-192-772,0 1 1,1-1-1,1 0 1,-1 0-1,1 0 0,1-1 1,9 11-1,-13-16-27,1 0-1,-1 0 0,1 0 0,0 0 0,0-1 1,-1 1-1,1-1 0,1 1 0,-1-1 1,0 0-1,0 0 0,0-1 0,0 1 1,1-1-1,-1 1 0,0-1 0,1 0 1,-1 0-1,0-1 0,1 1 0,-1-1 1,0 1-1,0-1 0,5-2 0,1 0 14,-1-1 0,0 0 1,0 0-1,0-1 0,-1 0 0,1-1 0,6-6 0,46-49-41,-36 34-26,79-86-2022,-37 37-2220,-26 24-1827</inkml:trace>
</inkml:ink>
</file>

<file path=ppt/ink/ink2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16:53.87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5795,'0'0'7979,"8"29"-5265,29 97-815,-33-111-1650,1 0-1,1-1 1,0 1 0,0-1-1,2-1 1,0 1 0,0-2-1,1 1 1,14 14 0,-21-24-243,1 0 1,-1 0 0,1 0-1,0 0 1,0-1 0,1 0 0,-1 1-1,0-1 1,1 0 0,-1-1-1,1 1 1,0-1 0,0 1-1,-1-1 1,1 0 0,5 0 0,-6-1-56,0 0 0,-1 0 0,1 0-1,0-1 1,-1 1 0,1-1 0,-1 0 0,1 0 0,-1 0 0,1 0 0,-1 0 0,1 0 0,-1-1 0,0 1 0,0-1 0,0 0 0,0 1 0,0-1 0,0 0 0,0 0 0,-1-1 0,1 1 0,-1 0 0,1 0 0,0-3 0,2-3 28,3-5-153,1 0 0,0 0 0,0 1 0,1 0 1,12-12-1,-19 22 166,0 0 1,1 0 0,-1 0 0,1 0 0,-1 0-1,1 1 1,-1-1 0,1 1 0,0 0 0,0-1-1,0 1 1,0 1 0,0-1 0,0 0 0,0 1-1,0-1 1,0 1 0,0 0 0,0 0 0,0 0-1,0 0 1,0 1 0,0 0 0,0-1 0,0 1-1,0 0 1,0 0 0,0 0 0,0 1 0,0-1-1,-1 1 1,4 2 0,7 7 283,-1 0 1,0 2-1,0-1 0,-1 1 0,9 16 0,-15-22-407,-3-6-1115</inkml:trace>
</inkml:ink>
</file>

<file path=ppt/ink/ink2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16:54.10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6963,'0'0'10821,"6"50"-9572,19-17-433,-6 9-656,-1-9-160,-5-8-1473,5-16-1968,-6-9-1089,1 0-5363</inkml:trace>
</inkml:ink>
</file>

<file path=ppt/ink/ink2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16:54.27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8708,'0'0'8020,"62"142"-6228,-25-100-671,-6-9-929,0 9-192,0 8-1216,-13-16-3955,-11-18-6850</inkml:trace>
</inkml:ink>
</file>

<file path=ppt/ink/ink2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16:55.10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3650,'0'0'8337,"7"28"-5667,-1 0-1858,4 23 1224,30 84-1,-9-57-577,-11-29-708,15 57 0,-20-38-621,-9-38-209,15 46-1,-20-74-250,12-35-1723,-11 27 2057,0-1 0,0 1 1,1 0-1,0 0 0,0 0 0,1 0 0,0 0 0,5-5 0,-5 6-7,-3 3-1,0 1 0,0 0-1,0 0 1,1 0 0,-1 0 0,0 0-1,1 1 1,-1-1 0,1 0 0,-1 1-1,1-1 1,-1 1 0,1-1-1,0 1 1,-1 0 0,1-1 0,-1 1-1,1 0 1,0 0 0,-1 0 0,1 1-1,0-1 1,-1 0 0,1 0 0,1 2-1,2-1 17,0 0 0,0 1 0,-1 0-1,1 0 1,-1 1 0,8 4 0,-2 1 55,-1 0 0,0 1 0,0 0 0,-1 0 0,0 1 0,0 0 0,-1 1 1,-1 0-1,0 0 0,8 18 0,-12-24-56,0 0 0,-1-1 1,1 1-1,-1 0 0,0 0 0,0 0 1,-1 0-1,0 0 0,0 0 0,0 0 1,0 0-1,-1 0 0,1 0 0,-1 0 1,0 0-1,-1 0 0,0 0 0,1-1 1,-1 1-1,-1-1 0,1 1 0,-1-1 1,1 0-1,-1 0 0,-1 0 1,1 0-1,0 0 0,-7 4 0,-4 2-139,0-2 0,-1 0 0,0-1 1,0 0-1,-1-1 0,0-1 0,0 0 0,0-1 0,0-1 0,-1 0 0,-25 0 0,39-3-1819,7-11-3927,5 2 3487,16-2 1744,-19 8-106,35-14-864,-20 9 2464,-1-1-1,19-11 1,-32 15-403,-1 1 1,0-1-1,1 0 1,-2 0-1,1 0 1,-1-1-1,0 0 1,0 0 0,6-11-1,8-17-50,-2 0 0,-1-1 0,-2 0 0,12-48 0,-22 69-362,-1 13 256,-2 27 544,-2 50 324,3 100 2369,-2-172-3472,1 0 1,-1-1-1,0 1 0,1 0 1,0 0-1,0 0 1,0 0-1,1-1 0,-1 1 1,1 0-1,3 4 0,-4-6-56,1 0 0,0-1 0,0 1 0,0-1 0,0 0 0,0 1 0,0-1 0,0 0 0,1 0 0,-1 0 0,0 0 0,1-1-1,-1 1 1,0-1 0,1 1 0,-1-1 0,1 0 0,-1 0 0,4 0 0,-2 0-33,0-1-1,-1 1 1,1-1 0,0 0 0,-1 0-1,1 0 1,-1 0 0,1 0 0,-1-1-1,0 0 1,1 0 0,3-3 0,34-32-675,-23 18 311,4-2-136,-15 13 168,1 0 1,0 1-1,0 0 1,17-10-1,-22 15 320,0 0 0,1 1 0,-1-1 0,1 1 1,-1 0-1,1 0 0,0 1 0,-1-1 0,1 1 0,0 0 0,0 0 0,-1 0 1,1 0-1,0 1 0,0-1 0,-1 1 0,8 2 0,-7 0 185,1-1 0,-1 1 0,0 0 0,0 1 0,0-1 0,0 1 0,0-1 0,-1 1 0,0 0 0,0 0 0,0 1 0,0-1 0,4 10 0,-4-8 140,1 0 0,-1 0 1,1 0-1,0-1 0,1 0 0,0 1 1,9 7-1,-14-13-281,1 0-1,-1 1 1,1-1-1,-1 0 1,0 0-1,1 0 1,-1 0-1,1 0 1,-1 0-1,1 0 1,-1 0-1,1 0 1,-1 0-1,0 0 1,1 0-1,-1-1 1,1 1-1,-1 0 1,1 0-1,-1 0 1,0-1-1,1 1 1,-1 0-1,0 0 1,1-1-1,-1 1 1,0 0-1,1-1 1,-1 1-1,0 0 1,1-1-1,-1 1 1,0 0-1,0-1 1,1 1-1,-1-1 1,0 1-1,0 0 1,0-1-1,0 1 1,0-1-1,0 1 1,0-1-1,0 1 1,0-1-1,0 1 1,0-1-1,31-133-2156,-22 86-2148,25-80 0,-15 83-1817</inkml:trace>
</inkml:ink>
</file>

<file path=ppt/ink/ink2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16:55.39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6771,'0'0'4898,"0"192"-1424,0-101-673,0 1-816,18 0-480,1-17-833,-7-8-512,13-17-160,-7-16-96,-5-9-576,-1 0-1009,-6-17-1728,7 0-1970,-1-8-2705</inkml:trace>
</inkml:ink>
</file>

<file path=ppt/ink/ink2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16:55.71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88 1 9732,'0'0'6641,"-13"25"-4115,-38 82-845,47-100-1574,1 1-1,-1-1 1,2 1 0,-1 0-1,1 0 1,0 0-1,1 0 1,-1 0 0,2 0-1,-1 1 1,2 9-1,-1 2-91,11-18-442,-7-3 342,0 0 0,1 0 0,-1 0-1,0-1 1,1 0 0,-1 1 0,0-1 0,0-1 0,0 1-1,-1 0 1,1-1 0,0 0 0,-1 0 0,0 0 0,0 0 0,0-1-1,4-5 1,10-14-1126,24-41-1,-22 32-368,-14 23 1098,-4 7 388,0 0 1,0 0 0,0 0 0,0 1 0,1-1-1,-1 0 1,1 0 0,-1 1 0,1-1 0,0 1-1,0 0 1,-1-1 0,1 1 0,3-1-1,-5 2 106,0 0-1,0 0 0,0 0 0,0 0 1,0 0-1,0 0 0,0 0 0,0 0 1,0 0-1,-1 0 0,1 1 0,0-1 1,0 0-1,0 0 0,0 0 0,0 0 1,0 0-1,0 0 0,0 0 0,0 0 1,0 0-1,1 1 0,-1-1 0,0 0 1,0 0-1,0 0 0,0 0 0,0 0 1,0 0-1,0 0 0,0 0 0,0 0 1,0 0-1,0 0 0,0 1 0,0-1 1,0 0-1,0 0 0,0 0 0,1 0 1,-1 0-1,0 0 0,0 0 0,0 0 1,0 0-1,0 0 0,0 0 1,0 0-1,0 0 0,0 0 0,0 0 1,1 0-1,-1 0 0,0 0 0,0 0 1,0 0-1,0 0 0,0 0 0,0 0 1,0 0-1,0 0 0,0 0 0,1 0 1,-1 0-1,0 0 0,0 0 0,0 0 1,0-1-1,10 43 2868,-3-8-714,12 34-1,-18-66-2150,0 0-1,0 1 0,0-1 0,0 0 0,1 0 0,-1 0 0,1 0 0,0 0 0,2 3 1,5-1-6372,-3-4-387</inkml:trace>
</inkml:ink>
</file>

<file path=ppt/ink/ink2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16:56.32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1 767 1921,'0'0'12205,"0"25"-8987,0 80-390,-1-102-2662,1 1 1,0 0-1,0 0 1,1 0-1,-1 0 1,1 0-1,-1 0 1,1-1-1,0 1 1,1 0-1,-1-1 1,4 7-1,-3-8-135,-1-1-1,1 0 0,-1 0 0,1 1 0,0-1 1,0-1-1,0 1 0,0 0 0,0 0 0,-1-1 1,1 1-1,0-1 0,0 1 0,0-1 0,3 0 1,1 1-78,-1 0-1,0 0-1,-1-1 0,1 0 1,0 0-1,-1 0 1,1 0-1,0-1 1,-1 0-1,1 0 0,-1 0 1,1 0-1,-1-1 1,1 1-1,-1-1 1,0-1-1,0 1 0,0 0 1,0-1-1,7-6 1,-1-2-262,0 0 0,0-1 1,-1-1-1,13-23 0,18-25-283,-33 53 488,21-23-361,-27 31 480,-1-1-1,1 1 1,0-1-1,-1 1 1,1-1-1,0 1 1,0 0-1,-1-1 1,1 1-1,0 0 1,0 0-1,-1-1 1,1 1-1,0 0 1,0 0-1,0 0 1,-1 0-1,1 0 1,0 0-1,0 0 1,0 0-1,-1 1 1,1-1-1,0 0 1,0 0 0,-1 1-1,1-1 1,0 0-1,0 1 1,-1-1-1,1 1 1,0-1-1,-1 1 1,1-1-1,-1 1 1,1 0-1,-1-1 1,1 1-1,-1-1 1,1 1-1,-1 0 1,1 1-1,11 18 1599,29 36-1,-39-54-1608,0-1 0,0 1 0,0-1 0,0 0 0,0 0 0,0 0 0,0 0 0,1 0 0,-1 0 0,0-1 0,1 1 0,-1-1 0,1 1 0,-1-1 0,0 0-1,1 0 1,-1 0 0,1 0 0,-1-1 0,0 1 0,1-1 0,-1 1 0,1-1 0,-1 0 0,0 0 0,0 0 0,0 0 0,0-1 0,0 1 0,0 0 0,0-1 0,0 1 0,0-1 0,0 0 0,-1 0 0,3-3 0,8-16-191,0-1 1,-2-1-1,-1 1 1,0-2-1,-2 1 1,-1-1-1,0 0 1,2-38-1,-2-20-638,-6-104-1,-4 137 396,-11-58 1,0 10 173,13 37 844,2 60-537,0 0 0,0 0 0,-1 0 0,1 0 0,0 0 0,0 0 0,0 0 0,0 0 0,0 0 0,0 0 0,0 0 0,0 0 0,0 0 0,0 0 0,0 0 0,0 0 0,0 0 0,0 0 0,-1 0 0,1 0 0,0 0 0,0 1 0,0-2 0,0 1 0,0 0 0,0 0 0,0 0 0,0 0 0,0 0 0,0 0 0,0 0 0,0 0 0,-1 0 0,1 0 0,0 0 0,0 0 0,0 0 0,0 0 0,0 0 0,0 0 0,0 0 0,0 0 0,0 0 0,0 0 0,0 0 0,0 0 0,0 0 0,0 0 0,0-1 0,0 1 0,0 0 0,0 0 0,0 0 0,0 0 0,0 0 0,0 0 0,0 0 0,0 0 0,0 0 0,0 0 0,0 0 1,-4 9 293,9 75 140,4 0-1,29 126 1,-14-86 114,-8-32-116,150 718 2024,-128-658-2685,-43-169-2156,-1 0 1,-1 0 0,-18-31-1,-4-2-2752,3-7-1599</inkml:trace>
</inkml:ink>
</file>

<file path=ppt/ink/ink2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16:56.50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1 209 7716,'0'0'13334,"173"-84"-12502,-123 59-528,-19 0-304,-7 0-976,-5 0-2418,-7 0-4674</inkml:trace>
</inkml:ink>
</file>

<file path=ppt/ink/ink2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16:56.67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26 7892,'0'0'13654,"7"-8"-17976,-7-9-4578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9:46.69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6 224 3330,'0'0'11071,"0"0"-10955,0 0 0,-1 0 0,1 0 0,0 0 0,0 0 0,0 0-1,0 0 1,-1 0 0,1 0 0,0 0 0,0 0 0,0 0 0,-1 0 0,1 0-1,0 0 1,0 0 0,0 0 0,0-1 0,-1 1 0,1 0 0,0 0 0,0 0-1,0 0 1,0 0 0,0 0 0,0 0 0,-1-1 0,1 1 0,0 0 0,0 0 0,0 0-1,0 0 1,0-1 0,0 1 0,0 0 0,0 0 0,0 0 0,0-1 0,0 1-1,0 0 1,0 0 0,0 0 0,0 0 0,0-1 0,0 1 0,0 0 0,0 0-1,0 0 1,0-1 0,0 1 0,0 0 0,0 0 0,0 0 0,0 0 0,0 0 0,0-1-1,1 1 1,-1 0 0,0 0 0,0 0 0,0 0 0,0 0 0,0-1 0,1 1-1,-1 0 1,0 0 0,0 0 0,0 0 0,31-23 523,1 1 1,0 1-1,2 3 1,42-19-1,-2 8-395,80-21-1,-134 45-155,-1 2-1,1-1 0,0 2 1,0 1-1,0 1 0,37 3 1,117 31 433,-57-9-352,129 17-19,-242-41-141,1 0 0,-1 0 0,1 1 0,0-1 0,-1 1 0,0 0 0,0 0 1,1 0-1,-1 1 0,0 0 0,3 3 0,37 40 629,-36-36-463,1 0 0,19 17 0,-14-14-110,-12-11-64,-1-1 1,1 1-1,0 0 1,0 0 0,0-1-1,0 1 1,0-1-1,0 0 1,0 0 0,1 1-1,-1-1 1,0-1-1,1 1 1,-1 0-1,1-1 1,-1 1 0,1-1-1,-1 1 1,5-1-1,-28-22-4974,1 2-1955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1:51.1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56 4402,'0'0'21370,"-3"-1"-19871,3 1-1468,-1 0-1,1 0 1,0 0-1,-1 0 1,1 0-1,0 0 1,-1 0-1,1 0 0,0 0 1,-1 0-1,1 0 1,0-1-1,0 1 1,-1 0-1,1 0 1,0 0-1,-1 0 1,1 0-1,0-1 1,0 1-1,0 0 1,-1 0-1,1-1 1,0 1-1,0 0 1,0 0-1,-1-1 1,1 1-1,0 0 1,0 0-1,0-1 0,0 1 1,0 0-1,0-1 1,0 1-1,-1 0 1,1-1-1,0 1 1,0-1-1,14-5 544,40-4-212,-34 6 2,112-18 449,-43 18-3497,-89 4 2529,0 0 0,1-1 0,-1 1 0,0 0-1,0 0 1,0 0 0,1 0 0,-1 0 0,0 0-1,0 0 1,0 0 0,1 1 0,-1-1 0,0 0-1,0 0 1,0 0 0,1 0 0,-1 0 0,0 0-1,0 0 1,0 0 0,0 0 0,1 1 0,-1-1-1,0 0 1,0 0 0,0 0 0,0 0-1,0 0 1,1 1 0,-1-1 0,0 0 0,0 0-1,0 0 1,0 1 0,0-1 0,0 0 0,0 0-1,0 0 1,0 1 0,0-1 0,0 0 0,0 0-1,0 0 1,0 1 0,0-1 0,0 0 0,0 0-1,0 1 1,0 0-526,0 6-7400</inkml:trace>
</inkml:ink>
</file>

<file path=ppt/ink/ink2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17:09.66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1 200 1617,'0'0'26799,"5"-16"-23617,-4 16-2141,0 0-932,4 0-90,2 0-19,-2-2 0,-3-3 0,2 2 0,11-28-1203,-10 20-473,0 0 1,6-24-1,3-51-9478</inkml:trace>
</inkml:ink>
</file>

<file path=ppt/ink/ink2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19:42.85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44 293 4930,'0'0'16768,"-6"-2"-15005,-1 0-1218,-23-3 3849,49 5-3319,109 9 470,3-1-1119,-69-8-318,6 2 195,0-3 0,0-4 1,87-16-1,-47-7-303,-69 16 0,1 1 0,1 3 0,0 1 0,48-2 0,-53 7 0,0-2 0,66-15 0,-50 9 0,1 3 0,-1 2 0,64 2 0,20-6 0,1521 9 0,-1595-2 0,66-12 0,-67 5 0,66 1 0,529 8 0,-427-8 0,4-1 0,143 9 0,-369-1 0,-9-6 0,-1 5 18,0 0-1,0 0 1,0 0 0,0 0-1,0 0 1,0 1 0,-1-1 0,1 1-1,-1 0 1,-3 0 0,-29-13-1029,-40-38-3071</inkml:trace>
</inkml:ink>
</file>

<file path=ppt/ink/ink2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19:27.65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372 1 9973,'0'0'15364,"11"22"-14244,30 75-132,-38-87-802,0-1 0,-1 1 1,0-1-1,-1 1 1,0 0-1,0 0 1,-1 0-1,-2 15 1,1 2 304,1-12-367,-1 1 1,-1 0 0,0-1 0,-1 1 0,0-1 0,-1 0 0,-1 0 0,-1 0 0,0-1 0,-1 0 0,0 0 0,-1 0 0,-1-1 0,0 0-1,-1-1 1,0 0 0,-1-1 0,0 0 0,-1 0 0,0-1 0,0-1 0,-24 13 0,21-12-206,-93 46 457,96-51-591,-1 0 0,1-1-1,-1-1 1,0 0 0,0 0-1,0-2 1,-16 1 0,29-2-48,-1 0 0,1-1 0,-1 1 0,1-1 0,-1 1 0,1-1 0,-1 1 0,1-1 0,0 1 0,-1-1 0,1 0 0,0 1 0,-1-1 0,1 1 0,0-1 0,0 0 1,0 1-1,-1-1 0,1 0 0,0 1 0,0-1 0,0 0 0,0 1 0,0-1 0,1-1 0,-1-25-5951,0 20 3444,0-26-9924</inkml:trace>
</inkml:ink>
</file>

<file path=ppt/ink/ink2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19:27.94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0 10677,'0'0'9583,"7"29"-8110,2 5-1036,1 5 157,-1 2 0,5 57 0,-9-42 163,-3-22-31,2 1 0,11 47 0,-14-79-708,0 0 0,1 0 1,-1 0-1,1 0 0,0 0 0,-1 0 1,1 0-1,1-1 0,-1 1 0,0-1 1,1 0-1,-1 1 0,1-1 0,-1 0 0,1-1 1,0 1-1,0 0 0,0-1 0,0 0 1,0 1-1,0-1 0,1-1 0,-1 1 1,6 0-1,0 1-15,0-1 0,1-1 0,-1 0 0,1 0 0,-1-1 0,0 0 0,13-3 0,-6-1 17,-2 0 1,1-1-1,0-1 0,-1 0 1,24-17-1,60-53-552,-81 63 222,90-79-5405,-51 43-250</inkml:trace>
</inkml:ink>
</file>

<file path=ppt/ink/ink2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19:28.41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32 0 320,'0'0'16816,"-5"28"-13943,-16 93-597,19-105-1818,0-1 0,1 1-1,0 0 1,2-1 0,0 1 0,3 21 0,-2-32-382,-1 0 0,1 1-1,0-1 1,0 0 0,0 0 0,1 0 0,0-1 0,0 1-1,0-1 1,0 1 0,1-1 0,0 0 0,0 0 0,0-1-1,0 1 1,0-1 0,8 4 0,-10-6-70,0 0 0,0 0 0,1 0 1,-1 0-1,0 0 0,0-1 0,1 1 0,-1-1 0,0 0 0,1 1 1,-1-1-1,0 0 0,1 0 0,-1-1 0,1 1 0,-1-1 1,0 1-1,0-1 0,1 1 0,-1-1 0,0 0 0,0 0 0,0 0 1,0-1-1,0 1 0,0 0 0,3-4 0,4-3 27,0-1 0,-1 0 1,-1 0-1,9-14 0,0 2 26,50-75-208,-66 96 151,0 0 0,0 0 0,0 0 0,0 0 0,0 0 0,0 0 0,-1 0 0,1 1 0,0-1 0,0 0 0,0 0 0,0 0 0,0 0 0,0 0 0,0 0 0,0 1-1,0-1 1,0 0 0,0 0 0,0 0 0,0 0 0,1 0 0,-1 0 0,0 0 0,0 1 0,0-1 0,0 0 0,0 0 0,0 0 0,0 0 0,0 0 0,0 0 0,0 0 0,0 0 0,0 1 0,1-1 0,-1 0 0,0 0 0,0 0 0,0 0 0,0 0 0,0 0 0,0 0 0,0 0-1,1 0 1,-1 0 0,0 0 0,0 0 0,0 0 0,0 0 0,0 0 0,0 0 0,1 0 0,-1 0 0,0 0 0,0 0 0,0 0 0,0 0 0,0 0 0,0 0 0,0 0 0,1 0 0,-1 3 39,26 108 1053,-25-107-1032,1-1-1,-1 1 1,1 0-1,0-1 1,1 0-1,3 6 1,2 3-1793,-4-3-5186</inkml:trace>
</inkml:ink>
</file>

<file path=ppt/ink/ink2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19:28.64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13 0 7395,'0'0'18041,"-13"150"-16889,13-99-1008,0-18-144,0 0-912,13-24-2242,-1-9-1760,0 0-2113</inkml:trace>
</inkml:ink>
</file>

<file path=ppt/ink/ink2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19:28.80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17 6451,'210'-17'5138,"-210"51"-127,12 16-1202,1 0-1584,-1 0-624,1 0-897,-7-8-640,6-9-64,0 1-1280,1-17-1842,-7-1-2976,6-16-5540</inkml:trace>
</inkml:ink>
</file>

<file path=ppt/ink/ink2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19:29.23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32 0 10949,'0'0'3602,"-2"28"77,1-14-3230,-9 195 3408,9-103-1733,-1-27-1075,12 116 1,-10-188-1050,5 19 24,-5-26-27,0 1 1,0 0 0,0-1 0,1 1 0,-1-1-1,0 1 1,0 0 0,1-1 0,-1 1 0,0-1-1,1 1 1,-1-1 0,1 1 0,-1-1 0,1 1-1,-1-1 1,1 1 0,-1-1 0,1 1 0,-1-1-1,1 0 1,0 1 0,-1-1 0,1 0 0,-1 0-1,1 0 1,0 1 0,0-1 0,1-2-27,0 0 1,-1 0-1,1-1 1,-1 1-1,0 0 1,1-1-1,-1 1 1,0 0-1,0-1 0,-1 1 1,1-1-1,0 0 1,-1-3-1,2 1-1,1-7 4,1 0 0,0 1 0,0 0 0,2-1 0,-1 2 0,1-1 0,1 1 0,8-11 0,-11 17 1,0 0 0,0-1 0,1 2 0,-1-1 0,1 0 0,0 1 0,0 0 0,0 0 0,1 0 0,-1 1 0,0 0 0,1 0 0,0 0 0,0 1 0,-1 0 0,1 0 0,0 0 0,8 0 0,-9 1 3,-1 0 0,0 0 0,0 0 1,0 1-1,0-1 0,0 1 0,0 0 1,0 0-1,0 0 0,0 1 0,5 2 1,-7-2 38,0 0 1,0 0-1,-1 0 1,1 0-1,-1 0 1,1 0-1,-1 0 1,0 1-1,0-1 1,1 0 0,-2 1-1,1-1 1,0 1-1,0-1 1,-1 1-1,0 0 1,1-1-1,-1 5 1,1 85 1273,-2-89-1266,1 0 1,-1 0-1,1 0 1,-1 0-1,0 0 1,0 0-1,-1 0 1,1 0-1,-1 0 1,1-1-1,-1 1 0,0-1 1,0 1-1,0-1 1,0 0-1,0 1 1,-1-1-1,1 0 1,-1 0-1,1-1 0,-1 1 1,0 0-1,0-1 1,1 0-1,-1 0 1,0 0-1,-5 1 1,-9 3 64,0-1 1,0 0 0,-29 1-1,-75-4-421,121-1 231,-1 0 0,0 0-1,0 0 1,0 0-1,0 0 1,0 0-1,0-1 1,0 1 0,1 0-1,-1-1 1,0 1-1,0 0 1,0-1-1,1 1 1,-1-1 0,0 1-1,0-1 1,1 0-1,-1 1 1,0-1 0,1 0-1,-1 1 1,1-1-1,-1 0 1,1 0-1,-1 1 1,1-1 0,0 0-1,-1 0 1,1 0-1,0 0 1,0 0-1,0 0 1,-1 1 0,1-1-1,0 0 1,0-1-1,0-1-403,1 0-1,-1 1 0,0-1 0,1 0 0,-1 1 1,1-1-1,0 0 0,0 1 0,0-1 1,0 1-1,0-1 0,3-3 0,2 0-780,1-1-1,0 1 0,0 0 1,0 1-1,1 0 1,0 0-1,0 1 0,16-7 1,25-7-4454</inkml:trace>
</inkml:ink>
</file>

<file path=ppt/ink/ink2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19:29.63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0 185 848,'0'0'17531,"28"7"-16141,-10-1-1182,-6-2-113,-1-1 0,1 0 0,0-1-1,22 2 1,-29-4-70,0 0 0,0 0 0,0-1 0,0 0 1,-1 0-1,1 0 0,0 0 0,0-1 0,-1 0 0,1 0 0,-1 0 0,1 0 0,-1-1 0,0 0 1,0 0-1,0 0 0,7-7 0,13-16 165,-12 15-219,0-1 1,-1 0-1,-1 0 1,0-1-1,0 0 1,-2-1-1,0 0 1,9-22-1,-12 22 2457,-8 34-1203,3 120 1058,0-139-2288,0 0 0,0 0 0,0 0 0,0 0-1,0 0 1,0 0 0,0 0 0,0 0 0,0 0-1,0 0 1,0-1 0,1 1 0,-1 0 0,0 0-1,1 0 1,-1 0 0,1 0 0,-1 0 0,1-1-1,-1 1 1,1 0 0,-1 0 0,1-1 0,0 1 0,0-1-1,-1 1 1,1 0 0,0-1 0,0 1 0,-1-1-1,1 1 1,0-1 0,0 0 0,0 1 0,0-1-1,0 0 1,0 0 0,0 0 0,0 0 0,0 1-1,0-1 1,-1 0 0,1-1 0,0 1 0,0 0 0,1 0-1,1 0-139,37 6-1666,-36-7 1753,1 2 1,-1-1-1,0 0 1,1 1 0,-1 0-1,0 0 1,0 0-1,0 0 1,0 1-1,0 0 1,0 0-1,0 0 1,0 0-1,-1 0 1,1 1-1,3 3 1,4 7 64,-7-8 158,0-1 1,0 1 0,0-1-1,1 0 1,-1 0-1,9 5 1,-12-8-160,0-1 1,0 0 0,1 0-1,-1 0 1,0 0 0,0 0-1,0 0 1,0 0 0,0 0-1,0 0 1,0-1 0,0 1-1,0 0 1,0-1 0,0 1-1,0-1 1,0 1 0,0-1-1,0 1 1,0-1 0,0 0-1,0 0 1,0 1 0,-1-1-1,1 0 1,1-1 0,19-26 10,-18 23 20,38-61 324,20-29-463,-54 81-954,-6 2-3887,-1 9 3032,0-13-5492</inkml:trace>
</inkml:ink>
</file>

<file path=ppt/ink/ink2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19:29.94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0 10037,'0'0'9988,"12"184"-7811,13-126-400,-7 1-112,7-9-545,-6-8-768,-7-9-272,-6-16-80,0-1-320,-6 1-2225,0-9-3250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1:51.3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6515,'0'0'9564,"0"25"-6055,0 159 693,-1-110-2761,3 96 383,0-147-1771,1-1-1,0 1 1,2-1-1,1 1 0,9 24 1,-14-45-71,-1 0 1,1 0 0,0 0-1,0 0 1,-1 0-1,1-1 1,0 1 0,1 0-1,-1-1 1,0 1-1,0 0 1,1-1 0,-1 0-1,1 1 1,-1-1-1,1 0 1,-1 0 0,1 0-1,0 0 1,0 0-1,-1 0 1,1 0 0,0-1-1,0 1 1,0-1-1,3 1 1,-3-1-94,0-1 0,0 1 0,0-1 1,0 0-1,0 0 0,0 0 0,0 0 0,0 0 0,0 0 0,0-1 0,-1 1 0,1-1 1,-1 1-1,1-1 0,-1 1 0,1-1 0,-1 0 0,0 0 0,0 0 0,0 0 1,0 0-1,1-3 0,28-72-3473,-16 24-1604,-12 12-1490</inkml:trace>
</inkml:ink>
</file>

<file path=ppt/ink/ink2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19:30.30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149 1 9060,'0'0'12198,"-23"17"-11595,-73 56 96,93-71-657,1 0 1,-1 0 0,1 1-1,0-1 1,0 0 0,0 1-1,0-1 1,1 1 0,-1 0-1,1-1 1,-1 1 0,1 0-1,0 0 1,0 0 0,0 0-1,1 0 1,-1 0-1,1 0 1,-1 0 0,1 1-1,0-1 1,0 3 0,1 4 91,-1-9-128,0 1 0,1-1 1,-1 1-1,0-1 0,1 1 0,0-1 0,-1 1 1,1-1-1,0 1 0,0-1 0,0 0 0,0 1 1,0-1-1,0 0 0,0 0 0,0 0 1,0 0-1,0 0 0,1 0 0,-1 0 0,1 0 1,-1 0-1,0-1 0,1 1 0,-1-1 1,1 1-1,-1-1 0,1 1 0,0-1 0,-1 0 1,4 0-1,8 2-12,0-1 0,26-1 0,-24-1 17,11 2-10,-12 0-1,-1-1 1,0 0 0,0-1 0,0-1 0,17-4-1,-29 6 27,0-1 0,1 1-1,-1 0 1,0-1-1,1 1 1,-1 0 0,0 0-1,0 0 1,1 0 0,-1 0-1,0 0 1,1 0 0,-1 0-1,0 0 1,1 1-1,-1-1 1,0 1 0,0-1-1,1 1 1,-1-1 0,0 1-1,0 0 1,0-1-1,0 1 1,2 1 0,0 2 241,-1-1 0,1 1 0,-1 0 1,1 0-1,-1 0 0,2 5 0,-3-6-137,0 0-1,1 1 0,0-1 1,-1 0-1,1 0 1,1 0-1,-1 0 0,0 0 1,5 4-1,12-5-3243,-6-4-4995,-1-5 307</inkml:trace>
</inkml:ink>
</file>

<file path=ppt/ink/ink2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19:30.89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53 0 1088,'0'0'11320,"-5"0"-9564,3 1-1608,0-1 1,0 1-1,0 0 1,1-1-1,-1 1 1,0 0 0,1 0-1,-1 0 1,1 0-1,-1 0 1,1 0-1,-1 0 1,1 1-1,0-1 1,0 0-1,0 1 1,0-1-1,0 1 1,0-1-1,0 1 1,0 0 0,0-1-1,1 1 1,-1 0-1,1 0 1,-1-1-1,1 1 1,0 0-1,-1 2 1,-2 15 1043,1-1 0,-1 22 0,2-24-471,0-1-163,0-1-96,0 0 0,1 1 1,2 23-1,-2-36-440,0 0 0,1 0 0,-1 0-1,0 0 1,1-1 0,-1 1 0,1 0 0,0 0-1,-1 0 1,1 0 0,0 0 0,0-1 0,0 1-1,1 0 1,-1-1 0,0 1 0,1-1 0,-1 1-1,0-1 1,1 0 0,0 1 0,-1-1 0,1 0-1,0 0 1,0 0 0,-1-1 0,1 1-1,0 0 1,0-1 0,0 1 0,0-1 0,0 1-1,3-1 1,-2 0-9,1 0-1,-1 0 1,1 0-1,0 0 1,-1-1-1,1 0 1,-1 0-1,1 0 1,-1 0-1,0 0 1,1-1-1,-1 1 1,0-1-1,0 0 1,0 0-1,0 0 1,0 0-1,-1-1 1,1 1-1,-1-1 1,5-5-1,10-11 85,50-59-119,-66 76-50,0 7 40,1 1 48,1 6 193,0 1-1,1-1 1,6 12-1,-9-21-171,1 0 0,-1 0 0,1 0 1,-1 0-1,1-1 0,0 1 0,0-1 0,1 1 0,-1-1 0,0 0 0,1 0 0,-1 0 0,1 0 1,0 0-1,-1-1 0,1 1 0,0-1 0,5 2 0,138 20-1391,-135-21 1075,-7-2 151,39 3-1869,-42-3 1812,1 0 0,0 0 0,0 0 0,-1 0 0,1-1 0,0 1 0,-1 0 0,1-1 0,0 0 0,-1 1 0,1-1 0,-1 0 0,1 0 0,-1 0 0,1 0 0,-1 0 0,0 0 0,1 0 0,-1 0 0,0-1 0,2-1 1,10-44-4002,-1-24-2143</inkml:trace>
</inkml:ink>
</file>

<file path=ppt/ink/ink2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19:31.20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56 1 6035,'0'0'14342,"-2"29"-12469,-21 469 3455,-2 15-3407,20-174-5029,5-459-2883,0 37-1592,0-16-5186</inkml:trace>
</inkml:ink>
</file>

<file path=ppt/ink/ink2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19:31.37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43 11877,'0'0'9013,"235"0"-7285,-142 0-1039,-7 0-689,-18 0-144,-12-17-2642,-13-8-3681</inkml:trace>
</inkml:ink>
</file>

<file path=ppt/ink/ink2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3:43.00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6627,'0'0'13694,"11"28"-12205,-3-8-1158,78 174 2374,-24-80-903,-52-97-1630,2 0-1,0 0 1,1-2-1,19 19 1,-29-31-188,0 0-1,1-1 1,-1 1-1,1-1 1,0 0-1,-1 0 1,1 0 0,0 0-1,0-1 1,0 0-1,0 1 1,1-2 0,5 2-1,19-1-4374,-28-1 3879,8-2-4008,-6-6-1981,2-7-4579</inkml:trace>
</inkml:ink>
</file>

<file path=ppt/ink/ink2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3:43.49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16 9380,'0'0'14143,"16"-3"-12673,54-8-475,-67 11-933,0-1 0,-1 1 0,1 0 0,-1-1 0,1 1 0,0 1 0,-1-1 0,1 0 0,-1 1 0,1-1 0,-1 1 0,1 0 1,-1 0-1,1 0 0,-1 0 0,0 0 0,1 0 0,-1 1 0,0-1 0,0 1 0,0 0 0,0-1 0,0 1 0,3 4 0,-2 0 78,1 1 1,-1-1-1,-1 1 1,1 0-1,-1 0 1,3 12-1,-3-9 20,5 20 36,0 0-1,-3 1 0,0 0 1,-1 42-1,-3-70-385,18-3-1296,117-9 982,-134 10 538,-1-1 0,1 0 0,-1 1 0,1-1 0,-1 0-1,0 1 1,1-1 0,-1 1 0,0-1 0,1 0 0,-1 1 0,0-1 0,0 1-1,1-1 1,-1 1 0,0-1 0,0 1 0,0-1 0,0 1 0,0 0 0,0-1-1,1 1 1,1 23 338,0-1 1,-2 0-1,-4 47 0,-3-41-69,7-28-442,0 0 1,0 0-1,0 0 0,-1 0 1,1 0-1,0 0 0,-1 0 1,1 0-1,-1 0 0,1 0 1,-1 0-1,0 0 0,1-1 0,-1 1 1,0 0-1,0 0 0,1-1 1,-1 1-1,0-1 0,0 1 1,0 0-1,0-1 0,0 0 1,0 1-1,-1 0 0,2-6-3625,0-18-2775,0-16-4496</inkml:trace>
</inkml:ink>
</file>

<file path=ppt/ink/ink2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3:43.64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9668,'0'0'15800,"86"142"-15640,-73-125-160,-7 0-1745,-6-9-2273</inkml:trace>
</inkml:ink>
</file>

<file path=ppt/ink/ink2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3:44.34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5555,'0'0'13016,"4"13"-11343,-3-10-1549,3 8 276,0 0 0,0 0-1,1 0 1,1-1-1,0 0 1,8 12-1,7 8 717,-14-19-883,0 0-1,1 0 1,1-1-1,14 14 1,-18-19-958,6 5 1499,-8-32-22057</inkml:trace>
</inkml:ink>
</file>

<file path=ppt/ink/ink2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3:44.57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92 6627,'130'-92'4322,"-112"109"288,7 8-1745,0-8-447,6 8-674,-6-8-623,18-9-529,-12 9-288,6-17-304,6 8 0,-6-8-704,-6 0 16,-12 0-1265,-7-25-1361,-12-9-496,0 9-2064</inkml:trace>
</inkml:ink>
</file>

<file path=ppt/ink/ink2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3:44.74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9957,'0'0'13414,"6"183"-11605,0-133-993,6 0-672,-6 1-144,7-18-656,-7 0-1585,-6-24-1393,0-1-2081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1:51.5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49 8100,'0'0'18056,"107"28"-17608,-65-28-448,-1 0-208,0-21-2417,0 1-2481,-11-15-2850</inkml:trace>
</inkml:ink>
</file>

<file path=ppt/ink/ink2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3:44.97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8852,'0'0'14887,"179"92"-13719,-142-50-639,-6-1-369,-6 9-32,-13-8-112,-5 0-16,-7 8-1073,0-17-2208,-7 9-3250,-17-8-7011</inkml:trace>
</inkml:ink>
</file>

<file path=ppt/ink/ink2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3:54.31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 5 3217,'0'0'16184,"-3"-5"-10988,2 11-3206,-1 19-682,2 43-2271,0-55 1532,0 17-386,1 0 0,1 0 1,7 32-1,-7-53-129,0 0 0,1 0 0,0-1 0,0 1 0,1-1 0,0 1-1,1-1 1,-1 0 0,1-1 0,1 1 0,0-1 0,0 0 0,0-1 0,8 7 0,29 19-46,-41-31 301,-2 9-8387,0 4 2091,0-4-1817</inkml:trace>
</inkml:ink>
</file>

<file path=ppt/ink/ink2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3:56.04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182 62 2577,'0'0'19833,"-9"-10"-16607,-29-29-812,37 38-2285,0 0-1,-1-1 1,1 1-1,0 0 0,-1 1 1,1-1-1,-1 0 1,1 0-1,-1 0 1,1 1-1,-1-1 1,0 1-1,1 0 0,-1-1 1,1 1-1,-1 0 1,0 0-1,1 0 1,-1 0-1,0 0 1,0 0-1,1 0 1,-1 1-1,1-1 0,-1 1 1,-2 0-1,3 0-29,-3 1-106,0 1 0,0 0-1,1 0 1,-1 0 0,1 0-1,0 1 1,0 0 0,0-1-1,0 1 1,1 0 0,0 0-1,0 1 1,0-1 0,-2 5-1,0-1-31,-3 8-15,1 0 0,0 0 0,1 0 1,0 1-1,2 0 0,0-1 0,1 1 0,0 1 1,2-1-1,0 0 0,3 23 0,-2-37 31,-1-1 0,1 1 1,0 0-1,0-1 0,0 1 0,1-1 0,-1 1 0,1-1 0,-1 0 1,1 0-1,0 1 0,-1-1 0,1 0 0,3 1 0,32 23-106,-29-21 113,33 20-5,15 9-20,-1 1 0,-2 4 1,67 61-1,-119-100 51,-1 1 1,1-1-1,0 1 1,-1-1-1,1 1 1,-1-1-1,1 1 1,-1 0-1,1-1 1,-1 1-1,1 0 1,-1-1-1,0 1 1,1 0-1,-1 0 1,0 0-1,1-1 1,-1 1 0,0 0-1,0 0 1,0 0-1,0 0 1,0-1-1,0 1 1,0 0-1,0 0 1,0 0-1,0-1 1,-1 1-1,1 0 1,0 0-1,0 0 1,-1-1-1,1 1 1,-1 0-1,1 0 1,-1-1-1,1 1 1,-1 0-1,1-1 1,-1 1-1,1-1 1,-1 1-1,0-1 1,-1 2-1,2-2-5,-6 3 45,-1 0 0,0 0 0,1-1 1,-1 0-1,0 0 0,0 0 0,0-1 0,0 0 0,0-1 1,0 1-1,0-1 0,-10-2 0,2 2-14,14 0-41,0 0 0,-1 0 0,1 0 0,-1-1-1,1 1 1,-1 0 0,1-1 0,0 0 0,-1 1-1,1-1 1,0 1 0,-1-1 0,1 0 0,0 0 0,0 0-1,0 0 1,0 0 0,0 0 0,0 0 0,0 0-1,0 0 1,0-1 0,0 1 0,1 0 0,-1-1 0,0 1-1,0-2 1,-1-4-56,0-1 0,0 0 0,0 1 0,0-9 0,0 1-33,-1-7 8,0 0 0,2 0 0,1 0 0,0 0 0,5-26 0,-3 32-509,2 1-1,0-1 1,6-14 0,-5 17-707,1 1 1,0 1 0,0-1-1,10-11 1,1 6-3360,2 8-1267</inkml:trace>
</inkml:ink>
</file>

<file path=ppt/ink/ink2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3:56.95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5795,'0'0'14262,"0"3"-13563,0 2-513,0 0 0,0-1-1,1 1 1,-1 0 0,1 0-1,1 0 1,-1 0 0,0-1-1,5 10 1,-2-3-67,7 13-1723,-4-14-2446,1-7-3688</inkml:trace>
</inkml:ink>
</file>

<file path=ppt/ink/ink2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3:57.23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4578,'0'0'14951,"6"7"-13753,62 104 2456,-25-37-3197,-23-31-763,-17-35-1312,0 1 1,1-1-1,9 15 1</inkml:trace>
</inkml:ink>
</file>

<file path=ppt/ink/ink2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3:57.45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6771,'0'0'16872,"118"167"-15880,-100-134-495,1-8-401,-1 0-96,-5-16-481,-1-1-1424,-6 0-1520</inkml:trace>
</inkml:ink>
</file>

<file path=ppt/ink/ink2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3:57.70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64 7555,'0'0'12870,"33"-11"-11421,107-33-414,-134 42-946,0 0-1,1 0 1,-1 1-1,0 0 1,1 0 0,-1 1-1,1 0 1,-1 0-1,9 2 1,-11-1-10,-1 0 1,1 1-1,-1-1 0,0 1 1,1 0-1,-1 0 0,0 0 0,0 1 1,5 5-1,-1-2 62,6 6 34,-1 1 1,-1 0-1,0 0 1,-1 1-1,-1 1 1,0 0-1,-1 0 0,0 1 1,6 19-1,1 10 102,-2 0 0,8 54 0,-12-37-603,-3 1 1,-1 70-1,-5-132 203,0 0-1,0-1 1,0 1 0,0 0-1,0-1 1,0 1-1,0 0 1,0-1-1,0 1 1,-1-1-1,1 1 1,0 0-1,0-1 1,-1 1-1,1-1 1,0 1-1,-1 0 1,1-1-1,0 1 1,-1-1 0,1 1-1,-1-1 1,1 0-1,-1 1 1,-17 1-5692,10-2 3300,-16 0-7188</inkml:trace>
</inkml:ink>
</file>

<file path=ppt/ink/ink2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3:59.18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 0 7331,'0'0'15567,"-1"9"-14606,0 16-576,0 0 1,2 1-1,0-1 0,2 0 1,1 1-1,9 30 0,4 11 419,19 61 164,-30-113-925,-1-1-1,2-1 0,0 1 0,1-1 0,0 0 1,15 18-1,-19-28-115,-1 0 1,0 0-1,0 0 1,1-1 0,0 0-1,-1 1 1,1-1-1,0-1 1,6 3-1,15-2-3261,-24-2 2844,0 0 0,1-1 0,-1 1 0,0-1-1,1 1 1,-1-1 0,0 0 0,0 1 0,0-1-1,1 0 1,-1 0 0,0 0 0,0 0 0,0 0 0,1-2-1,10-19-6579</inkml:trace>
</inkml:ink>
</file>

<file path=ppt/ink/ink2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3:59.56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149 0 7732,'0'0'16909,"-20"0"-15183,-3 0-1129,-34 4 1,55-3-576,0 0 0,-1-1 0,1 1 0,0 0-1,0 0 1,0 0 0,0 1 0,1-1 0,-1 0 0,0 1 0,0-1 0,1 1 0,-1 0-1,1-1 1,-1 1 0,1 0 0,0 0 0,0 0 0,0 0 0,0 0 0,0 0 0,0 0-1,0 0 1,1 0 0,-1 0 0,1 1 0,-1-1 0,1 0 0,0 4 0,-1 3-9,-2 2-25,1 0 1,1 0 0,0 0 0,0 13 0,2-23 2,-1-1 1,1 1 0,-1-1 0,0 1-1,1 0 1,-1-1 0,1 1 0,-1-1 0,1 0-1,0 1 1,-1-1 0,1 1 0,-1-1-1,1 0 1,0 1 0,-1-1 0,1 0 0,0 0-1,0 1 1,-1-1 0,1 0 0,0 0-1,-1 0 1,1 0 0,0 0 0,0 0 0,-1 0-1,2 0 1,31 0-455,-22-1 135,-5 1 117,0 0 1,0-1-1,0 0 0,0 0 1,0-1-1,0 0 0,0 0 1,-1 0-1,1 0 1,-1-1-1,1 0 0,-1 0 1,0-1-1,0 1 1,-1-1-1,1 0 0,5-7 1,-8 9 178,-1 1 1,0 0 0,0 1 0,0-1-1,1 0 1,-1 0 0,1 0-1,-1 1 1,0-1 0,1 1-1,-1-1 1,1 1 0,-1-1 0,1 1-1,0 0 1,-1 0 0,1 0-1,-1 0 1,1 0 0,-1 0-1,1 0 1,-1 1 0,1-1 0,-1 0-1,1 1 1,-1-1 0,1 1-1,-1 0 1,1-1 0,-1 1 0,2 1-1,5 4 144,-1-1 0,1 1 0,-1 1 0,7 7 0,-6-5 130,16 15 750,-1 1 0,28 42 0,-41-54-888,-1 2 0,-1-1 0,-1 1 0,0 0 1,0 1-1,-2 0 0,5 20 0,-10-36-132,0 1-49,0 0-1,0-1 1,0 1-1,0 0 1,1-1-1,-1 1 1,0 0-1,0-1 1,0 1-1,1 0 1,-1-1-1,0 1 1,1 0-1,-1-1 1,0 1-1,1-1 1,-1 1-1,1-1 0,-1 1 1,1-1-1,-1 1 1,1-1-1,-1 1 1,1-1-1,0 1 1,1-1-1</inkml:trace>
</inkml:ink>
</file>

<file path=ppt/ink/ink2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3:59.72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10053,'0'0'15111,"74"58"-15111,-61-41-289,-1-9-1647,-6 1-1954,0-9-2593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1:51.7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 7571,'0'0'9461,"-10"152"-5844,10-76-847,0 14-945,0 0-449,0-7-1120,0-20-256,0-8-128,0-20-2017,5-21-1857,6-7-1872,-1-7-2594</inkml:trace>
</inkml:ink>
</file>

<file path=ppt/ink/ink2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3:59.92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10389,'0'0'14310,"61"151"-14262,-42-126-48,-7-17-800,1 9-1505,-7-17-1617,-6-9-3057</inkml:trace>
</inkml:ink>
</file>

<file path=ppt/ink/ink2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00.26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10757,'0'0'3946,"6"30"184,-2-6-3345,1 12 318,3 1 1,0-1 0,25 62-1,-32-96-1053,69 146 2903,-61-130-2751,1-2 0,1 1 0,0-1-1,2-1 1,0 0 0,19 17 0,-26-27-236,-1-1 1,1 0 0,0-1 0,0 0 0,0 0 0,0 0-1,1 0 1,-1-1 0,1 0 0,-1-1 0,1 1 0,0-1-1,0-1 1,-1 1 0,12-1 0,-16 0-64,1 0 1,-1-1 0,1 1-1,-1 0 1,0-1 0,1 0-1,-1 1 1,0-1 0,1 0-1,-1 0 1,0 0 0,0 0-1,0-1 1,0 1 0,0-1-1,0 1 1,0-1 0,1-1-1,0-1-83,0 0-1,0 0 1,-1 0-1,0 0 1,0 0-1,0-1 1,0 1-1,2-9 1,-1-6-457,0 0 0,-1-1 0,-1-30 0,-1 49 597,0-2 12,1 1 0,-1 0 0,0-1 0,0 1 1,0 0-1,-1-1 0,1 1 0,0 0 0,-1 0 0,0-1 0,1 1 0,-1 0 0,0 0 0,0 0 1,0 0-1,-1 0 0,-1-3 0,0 3 133,0 1 1,0-1-1,0 1 0,0 0 0,0 1 1,0-1-1,-1 0 0,1 1 1,0 0-1,0 0 0,0 0 1,-6 0-1,6 0 39,0 0-1,0 0 1,0 0-1,0 0 1,0 1-1,1-1 1,-1 1-1,0 0 1,0 0 0,0 0-1,0 0 1,1 0-1,-1 1 1,0-1-1,1 1 1,-1-1-1,1 1 1,0 0 0,0 0-1,-1 0 1,1 1-1,1-1 1,-1 0-1,0 1 1,0-1-1,1 1 1,0 0-1,-1-1 1,1 1 0,-1 3-1,-3 5-153,-1 1-215,5-1-9566</inkml:trace>
</inkml:ink>
</file>

<file path=ppt/ink/ink2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00.51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7251,'0'0'9471,"28"14"-6998,93 46-621,-101-50-1515,0 0 0,-1 1 0,0 1 0,-1 1 0,0 1 0,-1 0 0,-1 2 0,0-1 0,-1 2 0,-1 0 0,-1 1 0,0 0 0,-1 1 0,-1 1 0,-1 0 0,0 0 0,-2 1 0,10 36 0,-13-37-277,-1 1 0,0-1 0,-2 1 1,-1-1-1,-1 33 0,0-23-93,0-22-157,-1 0-1,1-1 1,-2 1-1,1-1 1,-1 1-1,0-1 1,0 0-1,-1 0 1,0 0-1,0 0 1,-8 12-1,6-13-628,0 1 0,0-1 0,-1 0 0,0-1 0,0 1 0,-12 7-1,-12 5-5716</inkml:trace>
</inkml:ink>
</file>

<file path=ppt/ink/ink2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01.44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13 1 6659,'0'0'15271,"-2"10"-13793,-2 17-1076,0 0-1,2 0 1,1 1 0,1-1 0,1 1-1,2-1 1,8 38 0,-6-41-295,2 0 1,0-1 0,2 1 0,0-2-1,1 1 1,2-1 0,0-1 0,27 35-1,-34-49-107,1-1 0,0 1 0,1-1 0,0-1 0,-1 1 0,2-1 0,-1 0 0,1-1 0,-1 0 0,12 4 0,-14-6-1518,1 0 0,-1-1 0,1 0 0,-1 0 0,11 0 0</inkml:trace>
</inkml:ink>
</file>

<file path=ppt/ink/ink2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03.75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1105,'0'0'17458,"5"29"-15553,19 96 75,-22-111-1593,2 0 1,0 0-1,0 0 1,1-1-1,1 0 1,1 0-1,12 20 1,-10-23-247,0 1 1,1-1-1,0-1 0,0 0 1,1 0-1,15 8 0,-13-5-167,-4-4 1626,-3-4-3842,-1-2-3412</inkml:trace>
</inkml:ink>
</file>

<file path=ppt/ink/ink2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03.96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2561,'0'0'14055,"87"167"-11910,-44-125-273,7 0-751,-7-17-145,13 0-623,-13-17-305,0-8-48,-12 0-417,0-16-991,-12-35-1041,-19 1-1473,0-8-2257</inkml:trace>
</inkml:ink>
</file>

<file path=ppt/ink/ink2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04.13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10597,'0'0'13302,"6"175"-12390,6-133-624,-6 0-288,1 0-64,5-1-1296,-12-7-1265,6-9-1617,0-8-1489,0-1-5346</inkml:trace>
</inkml:ink>
</file>

<file path=ppt/ink/ink2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04.33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10949,'0'0'12806,"49"92"-12806,-42-67-48,-1 0-1505,-6-8-1712,6 0-2722</inkml:trace>
</inkml:ink>
</file>

<file path=ppt/ink/ink2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04.58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12166,'0'0'11269,"86"159"-11125,-80-134-144,1 0-657,-1-9-1103,-6-7-1490</inkml:trace>
</inkml:ink>
</file>

<file path=ppt/ink/ink2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04.86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1 159 9284,'72'-104'2644,"-58"83"2174,-12 22-4582,1 0 0,-1 0 0,0 1 0,0-1 0,0 1 0,0-1 0,-1 1-1,1 0 1,0 0 0,-1 0 0,1 0 0,-1 0 0,0 0 0,2 3 0,0 0 278,7 11 330,0 0 0,-2 1-1,0 0 1,11 32 0,-13-31-473,0 0-1,2 0 1,0-1-1,19 29 1,-25-43-379,0-1 0,0 0 1,0 0-1,0 0 0,0 0 0,1 0 1,-1 0-1,1-1 0,-1 1 0,1-1 1,-1 0-1,1 1 0,0-1 0,-1-1 1,1 1-1,0 0 0,0-1 0,0 1 0,0-1 1,0 0-1,0 0 0,-1 0 0,1 0 1,4-1-1,1 1-99,-8 0 100,1 0 1,-1-1 0,1 1 0,-1 0 0,1 0-1,-1-1 1,0 1 0,1 0 0,-1-1 0,1 1-1,-1 0 1,0-1 0,1 1 0,-1 0 0,0-1-1,1 1 1,-1-1 0,0 1 0,0-1 0,1 1-1,-1-1 1,0 1 0,0-1 0,0 1 0,0-1 0,0 1-1,0-2 1,3-17-103,-3 15 58,2-147-3942,-3 77-2808,1 8-2526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1:52.0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1 342 4914,'0'0'12201,"14"-21"-9566,7-7-1893,62-97 1472,-76 113-1950,0 1 0,0-1-1,-1 0 1,0 0 0,-2 0-1,1-1 1,-1 0-1,-1 0 1,0 0 0,1-21-1,-4 33-175,0 0 0,0 1 0,-1-1 0,1 1-1,0-1 1,-1 1 0,1-1 0,0 1 0,-1-1-1,1 1 1,-1 0 0,1-1 0,0 1-1,-1-1 1,1 1 0,-1 0 0,1-1 0,-1 1-1,1 0 1,-1 0 0,0-1 0,1 1 0,-1 0-1,1 0 1,-1 0 0,0 0 0,1 0 0,-1 0-1,1 0 1,-1 0 0,0 0 0,1 0-1,-2 0 1,-23 4 329,22-3-415,-1 1 1,1 0-1,-1 0 0,1 0 1,0 0-1,0 1 0,0-1 1,0 1-1,0 0 0,1 0 1,-1 0-1,1 0 1,0 0-1,-3 5 0,-23 52-88,21-38 137,1 0 0,1 0 0,1 1 1,1-1-1,1 1 0,2 34 0,0-55-40,0 0 0,0 1 0,0-1 0,0 0 0,1 0 0,-1 0 0,1 0 0,0 0 0,0 0 0,-1 0 0,1 0 0,0 0 0,1 0 0,-1 0 0,0 0 0,1-1 0,-1 1 0,1 0 0,-1-1 0,1 1 0,2 1 0,0-1-5,1 0 1,-1 1 0,0-2 0,1 1 0,0 0 0,0-1-1,-1 0 1,1 0 0,7 0 0,1 0-169,1-1 0,-1 0 0,0-1 0,1-1 0,-1 0-1,21-7 1,-24 6-263,-1-1 0,0-1 0,0 0 0,-1 0-1,0-1 1,0 0 0,14-13 0,-4 1-2917,29-39 1,-10 2-4724</inkml:trace>
</inkml:ink>
</file>

<file path=ppt/ink/ink2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05.07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7171,'0'0'16264,"142"176"-14600,-98-118-63,-7 9-528,0 8-321,-12 0-384,-7 0-192,-5 9-176,-13-9-64,0-8-848,0-17-1153,0-8-3121,-25-26-2274</inkml:trace>
</inkml:ink>
</file>

<file path=ppt/ink/ink2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08.15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 1 6355,'-4'2'23548,"2"5"-23323,2 167 144,1-157-363,1 0 1,1 0-1,1-1 0,0 1 1,1-1-1,1 0 1,0 0-1,1-1 1,1 0-1,0 0 1,19 24-1,-21-32-28,1 0 0,0-1 0,0 1 0,14 8 1,-18-15-6,-2 0 27,-1 0-1,0 0 1,1 0-1,-1 0 1,0 0-1,1 0 0,-1 0 1,0 0-1,1 0 1,-1 0-1,0 0 1,1 0-1,-1 0 0,0 0 1,0 0-1,1 1 1,-1-1-1,0 0 1,1 0-1,-1 0 0,0 1 1,0-1-1,1 0 1,-1 0-1,0 0 1,0 1-1,0-1 0,1 0 1,-1 0-1,0 1 1,0-1-1,0 0 1,0 1-1,0-1 1,1 0-1,-1 1 0,0-1 1,0 0-1,0 1 1,0-1-1,0 0 1,0 1-1,0 1-23,-2-5-2889,-2-2 2106,0 1 0,-1 1 1,1-1-1,-1 0 1,0 1-1,-6-4 1,6 5 131,-31-22-6427</inkml:trace>
</inkml:ink>
</file>

<file path=ppt/ink/ink2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09.32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4034,'0'0'13814,"4"22"-12160,29 158 2345,4-17-149,-33-141-3627,-4-19-217,0-1 1,1 1-1,-1 0 0,1 0 1,0 0-1,0-1 1,0 1-1,2 4 0,-2-5-208,0-3-198,0 0 0,-1 0 1,1 0-1,0 1 1,-1-1-1,1 0 1,-1 0-1,1 0 0,-1 0 1,1 0-1,-1 0 1,0 0-1,1 0 1,-1 0-1,0 0 1,0 0-1,0 0 0,0-1 1,0 1-1,0 0 1,0 0-1,0 0 1,0 0-1,0 0 0,-1 0 1,1-1-1,-1-7-1743,1-30-6143</inkml:trace>
</inkml:ink>
</file>

<file path=ppt/ink/ink2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09.63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2817,'0'0'12425,"22"2"-10814,74 14-168,-90-15-1263,-1 1 0,0 0-1,0 0 1,0 0 0,0 0 0,0 1-1,0 0 1,-1 0 0,1 0-1,-1 1 1,0 0 0,0 0-1,0 0 1,0 0 0,3 5-1,-1 2 279,0-1-1,-1 1 0,0 1 1,5 17-1,-9-29-451,7 31 514,0 1 1,-2 0-1,-2 1 0,2 63 0,-7-96-521,1 1 0,0-1-1,0 0 1,0 0 0,0 1 0,0-1-1,0 0 1,0 0 0,0 1-1,0-1 1,0 0 0,0 1-1,0-1 1,0 0 0,0 0 0,0 1-1,0-1 1,1 0 0,-1 0-1,0 1 1,0-1 0,0 0 0,0 0-1,0 1 1,1-1 0,-1 0-1,0 0 1,0 0 0,0 1-1,1-1 1,-1 0 0,0 0 0,0 0-1,1 0 1,-1 0 0,0 0-1,0 1 1,1-1 0,-1 0 0,0 0-1,0 0 1,1 0 0,-1 0-1,0 0 1,1 0 0,-1 0-1,0 0 1,0 0 0,1 0 0,-1 0-1,0 0 1,0-1 0,1 1-1,-1 0 1,0 0 0,0 0 0,1 0-1,-1 0 1,0 0 0,0-1-1,1 1 1,0-1-18,1 0-1,-1 0 1,0 0 0,0 0-1,0-1 1,0 1 0,1 0-1,-2-1 1,1 1 0,0-1-1,1-2 1,9-21-1470,0 1-1,18-26 1,-6 10-4696,-4 6-1007</inkml:trace>
</inkml:ink>
</file>

<file path=ppt/ink/ink2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09.79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7764,'0'0'14470,"37"167"-12325,-31-125-1056,1-9-849,-1-16-240,0 0-641,0-17-2176,0 0-2289,1-9-2562</inkml:trace>
</inkml:ink>
</file>

<file path=ppt/ink/ink2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10.10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52 9989,'0'0'9273,"27"-5"-8601,167-24-122,-158 22-520,-25 4-42,-1 1 1,0 0 0,0 0-1,1 1 1,-1 1-1,1 0 1,17 2 0,-25-1 18,-1 0 0,0 0 0,1 1 0,-1-1 0,0 0 0,0 1 0,0 0 0,0-1 1,-1 1-1,1 0 0,0 0 0,-1 0 0,1 0 0,-1 1 0,0-1 0,1 0 0,-1 0 0,0 1 1,0 2-1,16 53 480,-14-47-316,56 357 3244,-43-239-2404,-11-81-717,-4-30-252,1 0-1,1 0 0,0-1 0,1 1 0,8 19 1,-6-26-868,-1-12-1891,-2-17-2085,-3-20-1455</inkml:trace>
</inkml:ink>
</file>

<file path=ppt/ink/ink2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10.28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67 4562,'0'0'19033,"167"9"-18297,-118-9-560,1 0-176,-7-9-1376,1-7-2082,-14-9-1776,-5 0-8933</inkml:trace>
</inkml:ink>
</file>

<file path=ppt/ink/ink2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10.51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8468,'0'0'15623,"155"59"-14679,-124-26-95,6 1-257,-12-1-64,-13 9-272,-6 8-31,-6 8-225,0-8-273,-24 0-1295,-7-16-2242,0-17-2529,6-1-2993</inkml:trace>
</inkml:ink>
</file>

<file path=ppt/ink/ink2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11.27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 0 6339,'0'0'14084,"0"25"-12545,0 2-1059,-1 13 426,2 0 1,7 53-1,-4-70-589,1-1 0,1 0 0,1-1 1,1 0-1,1 0 0,1 0 0,18 29 0,-18-36-376,0-1 1,0 0-1,1 0 0,1-1 1,0-1-1,1 0 0,0 0 0,0-1 1,1-1-1,29 14 0,-37-21 354,-4-19-19014</inkml:trace>
</inkml:ink>
</file>

<file path=ppt/ink/ink2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12.26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1457,'0'0'13283,"0"6"-11130,1 21-692,1 0 0,1 0 0,2-1 1,10 36-1,43 103 1761,-39-115-2531,-19-49-690,0 0 0,0-1 0,0 1 0,0 0 1,0 0-1,0 0 0,1-1 0,-1 1 1,0 0-1,1 0 0,-1-1 0,0 1 0,1 0 1,-1 0-1,1-1 0,-1 1 0,1 0 0,0-1 1,-1 1-1,1-1 0,0 1 0,-1-1 1,1 1-1,0-1 0,-1 0 0,1 1 0,0-1 1,0 0-1,0 1 0,-1-1 0,1 0 1,0 0-1,0 0 0,1 0 0,-1 0-17,-1-12-5007,1-76-3696,4 30 2311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1:52.5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4930,'0'0'8604,"0"22"-4794,0-1-2956,5 123 3569,15-16-418,-13-113-3917,0-18-494,6-20-461,-7 8 568,22-53-620,39-68 0,-67 134 909,19-25-189,-18 27 204,-1-1 0,0 1 0,0-1 0,1 1 1,-1 0-1,0-1 0,1 1 0,-1-1 0,1 1 0,-1 0 0,0-1 0,1 1 0,-1 0 0,1 0 0,-1-1 0,1 1 0,-1 0 1,1 0-1,-1 0 0,1 0 0,-1-1 0,1 1 0,-1 0 0,1 0 0,-1 0 0,1 0 0,-1 0 0,1 0 0,0 0 0,-1 1 0,1-1 1,-1 0-1,1 0 0,-1 0 0,1 0 0,-1 1 0,0-1 0,1 0 0,-1 0 0,1 1 0,-1-1 0,1 0 0,-1 1 0,0-1 0,1 1 1,-1-1-1,0 0 0,1 1 0,-1-1 0,0 1 0,0-1 0,1 1 0,-1-1 0,0 1 0,0-1 0,0 1 0,1 0 0,6 24 754,-1 1-1,-1 0 0,1 26 1,5 19 641,-7-43-942,-4-23-377,0 1-1,1 0 1,0-1-1,0 1 0,1-1 1,0 0-1,0 1 1,3 6-1,-3-9-66,-1-8-90,0 0 1,1 1 0,0-1 0,0 1 0,0-1 0,0 1-1,0 0 1,4-4 0,2-5-153,0-2 158,1 1-1,1-1 1,0 2-1,1-1 0,1 2 1,0-1-1,0 2 1,25-18-1,-35 27 64,1 0 0,-1 1-1,0 0 1,1-1-1,0 1 1,-1 0 0,1 0-1,0 0 1,-1 0 0,1 1-1,0-1 1,0 1 0,0 0-1,0 0 1,-1 0-1,1 0 1,0 0 0,0 0-1,3 2 1,-3-1 78,1 1 0,-1-1-1,1 1 1,-1 0 0,0 0 0,1 1 0,-1-1 0,0 1-1,-1-1 1,1 1 0,0 0 0,2 4 0,5 9 360,0 1-1,-1-1 1,-1 1 0,9 28 0,-14-35-357,-1 3 83</inkml:trace>
</inkml:ink>
</file>

<file path=ppt/ink/ink2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12.54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18 7924,'0'0'7512,"13"-3"-6930,4-2-246,-9 3-9,0 0 1,0 0-1,0 1 1,0 0-1,1 0 0,10 1 1,-18 0-233,1 1 1,-1-1-1,0 1 0,1-1 1,-1 1-1,0 0 1,0-1-1,0 1 0,0 0 1,0 0-1,0 0 0,0 0 1,0 0-1,0 0 1,0 0-1,0 0 0,0 0 1,-1 0-1,1 0 0,0 1 1,-1-1-1,1 2 1,3 4 322,74 153 3739,15 96-2350,-18-46-1408,-43-118-362,-32-91-74,0 0 0,1 0 0,-1 0 0,0 0 0,0 0 0,1 0 0,-1 0 0,0 0 0,1 0 0,-1-1 0,1 1 0,-1 0 0,1 0 0,-1 0 0,1-1 0,0 1 0,-1 0 0,1-1 0,0 1 0,0 0 0,0-1 0,-1 1 0,1-1 0,0 1 0,0-1 0,0 0 0,0 1 0,1-1 1,-5-12-5698,-13-18 265</inkml:trace>
</inkml:ink>
</file>

<file path=ppt/ink/ink2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12.71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11589,'0'0'12790,"167"50"-12262,-124-41-432,0-9-96,-12 8-912,-12-8-2097,-7 0-2882</inkml:trace>
</inkml:ink>
</file>

<file path=ppt/ink/ink2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14.27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93 111 1361,'0'0'11186,"0"-15"-9518,0-49-89,0 62-1436,1 0 0,-1 1 1,0-1-1,0 0 0,0 1 0,-1-1 0,1 1 1,0-1-1,-1 0 0,1 1 0,-1-1 1,1 1-1,-1-1 0,0 1 0,1-1 0,-3-1 1,2 2 21,0 1 0,1 0 0,-1-1 0,0 1 0,0 0 0,0-1 1,0 1-1,0 0 0,0 0 0,0 0 0,0 0 0,0 0 0,0 0 0,0 0 1,0 0-1,-2 1 0,-9 0 1047,10 0-1141,0-1 1,0 1 0,1-1 0,-1 1-1,0-1 1,0 1 0,1 0 0,-1 0-1,0 0 1,1 0 0,-1 0 0,1 1-1,-1-1 1,1 0 0,0 1 0,-1-1-1,1 1 1,0-1 0,0 1 0,0-1-1,0 1 1,0 0 0,1 0 0,-2 3-1,-1 3-54,0 1-1,0 0 1,-1 16-1,0 4 536,1 50 1,3-77-525,1 1 0,-1-1 0,0 0 0,0 0 1,1 0-1,-1 0 0,1 0 0,0 0 0,0 0 1,0 0-1,0 0 0,0 0 0,0-1 1,0 1-1,0 0 0,1 0 0,-1-1 0,1 1 1,-1-1-1,4 3 0,0-2-26,-1 1 1,1-1-1,-1 0 0,1 0 0,0 0 1,0-1-1,0 1 0,9 0 0,-3-1-76,-1 0 0,1-1 0,0 0 0,-1-1 0,1 0 0,0 0 0,-1-1 0,17-6 0,-12 2-121,0 0 0,31-6 0,-42 11 191,1 0 0,0 1 0,-1 0 0,1-1 0,-1 1-1,1 1 1,0-1 0,-1 1 0,1 0 0,-1 0 0,1 0 0,-1 1 0,0-1-1,1 1 1,6 4 0,-4 0 116,1 1 0,-1 0-1,0 0 1,-1 0 0,0 1-1,0 0 1,-1 0 0,1 1-1,-2-1 1,5 12 0,4 11 390,14 54 0,-20-58-362,-6-17-113,2 0-1,-1 0 1,1 0-1,1-1 1,0 0-1,8 15 1,-11-23-171</inkml:trace>
</inkml:ink>
</file>

<file path=ppt/ink/ink2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14.54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7395,'0'0'14519,"37"59"-13206,-18-34-577,-1-8-512,-5-9-192,-1-8-32,-6 0-2913,-6-8-1089,0-34-2385</inkml:trace>
</inkml:ink>
</file>

<file path=ppt/ink/ink2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14.88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4898,'0'0'15722,"32"13"-14284,103 42-235,-121-49-943,-1 1-1,0 0 1,0 0-1,-1 1 1,14 12-1,-11-8 23,-5-2-125,0 0 1,-1 0-1,0 1 1,0 0-1,-1 1 1,-1 0-1,0 0 1,0 0-1,-1 1 1,-1 0 0,0 0-1,3 15 1,1 11 137,-1-1 0,-2 1 0,1 43 0,-2 36 43,-4-69-3899,-15-49-8226,3-7 3543</inkml:trace>
</inkml:ink>
</file>

<file path=ppt/ink/ink2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17.05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35 2 1873,'0'0'13972,"-3"-1"-11974,3 1-1916,-1-1 1,1 1-1,-1 0 1,1 0-1,0 0 1,-1 0-1,1 0 1,-1 0-1,1 0 1,-1 0-1,1 0 1,0 0-1,-1 0 0,1 0 1,-1 0-1,1 1 1,0-1-1,-1 0 1,1 0-1,0 0 1,-1 0-1,1 1 1,-1-1-1,1 0 1,0 0-1,0 1 1,-1-1-1,1 0 1,0 1-1,-1-1 0,1 0 1,0 1-1,0-1 1,0 0-1,-1 2 1,-6 22 1458,1 41-249,5-57-1046,0 7 63,-2 25 558,2 0 0,7 71 1,-3-103-861,0 0 0,0 1 0,1-1 0,0 0 1,0-1-1,1 1 0,0-1 0,1 0 1,-1 0-1,1-1 0,1 1 0,-1-1 0,1-1 1,0 1-1,0-1 0,13 7 0,-9-9 1046,-6-4-4084</inkml:trace>
</inkml:ink>
</file>

<file path=ppt/ink/ink2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17.71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7235,'0'0'10899,"9"0"-10302,0 0-362,-1 0 1,1 0-1,-1 1 0,1 0 0,-1 1 0,0 0 0,0 0 0,0 1 0,0 0 1,0 0-1,0 1 0,-1 0 0,0 0 0,12 10 0,-12-8-11,-1 0 1,0 1-1,-1 0 0,0 0 1,0 0-1,0 1 0,-1 0 0,0 0 1,0 0-1,3 15 0,-3-5 89,-1 0 0,-1 1 0,0-1 0,-2 23-1,0 173 243,0-213-448,3-2-141,-1 0 0,1 0 0,-1 0 0,1 0 0,-1-1-1,0 1 1,0-1 0,0 0 0,1 1 0,-2-1 0,1 0 0,0 0 0,0 0 0,-1-1-1,1 1 1,1-3 0,5-5-45,1-2-428,0 0 1,0 0-1,-1-1 0,7-14 1,7-31-6299,-15 25-849</inkml:trace>
</inkml:ink>
</file>

<file path=ppt/ink/ink2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17.89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6723,'0'0'17336,"43"92"-16392,-30-75-655,-7 0-289,0-1-160,0-16-3954</inkml:trace>
</inkml:ink>
</file>

<file path=ppt/ink/ink2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18.09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1 109 7780,'0'0'13830,"80"-67"-13830,-55 51-272,0 7-1633,-7-7-1873,-5 16-784,-7 0-1105</inkml:trace>
</inkml:ink>
</file>

<file path=ppt/ink/ink2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18.37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53 5138,'85'-53'4498,"-95"89"5451,5-13-6845,-3 45 0,7-64-3066,1-1 0,0 1 0,0-1 0,0 1 0,1-1 0,-1 1 0,1-1 0,0 1 0,0-1 0,0 1 0,0-1-1,0 0 1,1 1 0,0-1 0,0 0 0,0 0 0,0 0 0,0-1 0,0 1 0,1 0 0,-1-1 0,1 0 0,0 1 0,0-1 0,0 0 0,3 2 0,23 13 10,41 19 0,20 12-4,-79-41-37,-2 0 0,1 0 0,-1 1 0,0 0 0,0 1 0,10 13 0,-16-17 22,-1 0 1,0 0-1,0 0 1,0 0-1,-1 0 0,0 0 1,1 0-1,-2 1 0,1-1 1,-1 6-1,1-7 4,-1 0-1,0-1 1,0 1 0,0-1-1,-1 1 1,1-1-1,-1 1 1,0-1 0,0 1-1,0-1 1,0 1 0,-1-1-1,1 0 1,-1 0-1,0 0 1,-3 4 0,-1-2-7,1-1 1,-1 0 0,0-1 0,-1 1-1,1-1 1,-1 0 0,1-1-1,-1 1 1,0-1 0,0-1 0,-8 2-1,-34 1-2927,0-3-6834,43-1 7876,-13 0-8425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1:52.8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0 290 8404,'0'0'8711,"18"-26"-6900,53-88-304,-65 106-1193,-2 1-1,1-1 0,-1 0 0,0 0 1,-1-1-1,0 1 0,0-1 0,-1 1 1,0-1-1,0 0 0,-1 0 1,0 0-1,-1-17 0,0 12 1373,-8 14 846,6 1-2482,0 0-1,0 0 0,0 0 0,0 0 1,0 0-1,1 1 0,-1-1 0,0 1 1,1 0-1,-1-1 0,1 1 0,-1 0 0,1 0 1,0 0-1,0 0 0,-1 3 0,-17 43-5,12-27 1,-3 8 84,2 0 0,1 1 0,1 0 0,2 0 0,-2 60 0,6-89-126,0 1 1,0-1 0,0 0-1,0 1 1,1-1-1,-1 1 1,0-1 0,1 1-1,-1-1 1,1 0-1,0 1 1,-1-1 0,1 0-1,0 1 1,0-1-1,0 0 1,0 0-1,0 0 1,0 0 0,0 0-1,0 0 1,2 1-1,0 0-26,0-1-1,0 0 1,0 0-1,0 0 1,0 0-1,0 0 1,0-1-1,1 1 1,-1-1-1,4 0 1,2 0-224,-1-1 0,0 0 1,0 0-1,0-1 0,0 0 1,0 0-1,0-1 1,7-4-1,-5 1-473,-1 0-1,0 0 1,0-1 0,0-1 0,9-10-1,34-46-7496,-20 15 707</inkml:trace>
</inkml:ink>
</file>

<file path=ppt/ink/ink2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18.87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8 320,'0'0'5171,"31"0"-4915,-25 0 2433,-6-8-10020</inkml:trace>
</inkml:ink>
</file>

<file path=ppt/ink/ink2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19.37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134 227 1121,'52'-41'2088,"-39"25"11539,-15 3-7747,0 11-5851,0 0 1,0 0-1,0 0 1,0 0 0,-1 1-1,1-1 1,-1 1-1,-4-3 1,-10-8 2034,9 3-1739,1 0 0,-1 1 0,0 0-1,-1 0 1,0 1 0,-1 0 0,-19-11 0,16 15-196,5-2-74,-29-31-34,29 28 903</inkml:trace>
</inkml:ink>
</file>

<file path=ppt/ink/ink2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20.13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2513,'0'0'14113,"2"10"-11063,7-3-2757,0-1 0,0 0 0,1 0 1,0-1-1,0 0 0,1 0 0,-1-1 1,1-1-1,0 0 0,0 0 0,18 1 1,-14-4-231,1 1 1,-1 1 0,0 0-1,0 1 1,0 0 0,23 10-1,-21-10-1338,-2 2-5213,-9-4 1032</inkml:trace>
</inkml:ink>
</file>

<file path=ppt/ink/ink2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20.87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 0 3682,'0'0'15810,"0"10"-13919,-1-5-1520,1-4-249,0 0 1,0 1-1,-1-1 0,1 0 0,0 0 0,0 0 0,0 0 0,0 1 0,0-1 1,0 0-1,0 0 0,1 0 0,-1 0 0,0 1 0,1-1 0,-1 0 0,1 0 1,-1 0-1,1 0 0,-1 0 0,1 0 0,1 1 0,-1-2-15,2 8-3060,0-4 209,-3 1-2188</inkml:trace>
</inkml:ink>
</file>

<file path=ppt/ink/ink2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21.21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 0 5250,'0'0'13116,"-6"18"-8511,8 3-4056,1 0 1,1-1 0,0 1 0,2-1-1,14 34 1,3 10-17,-10-25-317,-9-29-188,0 0 0,-1 1 0,3 13 0,1 3-337,1-16-2378,1-6-4469</inkml:trace>
</inkml:ink>
</file>

<file path=ppt/ink/ink2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21.50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17 4370,'0'0'11205,"19"-2"-9770,4 1-654,35 1-1,-57 0-708,1 1 1,0-1-1,-1 0 0,1 1 1,0 0-1,-1-1 0,1 1 1,-1 0-1,1 0 0,-1 0 0,1 0 1,-1 0-1,1 0 0,-1 0 1,0 0-1,0 0 0,0 1 0,0-1 1,0 1-1,0-1 0,0 0 1,0 1-1,0 0 0,-1-1 1,1 1-1,-1-1 0,1 1 0,-1 0 1,1 0-1,-1-1 0,0 1 1,0 0-1,0-1 0,0 1 0,-1 3 1,2 2 216,13 191 3801,-14-196-4066,0 0 0,0 0 1,1 0-1,-1-1 0,0 1 0,1 0 0,0 0 0,-1 0 1,1-1-1,0 1 0,0 0 0,0-1 0,0 1 0,0 0 1,0-1-1,0 0 0,0 1 0,1-1 0,-1 0 1,1 1-1,-1-1 0,1 0 0,-1 0 0,1 0 0,0 0 1,-1-1-1,1 1 0,0 0 0,0-1 0,0 1 0,-1-1 1,1 1-1,4-1 0,-4 0-31,1 0 0,0-1 0,-1 1 0,1-1 0,-1 0 1,1 1-1,-1-1 0,1 0 0,-1-1 0,1 1 0,-1 0 0,0-1 0,0 1 0,1-1 0,-1 0 1,0 1-1,-1-1 0,1 0 0,0 0 0,0-1 0,-1 1 0,0 0 0,3-5 0,3-9-385,-1-1 0,-1 0 0,0 0-1,2-21 1,-3 8-2928,0-48 0,-4 18-4363</inkml:trace>
</inkml:ink>
</file>

<file path=ppt/ink/ink2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21.72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9748,'0'0'11894,"86"167"-10357,-55-109-689,0 9-48,-12-8-319,-7 7-401,-6 1-80,-6-8-721,0-1-1264,0 1-1808,-24-1-2722</inkml:trace>
</inkml:ink>
</file>

<file path=ppt/ink/ink2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22.46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6243,'0'0'16183,"2"14"-14513,1 7-1029,2 0 0,0-1 0,1 0-1,1 0 1,15 30 0,-9-30-508,0-1 0,0 0 0,2 0 0,0-1 0,2-1 0,25 21 0,-37-34 90,13 9-4380,-17-13 3832,-1 0 0,1 0 1,-1 0-1,1 0 0,-1 0 0,1 0 0,-1 0 0,1 0 0,-1 0 1,1 0-1,-1 0 0,1 0 0,-1 0 0,1 0 0,-1-1 0,1 1 0,-1 0 1,1 0-1,-1-1 0,1 1 0,-1 0 0,0 0 0,1-1 0,-1 1 1,0-1-1,1 1 0,-1 0 0,0-1 0,1 1 0,-1-1 0,0 1 0,0-1 1,1 1-1,-1-1 0,0 1 0,0-1 0,0 1 0,0-1 0,0 1 1,0-1-1,7-29-9213</inkml:trace>
</inkml:ink>
</file>

<file path=ppt/ink/ink2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22.80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3105,'0'0'17990,"14"10"-16531,1-2-1042,-9-5-280,0 1 0,0-1 1,0 1-1,-1 0 1,1 0-1,-1 1 0,0 0 1,-1-1-1,1 2 1,-1-1-1,0 0 0,0 1 1,5 10-1,-1 4 92,-2 1 1,0 0-1,-1 0 1,-1 0-1,-1 1 1,-1-1-1,-1 1 1,-1 0-1,-4 35 0,-2-30-173,6-26-44,-1 0 0,1 0 0,0 0 0,-1 0 0,1 0 0,0-1 0,-1 1 0,1 0 0,-1 0 0,1 0 0,-1-1 0,0 1 0,1 0 0,-1-1 0,0 1 0,1-1 0,-1 1 0,0-1-1,0 1 1,0-1 0,1 1 0,-1-1 0,0 0 0,-2 1 0,2-1 279,9-3-1115,-2-1 761,-1-1 1,0 0 0,0 0-1,-1 0 1,0-1 0,0 1-1,6-13 1,24-52-1024,-26 53 459,40-106-6013,-28 64 600</inkml:trace>
</inkml:ink>
</file>

<file path=ppt/ink/ink2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22.99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25 9188,'0'0'9893,"87"-16"-9941,-56 16-1889,-13-9-2497,1 9-4626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1:53.2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6003,'0'0'13358,"0"13"-11053,0 165 3706,0-176-5954,0-1-45,0 0-1,0-1 1,0 1 0,-1 0-1,1-1 1,0 1 0,0 0-1,0-1 1,0 1 0,0 0-1,0-1 1,0 1 0,1 0-1,-1-1 1,0 1 0,0 0 0,0-1-1,1 1 1,-1 0 0,0-1-1,1 1 1,-1-1 0,0 1-1,1-1 1,-1 1 0,1-1-1,-1 1 1,1-1 0,-1 1-1,1-1 1,-1 1 0,1-1-1,0 0 1,-1 1 0,2-1-1,-1 0-43,0-5-63,1-1 1,1 1-1,-1-1 0,1 1 1,0 0-1,0 0 0,0 0 0,1 1 1,0-1-1,7-6 0,-5 4 110,9-11-112,1 1 0,20-16 0,-35 32 95,0 0 1,0 0-1,1 0 0,-1 0 0,0 0 0,1 1 1,-1-1-1,0 0 0,1 1 0,-1-1 0,1 1 1,-1 0-1,1-1 0,0 1 0,-1 0 0,1 0 0,-1 0 1,1 0-1,-1 0 0,1 0 0,-1 0 0,1 1 1,-1-1-1,1 1 0,-1-1 0,1 1 0,-1-1 1,1 1-1,-1 0 0,0 0 0,1 0 0,-1 0 0,0 0 1,0 0-1,0 0 0,0 0 0,0 0 0,0 0 1,0 1-1,0-1 0,0 0 0,0 1 0,0 1 0,5 8 261,-1 0 0,0 0 0,0 0-1,3 15 1,-6-20-40,7 21 418,-4-15-381,-1 0 0,-1 0-1,0 0 1,3 21-1,-6-30-239,-2-18-5706,-8-6-1898,-9-6-5748</inkml:trace>
</inkml:ink>
</file>

<file path=ppt/ink/ink2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23.28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2577,'77'103'6115,"-74"-97"-5432,0-1-1,0 0 1,-1 1 0,0-1 0,0 1-1,-1 0 1,0 0 0,0-1 0,0 1-1,0 0 1,-1 0 0,0 0 0,0 0-1,-2 9 1,1-12-497,0 1-1,1-1 1,0 1-1,-1-1 1,1 0-1,1 1 1,-1-1-1,0 1 1,1-1 0,0 1-1,0-1 1,0 0-1,0 1 1,0-1-1,1 0 1,-1 0-1,1 0 1,2 4-1,6 2-45,0 0-1,1-1 0,0 0 1,0 0-1,1-1 1,0-1-1,0 0 0,18 6 1,-16-7-86,-1 1 0,0 0 1,0 1-1,-1 0 0,1 1 1,-2 0-1,18 17 0,-26-21-8,-1 0 1,0 0-1,0 1 0,0-1 0,-1 1 1,1 0-1,-1-1 0,0 1 1,-1 0-1,1 0 0,-1 0 1,0 0-1,0-1 0,-1 1 0,1 0 1,-1 0-1,0-1 0,0 1 1,-3 7-1,-9 4 85,0-1 1,-1 0-1,0-1 1,-1 0-1,-1-1 1,-24 15-1,25-19-216,11-8-422,4-8-7040,4-29 1408,11-13-2182</inkml:trace>
</inkml:ink>
</file>

<file path=ppt/ink/ink2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23.48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7411,'0'0'19177,"19"117"-18681,-19-109-448,6 1-48,-6-1-2465,0 1-272,6-1-1105,-6 0-1712</inkml:trace>
</inkml:ink>
</file>

<file path=ppt/ink/ink2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23.89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5378,'0'0'15026,"7"20"-13281,2 2-1305,2 5 129,-2 0 0,10 43 0,-13-35 39,-5-22-378,1 0 0,1 0 0,0 0 1,7 17-1,-4-22-185,-5-6-93,0-21-12339,4-4 5173</inkml:trace>
</inkml:ink>
</file>

<file path=ppt/ink/ink2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24.15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32 6115,'187'-30'3495,"-185"29"-3326,1 1 1,0 0-1,0 0 1,0 0-1,0 0 1,0 0-1,0 1 1,0-1 0,5 3-1,-7-3-80,0 1 0,-1-1 0,1 1 0,-1-1 0,1 1-1,-1-1 1,1 1 0,-1 0 0,1-1 0,-1 1 0,1 0 0,-1-1 0,0 1 0,1 0 0,-1 0 0,0-1-1,0 1 1,1 1 0,-1-2-66,10 39 3070,-3-10-1900,1 0 0,1-1 0,2 0-1,17 32 1,-23-52-1040,-4-6-129,1 0 0,0 1-1,-1-1 1,0 0 0,0 1-1,0-1 1,0 1 0,0 0 0,0-1-1,0 1 1,0 4 0,-1-6-208,0-12-10213,0-11 3476</inkml:trace>
</inkml:ink>
</file>

<file path=ppt/ink/ink2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24.52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11621,'0'0'10016,"15"7"-8621,50 23-245,-59-27-991,0 1-1,-1-1 1,1 1 0,-1 0 0,0 0 0,0 1 0,0 0-1,-1 0 1,1 0 0,-1 0 0,-1 0 0,1 1 0,-1 0-1,1 0 1,-2 0 0,4 9 0,2 2 134,-3-1-133,-1 0 0,0 0 0,-1 1 0,2 32 1,-3-24-84,2 212 624,-5-185-3684,0-2-3496,1-64 169</inkml:trace>
</inkml:ink>
</file>

<file path=ppt/ink/ink2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26.83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 0 4370,'0'0'18675,"-1"2"-17698,0 1-863,-1 1-1,1 0 1,0 0 0,0 0 0,1 0 0,-1 0 0,1 0-1,-1 0 1,1 0 0,1-1 0,-1 1 0,1 4 0,0 14 233,-1-2-97,1 0 1,1 0-1,1 0 0,8 31 0,-1-9 12,-6-27-161,0 1 1,12 28-1,-8-24-68,-6-14-18,0-1 1,0 1-1,1-1 0,0 1 0,0-1 0,0 0 0,0 0 1,1 0-1,0 0 0,5 4 0,-3-7 49</inkml:trace>
</inkml:ink>
</file>

<file path=ppt/ink/ink2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27.46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77 6707,'0'0'11050,"13"-12"-9427,45-38-346,-56 48-1184,0 0 0,0 1 0,1 0-1,-1-1 1,1 1 0,-1 0 0,1 0-1,-1 0 1,1 0 0,0 1 0,0-1-1,-1 1 1,1-1 0,0 1 0,0 0 0,-1 0-1,1 0 1,4 1 0,4 0 273,-9-1-263,0 0-1,1 1 0,-1-1 0,0 0 1,1 1-1,-1 0 0,0-1 0,0 1 1,0 0-1,1 0 0,-1 0 0,0 0 1,0 1-1,0-1 0,-1 1 0,1-1 1,0 1-1,0-1 0,-1 1 0,1 0 1,-1 0-1,2 3 0,2 4 202,-1 0 0,0 0 0,-1 0 0,3 12 0,-1-5-59,3 19-76,-2 1 1,-1 0-1,-2 1 1,-1-1-1,-5 54 0,1-13-83,2-64-100,0-10 24,0-1 0,0 1 0,0 0 0,0 0 0,0-1 0,0 1 0,1 0 0,-1 0 0,1-1 0,1 5 0,0-6-12,-1 0 0,0-1 0,0 1 0,0 0 0,0-1 0,0 1 0,1 0 0,-1-1 0,0 0 0,1 1 0,-1-1 0,0 0 0,1 1 0,-1-1 0,0 0-1,1 0 1,-1 0 0,1 0 0,-1-1 0,0 1 0,1 0 0,-1 0 0,0-1 0,3 0 0,5-2 19,1 0 0,-1-1 0,0 0 0,0-1 0,0 0 1,-1 0-1,0-1 0,0 0 0,0-1 0,11-11 0,21-16-165,-35 29-194,-1 1-1,1-1 1,-1 0-1,0-1 0,0 1 1,0-1-1,-1 1 1,0-1-1,4-11 1,16-57-9663,-22 73 9613,7-43-12099</inkml:trace>
</inkml:ink>
</file>

<file path=ppt/ink/ink2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27.91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12 1 14535,'0'0'11909,"-3"23"-11127,-1 9-587,0 34-1,4-63-178,0-1 0,0 1 0,0 0 0,1 0 0,-1-1 0,1 1 0,0 0 0,0-1 0,0 1 0,0-1 0,1 1 0,-1-1 0,0 1 0,1-1 0,0 0 0,0 0 0,-1 0 0,1 0 0,1 0 0,1 2 0,7 5 43,6 11-10,-2-3-27,-1 0 0,19 30 0,-7-6 7,-17-29-19,-1 1 0,0 0-1,-1 1 1,0 0 0,8 26 0,-8 3 561,-7-41-32,-20-26 173,8 15-668,10 8-22,0 0-1,0-1 1,0 1-1,0-1 1,0 1-1,0-1 1,1 0-1,-1 0 1,0 0-1,1 0 1,0 0-1,-1 0 1,1 0-1,0 0 1,0 0-1,0-1 1,0 1-1,1 0 1,-1-1-1,1 1 1,-1 0-1,1-1 1,0 1-1,0-5 1,-1-32-47,0 9-98,1-1-1,2 1 0,1 0 0,12-57 1,5 12-3484,-14 67 1072</inkml:trace>
</inkml:ink>
</file>

<file path=ppt/ink/ink2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28.32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4610,'0'0'18681,"43"75"-17497,-37-42-255,1-16-801,5 0-96,-6-1-32</inkml:trace>
</inkml:ink>
</file>

<file path=ppt/ink/ink2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28.60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9861,'0'0'14409,"12"20"-12686,1 3-1330,66 108 1490,-67-111-1679,-11-17-4377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1:58.8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42 5491,'0'0'18856,"-1"-2"-17789,-6-8-336,5 8-80,15 2-571,52 1-109,-29 1-420,0-2 0,0-1-1,0-2 1,48-10 0,-63 3-906,-14 7-4737,-28 2-6804</inkml:trace>
</inkml:ink>
</file>

<file path=ppt/ink/ink2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28.80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13078,'217'9'272,"-205"7"3602,7 1-593,-7 0-2096,0-1-289,1 9-127,-7-8-529,0 0-240,0-9-256,-6 1-961</inkml:trace>
</inkml:ink>
</file>

<file path=ppt/ink/ink2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29.06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9973,'0'0'14841,"27"17"-13328,87 58-358,-104-68-1035,-1 0-1,-1 1 1,0 0 0,0 1 0,0-1-1,-1 2 1,0-1 0,-1 1 0,0 0-1,-1 0 1,0 0 0,0 1 0,-1 0-1,0 0 1,3 20 0,-3-17-3,1 13 68,0 2 0,-2-1 1,-1 0-1,-3 43 0,1-30-156,0-38-62,0 0 0,0 1 0,0-1 0,-1 0 0,1 1 0,-1-1 0,0 0 0,0 0 0,0 0 1,0 0-1,-1 0 0,1 0 0,-1 0 0,0 0 0,0 0 0,0-1 0,0 1 0,0-1 0,-1 1 0,1-1 0,-1 0 0,1 0 0,-1 0 0,0 0 0,-4 2 0,0-2-532,1 0 0,0 0-1,-1 0 1,1-1 0,-1 0-1,1 0 1,-1-1-1,0 0 1,1 0 0,-1 0-1,0-1 1,-6-1 0,-30-12-6908</inkml:trace>
</inkml:ink>
</file>

<file path=ppt/ink/ink2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29.92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 1 112,'0'0'25052,"-6"92"-23548,6-34 17,25 0-401,-7-7-591,13-10-353,6-7-176,-6-9 0,0 0-480,-6-8-1185,-1-9-1729,-11-8-2849,-1 0-4514</inkml:trace>
</inkml:ink>
</file>

<file path=ppt/ink/ink2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33.32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26 84 2993,'0'0'9149,"-5"-8"-7146,1-2-1399,-4-6 69,0 0 2538,27 16-885,0-1-1078,31 0 810,-49 1-1982,1 0 1,0 1-1,0-1 1,-1 0-1,1 1 1,-1-1-1,1 1 0,0-1 1,-1 1-1,1 0 1,-1-1-1,1 1 1,-1 0-1,0 0 1,1 0-1,-1 0 1,0 0-1,0 1 1,0-1-1,1 0 1,-1 0-1,-1 1 0,3 1 1,3 22 318,-1-1 0,0 1 0,-2 0 0,-1-1 0,-1 1 0,-3 37 0,1-9-65,1-51-325,0-1 1,0 1 0,-1-1 0,1 1-1,1-1 1,-1 1 0,0-1-1,0 1 1,0-1 0,1 1 0,-1-1-1,1 1 1,-1-1 0,1 0-1,0 1 1,-1-1 0,1 0 0,0 1-1,0-1 1,1 1 0,1-1-20,-1 0 0,1 0-1,-1-1 1,1 1 0,-1-1 0,1 1 0,0-1 0,-1 0 0,1 0-1,3-1 1,5 1-41,-6 0 58,0-1 1,1 0-1,-1 0 0,0-1 1,0 1-1,0-1 0,0 0 1,0-1-1,0 1 0,-1-1 1,1 0-1,5-4 0,3-4-30,0-1 1,18-20-1,58-76-3098,-71 83-624,-1 0 0,19-41 0,-16 23-3759</inkml:trace>
</inkml:ink>
</file>

<file path=ppt/ink/ink2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33.68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118 0 7395,'0'0'10909,"-16"24"-8980,-52 79-77,63-97-1607,1 1 0,0 0 0,1 0-1,0 1 1,0-1 0,0 0 0,1 1 0,0 0 0,0 0 0,1-1 0,0 1 0,0 0 0,1 0 0,1 10-1,4-16-361,8-2 17,-3 1 23,0-1 1,0-1 0,0 1-1,0-1 1,0-1-1,15-4 1,-23 5 64,0 0-1,0 0 0,0 0 1,0 1-1,0-1 1,0 0-1,1 1 1,-1-1-1,0 1 1,0 0-1,0 0 0,1 0 1,-1 0-1,0 0 1,0 0-1,1 1 1,-1-1-1,0 1 0,0 0 1,0-1-1,0 1 1,0 0-1,0 0 1,0 0-1,0 0 1,0 1-1,0-1 0,-1 1 1,1-1-1,0 1 1,-1-1-1,0 1 1,3 3-1,1 4 188,1 1 1,-2 0-1,0 1 0,0-1 0,4 18 0,55 237 2864,-51-210-2831,-10-48-200,-1 0-1,1 0 1,1 0 0,-1 0-1,1 0 1,7 11 0,-4-17-634,-5-17-18283</inkml:trace>
</inkml:ink>
</file>

<file path=ppt/ink/ink2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40.71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5523,'0'0'19163,"4"1"-17845,-1 0-1211,-1 1-1,0-1 1,0 0 0,0 1-1,0-1 1,0 1 0,0 0-1,0-1 1,-1 1-1,1 0 1,-1 0 0,1 0-1,-1 0 1,2 3 0,17 40 1038,-6-12-494,13 24-13,-23-54-662,-3-3-179,-3-10-7496,3-4 5706,0 4 93,-1-23-5754</inkml:trace>
</inkml:ink>
</file>

<file path=ppt/ink/ink2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40.92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7892,'0'0'14806,"68"150"-13365,-62-125-384,0-8-465,1-9-464,-1 0-128,0-8-224,0 0-1489</inkml:trace>
</inkml:ink>
</file>

<file path=ppt/ink/ink2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41.17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8996,'0'0'13126,"130"142"-11365,-93-117-304,6 0-689,1-9-176,5 1-464,-5-9-112,-1-8-16,-6 0-288,-12 0-832,-1-25-641,1-16-416,-12-10-1889,-13 1-2161</inkml:trace>
</inkml:ink>
</file>

<file path=ppt/ink/ink2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41.36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5410,'0'0'19882,"0"150"-18010,0-100-1071,0-8-481,0-9-320,0-8-496</inkml:trace>
</inkml:ink>
</file>

<file path=ppt/ink/ink2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41.70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23 2881,'0'0'13393,"28"-4"-10608,96-13-613,-117 17-1968,0-1 0,1 1 0,-1 0 0,0 0 1,0 1-1,0 0 0,0 0 0,0 1 0,0 0 0,0 0 0,0 1 0,-1-1 0,1 1 0,-1 1 1,0-1-1,0 1 0,0 1 0,0-1 0,-1 1 0,0 0 0,0 0 0,0 0 0,0 0 0,-1 1 1,6 10-1,2 6 305,-2 0 0,0 1 0,-1 0-1,-1 1 1,6 31 0,-14-53-476,8 38 348,-2 1 0,-1 1 0,-2-1 0,-2 0 1,-5 46-1,3-76-353,-1 0 0,0 0 0,0 0 0,-1-1 0,-6 15 0,8-22-162,0 0 0,0-1-1,0 1 1,0-1-1,-1 1 1,1-1 0,-1 1-1,0-1 1,1 0-1,-1 0 1,0 0 0,0 0-1,0 0 1,-1 0 0,1 0-1,0-1 1,-1 1-1,1-1 1,-1 0 0,0 0-1,1 0 1,-1 0 0,0 0-1,-5 1 1,-1-2-1437,7 0 1017,0 0 1,-1 1-1,1-1 1,0 0-1,-1-1 1,1 1-1,0 0 1,0-1-1,-1 1 1,1-1-1,0 0 1,0 0-1,0 0 1,-3-1-1,-30-33-6303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1:59.2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5651,'0'0'12261,"5"22"-9825,0 0-1714,-2-3-68,2 1-1,1-1 0,0 0 0,1-1 1,12 23-1,-1-5 377,-8-16-767,0 1 0,2-1 0,0-1 0,18 22 0,-26-37-279,1 1 0,-1-1 0,1 0 0,-1 0 0,1 0 0,0-1 0,1 0 0,-1 0 0,1 0 0,-1 0 0,1-1 0,0 0 0,-1 0 0,1-1 0,0 1 0,1-1 0,-1-1 0,0 1 0,0-1 0,11-1 0,-12 0-54,1-1-1,0 0 1,-1 0 0,0 0 0,1-1-1,-1 1 1,0-1 0,0 0-1,0-1 1,-1 0 0,1 1-1,-1-1 1,0-1 0,0 1 0,7-10-1,0-2-210,0 0 0,-1-1 0,12-28 0,-16 27 174,0 0 0,-1 0 0,-1-1 0,-1 0 0,0 1 0,-2-1 0,0-23 0,-1 41 138,0 1 0,0-1 1,0 0-1,0 1 1,0-1-1,0 1 0,0-1 1,0 0-1,-1 1 1,1-1-1,0 1 0,0-1 1,0 0-1,-1 1 0,1-1 1,0 1-1,-1-1 1,1 1-1,-1-1 0,1 1 1,0 0-1,-1-1 1,1 1-1,-1-1 0,1 1 1,-1 0-1,1 0 1,-1-1-1,0 1 0,1 0 1,-1 0-1,1-1 0,-1 1 1,0 0-1,1 0 1,-1 0-1,1 0 0,-2 0 1,1 0 62,-1 0 0,0 1-1,1-1 1,-1 0 0,0 1 0,1-1 0,-1 1 0,1 0 0,-1 0 0,1-1 0,-1 1 0,1 0-1,-1 0 1,1 0 0,-2 2 0,-6 8 22,1 0-1,0 1 0,1-1 1,0 2-1,0-1 1,2 1-1,0 0 1,0 0-1,1 0 0,0 1 1,2-1-1,-1 1 1,2 0-1,-1 18 1,2-29-95,0 0 1,0 0 0,0 0-1,0 0 1,1 0 0,-1 0 0,1 0-1,0 0 1,-1 0 0,1 0-1,1 0 1,-1 0 0,3 4 0,-1-5-20,0 1 0,0-1 1,0 1-1,0-1 1,1 0-1,-1 0 1,1 0-1,-1-1 1,1 1-1,4 1 0,9 0-206,0 0-1,1 0 0,-1-2 0,0 0 0,1-1 0,27-4 0,-31 3-236,-5 1-461,0-1-1,0-1 1,1 1 0,-1-1-1,0-1 1,-1 0 0,1 0-1,15-9 1,14-15-6979</inkml:trace>
</inkml:ink>
</file>

<file path=ppt/ink/ink2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8:04.51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8884,'0'0'11285,"10"26"-9092,32 87-747,-39-105-1292,1 1 0,0-1 0,0 0 0,1 0 0,0 0 0,1-1 1,0 1-1,0-2 0,0 1 0,1 0 0,0-1 0,0-1 0,0 1 0,1-1 0,0 0 0,0-1 0,12 5 0,-15-6-136,-3-2-11,1 0 0,-1 1 0,1-1-1,0 0 1,0 0 0,0-1 0,0 1 0,0-1 0,-1 1 0,1-1 0,0 0 0,5 0 0,-6-1-5,0 1 1,0-1 0,-1 1 0,1-1 0,-1 0 0,1 1 0,-1-1-1,1 0 1,-1 0 0,1 0 0,-1 0 0,0-1 0,1 1 0,-1 0 0,0 0-1,1-3 1,2-3-3,0-1-1,-1 1 1,0-1-1,0 0 0,-1 0 1,3-17-1,-2 7-18,6-34-253,-8 39 105,1 1 0,0 0-1,1 0 1,6-18 0,-8 29 146,-1 0-1,1 0 0,-1 0 0,1-1 0,-1 1 0,1 0 0,0 0 0,0 0 0,0 0 1,0 0-1,-1 1 0,1-1 0,0 0 0,0 0 0,1 1 0,-1-1 0,0 0 1,0 1-1,0-1 0,0 1 0,0-1 0,1 1 0,-1 0 0,0 0 0,0-1 1,1 1-1,-1 0 0,0 0 0,0 0 0,1 0 0,-1 0 0,0 1 0,1-1 0,-1 0 1,0 1-1,0-1 0,0 0 0,1 1 0,-1 0 0,0-1 0,0 1 0,0 0 1,0-1-1,1 2 0,7 5 103,0-1-1,-1 2 1,0-1 0,7 10 0,-9-11 153,14 17 557,27 39 1,-21-24-529,-2-13-245,-22-24-354,-29-13-13993,-8-18 5760</inkml:trace>
</inkml:ink>
</file>

<file path=ppt/ink/ink2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8:04.75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9556,'0'0'14247,"25"50"-13431,-12-33-768,5 0-48,-6-9-960,1-8-1777,-1 0-2626,1-25-2336</inkml:trace>
</inkml:ink>
</file>

<file path=ppt/ink/ink2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8:04.91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0 117 7876,'136'-117'3985,"-105"151"273,0 16-848,6-9-1089,1 10-1024,-8-18-849,-5 0-448,6-16-897,-12-9-2032,-1-8-3442,-5 0-4306</inkml:trace>
</inkml:ink>
</file>

<file path=ppt/ink/ink2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8:05.31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2353,'0'0'5493,"15"27"-672,7 10-3241,77 136 3843,-6 41-516,5 9-3288,-93-215-1651,-2 0-35,2 0 0,-1 1 0,1-2 0,0 1 0,1 0 0,0-1 0,0 0 0,9 8 0,-13-14-573,-2-208-451,0 204 1088,0 1 0,0-1 1,0 1-1,0-1 0,0 1 1,1-1-1,-1 1 1,1-1-1,0 1 0,-1 0 1,1-1-1,0 1 0,0 0 1,1-1-1,1-1 0,-2 2 3,1 1-1,0 0 0,0 0 0,0 0 0,0 0 1,0 0-1,1 0 0,-1 1 0,0-1 0,0 1 0,1-1 1,-1 1-1,0 0 0,0 0 0,1 0 0,2 0 1,-3 1 17,1-1 1,-1 1 0,1 0 0,-1 0 0,1 0-1,-1 0 1,0 0 0,1 0 0,-1 1 0,0-1-1,0 1 1,0-1 0,0 1 0,0 0 0,-1 0-1,1 0 1,0 0 0,-1 0 0,0 0 0,2 4-1,27 54 555,-24-45-338,3 7-56,-2 1 0,-1 0 0,-1 1 0,0-1 0,-2 1 0,-1 0 0,-2 45 0,0-67-252,-1-1 0,1 0 0,-1 0 0,0 1 0,0-1 0,0 0 0,1 0 0,-1 0 0,0 0 0,0 0 0,0 0 0,-1 0 0,1 0 0,0 0 0,0-1-1,0 1 1,-1 0 0,1-1 0,0 1 0,-1-1 0,1 1 0,-1-1 0,1 0 0,0 0 0,-1 1 0,1-1 0,-1 0 0,1 0 0,-3-1 0,1 2-454,1-1 0,-1 0 0,1 0 0,-1 0 1,1 0-1,-1-1 0,0 1 0,1-1 0,-1 1 0,1-1 1,-1 0-1,1 0 0,0 0 0,-1 0 0,1-1 0,0 1 1,-4-4-1,-1-16-5833,6 3-1933</inkml:trace>
</inkml:ink>
</file>

<file path=ppt/ink/ink2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8:05.70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0 460 3682,'0'0'11602,"24"-24"-9126,75-80-582,-92 96-1808,0-1 0,-1 0 0,1 0 0,-2-1 0,0 0-1,0 0 1,0 0 0,-1 0 0,-1-1 0,0 1 0,3-20-1,-2 12-15,-2-16 100,-2 33 89,1 16 1254,24 134-358,-25-145-1093,1 0 1,0 0-1,0 0 0,0 0 1,0 0-1,1 0 0,0 0 0,0 0 1,0-1-1,0 1 0,0-1 1,1 1-1,3 3 0,-4-5-60,1-1 0,-1 1 0,1-1 0,0 1 0,0-1 0,-1 0 0,1 0 0,0 0 0,0-1 0,0 1 0,0-1 0,0 0 0,0 1 0,0-1 0,0 0 0,0-1 0,0 1 0,5-2 0,-4 1-29,0 0 1,0-1-1,0 0 0,0 0 1,0 0-1,-1 0 1,1 0-1,-1-1 0,1 0 1,-1 0-1,0 0 1,0 0-1,0 0 1,-1 0-1,1-1 0,-1 1 1,4-9-1,-2 7-122,-1 0 0,0 0 0,1 0 0,0 0 0,0 1 0,1-1 1,4-3-1,-7 7 100,0 0 0,1 1 1,-1-1-1,0 0 0,0 1 1,1-1-1,-1 1 0,0 0 1,1 0-1,-1 0 0,0 0 1,0 0-1,1 0 0,-1 1 1,0-1-1,4 2 0,-2-1 119,1 1 0,-1-1 0,1 1-1,-1 0 1,0 0 0,7 6 0,-1 1 317,-9-7-356,-1-1 1,1 0-1,0 0 0,0-1 0,0 1 0,-1 0 0,1 0 0,0 0 1,0-1-1,0 1 0,0 0 0,1-1 0,-1 1 0,0-1 0,0 1 0,0-1 1,0 1-1,2-1 0,-1 0 110,-2-11-34,11-144-1295,-2 54-5297,-4 51-121</inkml:trace>
</inkml:ink>
</file>

<file path=ppt/ink/ink2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8:05.93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7411,'0'0'10213,"74"175"-7780,-37-108-784,-6 0-689,0-9-143,-6-8-497,0-8-304,-7-17-16,-12-17-897,1 1-1648,-1-9-2497</inkml:trace>
</inkml:ink>
</file>

<file path=ppt/ink/ink2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8:06.25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19 1 8756,'0'0'7161,"-3"26"-4542,-12 205 2152,15-181-4086,0-49-689,0-1-1,0 1 0,0 0 1,0-1-1,1 1 0,-1-1 1,0 1-1,0-1 0,1 1 1,-1-1-1,0 1 0,1-1 1,-1 1-1,0-1 0,1 0 1,-1 1-1,1-1 0,-1 0 1,1 1-1,-1-1 0,1 0 1,-1 1-1,1-1 1,-1 0-1,1 0 0,-1 0 1,1 1-1,-1-1 0,1 0 1,-1 0-1,1 0 0,0 0 1,-1 0-1,1 0 0,-1 0 1,1 0-1,0 0 0,0-1 1,1 1-37,0 0 0,0-1 1,0 1-1,0-1 0,-1 1 0,1-1 1,0 0-1,0 0 0,-1 0 1,1 0-1,0 0 0,-1 0 0,1 0 1,1-2-1,6-10-381,0 0 0,-1-1 0,-1 0 0,6-15 0,1 0-843,-14 29 1252,0-1 0,1 0 0,-1 0 0,1 1 0,-1-1 0,1 1 0,-1-1 0,1 0 0,-1 1 0,1-1 0,0 1 0,-1-1 0,1 1 0,0 0 0,-1-1 0,1 1 0,0 0 0,0-1 0,-1 1 1,1 0-1,0 0 0,0-1 0,-1 1 0,1 0 0,0 0 0,0 0 0,0 0 0,-1 0 0,1 0 0,0 1 0,0-1 0,0 0 0,-1 0 0,1 0 0,0 1 0,-1-1 0,1 0 0,0 1 0,1 0 0,29 23 1465,-23-17-1006,-6-5-394,2 1-101,0 0 0,-1 0 0,1 0 0,0 0 1,1-1-1,-1 1 0,0-1 0,1 0 0,-1 0 0,1-1 1,0 0-1,-1 1 0,7-1 0,-10-17-16185</inkml:trace>
</inkml:ink>
</file>

<file path=ppt/ink/ink2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8:06.81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1 586 6051,'0'0'10591,"17"25"-9150,57 78-467,-70-96-882,1-1 1,-1 0-1,2 0 1,-1-1 0,1 1-1,10 7 1,-14-12-91,1 0 1,-1 0-1,1 0 1,-1 0-1,1 0 1,0-1-1,-1 1 1,1-1-1,0 0 1,-1 0-1,5 0 1,-7 0-4,1-4-303,0-17-327,1 1-1,8-34 1,-9 53 619,-1 1 1,0-1-1,1 0 1,-1 1-1,0-1 1,1 1-1,-1-1 0,1 0 1,-1 1-1,1-1 1,-1 1-1,1-1 0,-1 1 1,1-1-1,0 1 1,-1 0-1,1-1 0,0 1 1,-1 0-1,1 0 1,0-1-1,-1 1 1,1 0-1,0 0 0,-1 0 1,1 0-1,0 0 1,0 0-1,-1 0 0,1 0 1,0 0-1,0 0 1,-1 0-1,2 1 1,1-1 42,-1 1 0,1 0 0,0 0 0,-1 0 1,1 0-1,-1 0 0,1 0 0,-1 1 0,4 2 1,5 5 261,3 4 303,1-2 1,18 12-1,-27-19-449,0-1-1,0 0 0,0-1 1,0 1-1,1-1 0,-1-1 1,1 1-1,-1-1 0,1 0 1,9 0-1,-15-1-146,0 0 0,1 0 0,-1 0-1,0-1 1,1 1 0,-1 0 0,0-1 0,1 1 0,-1-1 0,0 1-1,0-1 1,1 0 0,-1 1 0,0-1 0,0 0 0,0 0-1,0 0 1,0 0 0,0 0 0,0 0 0,0 0 0,-1 0 0,1 0-1,0-1 1,-1 1 0,1 0 0,0 0 0,-1-1 0,0 1 0,1 0-1,-1-1 1,1-2 0,0-5-10,0-1 0,-1 0-1,-1-18 1,-1 5-3,2 4-35,-6-198-1208,3 182 905,-2 0 0,-1 1 0,-2 0-1,-14-39 1,-26-52-276,46 120 674,0-1-1,0 1 0,0-1 1,-1 1-1,0 0 1,0 0-1,0 0 0,0 0 1,-1 1-1,0 0 0,0-1 1,-5-3-1,9 8 8,0 0 0,-1-1-1,1 1 1,0 0 0,0 0 0,-1 0-1,1 0 1,0-1 0,-1 1 0,1 0-1,0 0 1,0 0 0,-1 0 0,1 0-1,0 0 1,-1 0 0,1 0 0,0 0-1,-1 0 1,1 0 0,0 0 0,-1 0-1,1 0 1,0 0 0,-1 0 0,1 1-1,0-1 1,0 0 0,-1 0 0,1 0-1,0 0 1,-1 1 0,1-1 0,0 0-1,0 0 1,-1 1 0,1-1 0,0 0-1,0 0 1,0 1 0,0-1 0,-1 0-1,1 0 1,0 1 0,0-1-1,0 0 1,0 1 0,0-1 0,0 0-1,0 1 1,0-1 0,0 0 0,0 1-1,0-1 1,0 0 0,0 1 0,0-1-1,0 28-483,0-18 678,1 29-74,3 1 1,1-1-1,18 72 1,50 116 786,-70-217-926,34 92 591,79 153 0,-89-205-449,2-2 1,3-1 0,1-1-1,74 77 1,-73-89-595,-34-34 334,0 0 0,0-1-1,1 1 1,-1-1 0,0 1-1,0-1 1,0 1 0,0 0-1,0-1 1,0 1-1,1-1 1,-1 1 0,0-1-1,0 1 1,0-1 0,0 1-1,-1-1 1,1 1-1,0 0 1,0-1 0,0 1-1,0-1 1,0 1 0,0-1-1,-1 1 1,1 0-1,0-1 1,-4-11-904,0 0 1,0 1-1,-1-1 0,-1 1 0,0 0 1,-11-15-1,-34-32-5440</inkml:trace>
</inkml:ink>
</file>

<file path=ppt/ink/ink2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8:06.95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0 242 9989,'0'0'9572,"180"-125"-10068,-125 67-3090,7-1-4434</inkml:trace>
</inkml:ink>
</file>

<file path=ppt/ink/ink2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8:07.49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1 869 864,'0'0'10029,"0"-6"-8148,0-5-1276,0-20 422,1 0 1,1 0-1,11-54 0,117-357 1382,-111 382-2409,-10 32-160,18-53-241,-25 75-1,1 1-1,0-1 1,0 1-1,1 0 1,-1 0-1,1 0 0,0 0 1,0 0-1,1 1 1,7-6-1,-1 8-6195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9:47.06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201 0 6643,'0'0'13145,"13"12"-12182,106 87 1550,-111-91-2375,0-1 0,-1 1 1,1 0-1,-2 1 0,0 0 0,0 0 0,6 12 1,-11-18-118,1 1 0,-1-1 1,1 1-1,-1 0 1,0 0-1,0-1 0,-1 1 1,1 0-1,-1 0 1,0 0-1,0 0 0,0 0 1,0 0-1,-1 0 1,0-1-1,0 1 0,0 0 1,0 0-1,0-1 1,-1 1-1,1-1 1,-1 1-1,-4 4 0,-11 11 191,0-2 0,-2 0-1,0-1 1,-1-1 0,-23 13-1,8-3-27,15-11-158,0-1 0,-1-1 0,-1-1 0,0 0 0,-1-2 0,-40 12 0,44-20-2070,13-1-4500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1:59.6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130 0 9380,'0'0'13921,"-15"16"-12878,4-4-900,-42 49 277,46-53-314,1 1 0,1 0 0,0 0 0,0 0 0,0 1 0,-5 19 0,8-24-107,0 1-1,1-1 1,0 1-1,0-1 0,1 1 1,-1-1-1,1 1 1,0-1-1,1 1 1,-1-1-1,1 1 1,0-1-1,0 0 1,1 1-1,0-1 1,0 0-1,0 0 1,0 0-1,1 0 1,0 0-1,0-1 1,0 1-1,1-1 0,0 0 1,-1 0-1,1 0 1,9 6-1,30 24-21,40 36 49,-80-66-22,1-1-1,-1 1 0,0 1 1,0-1-1,0 0 1,-1 1-1,1 0 1,-1 0-1,0-1 0,1 7 1,-3-10 31,1 1 0,-1 0 1,0 0-1,1 0 0,-1-1 1,0 1-1,0 0 0,0 0 0,-1 0 1,1 0-1,0-1 0,-1 1 0,1 0 1,-1 0-1,1-1 0,-1 1 1,0 0-1,0-1 0,0 1 0,0-1 1,0 1-1,0-1 0,0 1 0,0-1 1,-1 0-1,1 0 0,0 0 0,-1 1 1,1-1-1,-3 1 0,-3 1 11,0 0-1,-1 0 0,1 0 1,-1-1-1,0 0 0,1 0 1,-1-1-1,0 0 0,-15-1 1,22 0-131,0 0 0,0 0 1,1 0-1,-1 0 0,0 0 0,0-1 1,0 1-1,0 0 0,0-1 1,1 1-1,-1-1 0,0 1 0,0-1 1,1 1-1,-1-1 0,0 0 0,1 1 1,-1-1-1,1 0 0,-1 1 1,1-1-1,-1 0 0,1 0 0,-1 1 1,1-1-1,0 0 0,-1 0 1,1 0-1,0 0 0,0 0 0,0 0 1,-1-1-1,0-36-2632,2 25 1693,3-49-4922,17-12-2298</inkml:trace>
</inkml:ink>
</file>

<file path=ppt/ink/ink2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8:07.80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12134,'0'0'6755,"31"11"-6163,99 36-251,-118-43-313,-1 0-1,0 0 0,0 1 1,-1 1-1,0 0 0,0 0 1,0 1-1,15 13 0,-21-14-3,0-1 0,-1 1 0,1-1-1,-1 1 1,-1 0 0,1 0 0,-1 0-1,0 1 1,-1-1 0,1 0 0,-1 1 0,0 11-1,6 183 1287,-7-154-1350,0-33-198,-1 0 0,0 0-1,-1 1 1,-7 25-1,-15 23-5692,5-22-3054</inkml:trace>
</inkml:ink>
</file>

<file path=ppt/ink/ink2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8:08.49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2001,'0'0'6614,"6"19"-5235,5 14 61,2-1-1,30 59 1,-25-59-710,1-1 0,2-1 1,0 0-1,2-2 0,39 38 0,16 4-651,3-4 1,3-4-1,125 71 0,-206-131 90,13 6-2062,-13-10-327,-9-9-625,-25-25-765</inkml:trace>
</inkml:ink>
</file>

<file path=ppt/ink/ink2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8:08.82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1 192 5346,'0'0'4877,"28"22"-2777,91 70-801,-111-86-1166,0 0-1,0-1 0,1 0 1,-1-1-1,1 0 0,0 0 1,0-1-1,0 0 0,1 0 1,-1-1-1,1-1 0,11 1 1,15 3 142,1 0 228,72-2 0,-107-3-494,0 0 1,0 0-1,0-1 1,0 1-1,0-1 1,-1 1-1,1-1 1,0 0-1,0 1 1,-1-1-1,1 0 1,-1 0-1,1-1 1,-1 1-1,1 0 1,-1 0-1,1-1 1,-1 1-1,0-1 1,0 1-1,0-1 1,0 1-1,0-1 1,0 0-1,0 1 1,-1-1-1,1 0 1,-1 0-1,1 0 1,-1 0-1,1-3 1,1-8 21,-1-1 0,0 1 1,-2-21-1,1 16 14,1-42 9,0 22-36,-4-53 1,2 88-74,1 0-1,-1 0 0,0 0 1,1 1-1,-1-1 0,-1 1 1,1-1-1,-3-4 0,-5-2-4098,-1 2-1081</inkml:trace>
</inkml:ink>
</file>

<file path=ppt/ink/ink2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3:43.00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6627,'0'0'13694,"11"28"-12205,-3-8-1158,78 174 2374,-24-80-903,-52-97-1630,2 0-1,0 0 1,1-2-1,19 19 1,-29-31-188,0 0-1,1-1 1,-1 1-1,1-1 1,0 0-1,-1 0 1,1 0 0,0 0-1,0-1 1,0 0-1,0 1 1,1-2 0,5 2-1,19-1-4374,-28-1 3879,8-2-4008,-6-6-1981,2-7-4579</inkml:trace>
</inkml:ink>
</file>

<file path=ppt/ink/ink2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3:43.49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16 9380,'0'0'14143,"16"-3"-12673,54-8-475,-67 11-933,0-1 0,-1 1 0,1 0 0,-1-1 0,1 1 0,0 1 0,-1-1 0,1 0 0,-1 1 0,1-1 0,-1 1 0,1 0 1,-1 0-1,1 0 0,-1 0 0,0 0 0,1 0 0,-1 1 0,0-1 0,0 1 0,0 0 0,0-1 0,0 1 0,3 4 0,-2 0 78,1 1 1,-1-1-1,-1 1 1,1 0-1,-1 0 1,3 12-1,-3-9 20,5 20 36,0 0-1,-3 1 0,0 0 1,-1 42-1,-3-70-385,18-3-1296,117-9 982,-134 10 538,-1-1 0,1 0 0,-1 1 0,1-1 0,-1 0-1,0 1 1,1-1 0,-1 1 0,0-1 0,1 0 0,-1 1 0,0-1 0,0 1-1,1-1 1,-1 1 0,0-1 0,0 1 0,0-1 0,0 1 0,0 0 0,0-1-1,1 1 1,1 23 338,0-1 1,-2 0-1,-4 47 0,-3-41-69,7-28-442,0 0 1,0 0-1,0 0 0,-1 0 1,1 0-1,0 0 0,-1 0 1,1 0-1,-1 0 0,1 0 1,-1 0-1,0 0 0,1-1 0,-1 1 1,0 0-1,0 0 0,1-1 1,-1 1-1,0-1 0,0 1 1,0 0-1,0-1 0,0 0 1,0 1-1,-1 0 0,2-6-3625,0-18-2775,0-16-4496</inkml:trace>
</inkml:ink>
</file>

<file path=ppt/ink/ink2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3:43.64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9668,'0'0'15800,"86"142"-15640,-73-125-160,-7 0-1745,-6-9-2273</inkml:trace>
</inkml:ink>
</file>

<file path=ppt/ink/ink2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3:44.34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5555,'0'0'13016,"4"13"-11343,-3-10-1549,3 8 276,0 0 0,0 0-1,1 0 1,1-1-1,0 0 1,8 12-1,7 8 717,-14-19-883,0 0-1,1 0 1,1-1-1,14 14 1,-18-19-958,6 5 1499,-8-32-22057</inkml:trace>
</inkml:ink>
</file>

<file path=ppt/ink/ink2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3:44.57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92 6627,'130'-92'4322,"-112"109"288,7 8-1745,0-8-447,6 8-674,-6-8-623,18-9-529,-12 9-288,6-17-304,6 8 0,-6-8-704,-6 0 16,-12 0-1265,-7-25-1361,-12-9-496,0 9-2064</inkml:trace>
</inkml:ink>
</file>

<file path=ppt/ink/ink2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3:44.74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9957,'0'0'13414,"6"183"-11605,0-133-993,6 0-672,-6 1-144,7-18-656,-7 0-1585,-6-24-1393,0-1-2081</inkml:trace>
</inkml:ink>
</file>

<file path=ppt/ink/ink2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3:44.97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8852,'0'0'14887,"179"92"-13719,-142-50-639,-6-1-369,-6 9-32,-13-8-112,-5 0-16,-7 8-1073,0-17-2208,-7 9-3250,-17-8-7011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1:59.7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56 7619,'0'0'13143,"108"-28"-13143,-77 15-177,-11 6-3632,-9 0-3203</inkml:trace>
</inkml:ink>
</file>

<file path=ppt/ink/ink2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3:54.31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 5 3217,'0'0'16184,"-3"-5"-10988,2 11-3206,-1 19-682,2 43-2271,0-55 1532,0 17-386,1 0 0,1 0 1,7 32-1,-7-53-129,0 0 0,1 0 0,0-1 0,0 1 0,1-1 0,0 1-1,1-1 1,-1 0 0,1-1 0,1 1 0,0-1 0,0 0 0,0-1 0,8 7 0,29 19-46,-41-31 301,-2 9-8387,0 4 2091,0-4-1817</inkml:trace>
</inkml:ink>
</file>

<file path=ppt/ink/ink2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3:56.04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182 62 2577,'0'0'19833,"-9"-10"-16607,-29-29-812,37 38-2285,0 0-1,-1-1 1,1 1-1,0 0 0,-1 1 1,1-1-1,-1 0 1,1 0-1,-1 0 1,1 1-1,-1-1 1,0 1-1,1 0 0,-1-1 1,1 1-1,-1 0 1,0 0-1,1 0 1,-1 0-1,0 0 1,0 0-1,1 0 1,-1 1-1,1-1 0,-1 1 1,-2 0-1,3 0-29,-3 1-106,0 1 0,0 0-1,1 0 1,-1 0 0,1 0-1,0 1 1,0 0 0,0-1-1,0 1 1,1 0 0,0 0-1,0 1 1,0-1 0,-2 5-1,0-1-31,-3 8-15,1 0 0,0 0 0,1 0 1,0 1-1,2 0 0,0-1 0,1 1 0,0 1 1,2-1-1,0 0 0,3 23 0,-2-37 31,-1-1 0,1 1 1,0 0-1,0-1 0,0 1 0,1-1 0,-1 1 0,1-1 0,-1 0 1,1 0-1,0 1 0,-1-1 0,1 0 0,3 1 0,32 23-106,-29-21 113,33 20-5,15 9-20,-1 1 0,-2 4 1,67 61-1,-119-100 51,-1 1 1,1-1-1,0 1 1,-1-1-1,1 1 1,-1-1-1,1 1 1,-1 0-1,1-1 1,-1 1-1,1 0 1,-1-1-1,0 1 1,1 0-1,-1 0 1,0 0-1,1-1 1,-1 1 0,0 0-1,0 0 1,0 0-1,0 0 1,0-1-1,0 1 1,0 0-1,0 0 1,0 0-1,0-1 1,-1 1-1,1 0 1,0 0-1,0 0 1,-1-1-1,1 1 1,-1 0-1,1 0 1,-1-1-1,1 1 1,-1 0-1,1-1 1,-1 1-1,1-1 1,-1 1-1,0-1 1,-1 2-1,2-2-5,-6 3 45,-1 0 0,0 0 0,1-1 1,-1 0-1,0 0 0,0 0 0,0-1 0,0 0 0,0-1 1,0 1-1,0-1 0,-10-2 0,2 2-14,14 0-41,0 0 0,-1 0 0,1 0 0,-1-1-1,1 1 1,-1 0 0,1-1 0,0 0 0,-1 1-1,1-1 1,0 1 0,-1-1 0,1 0 0,0 0 0,0 0-1,0 0 1,0 0 0,0 0 0,0 0 0,0 0-1,0 0 1,0-1 0,0 1 0,1 0 0,-1-1 0,0 1-1,0-2 1,-1-4-56,0-1 0,0 0 0,0 1 0,0-9 0,0 1-33,-1-7 8,0 0 0,2 0 0,1 0 0,0 0 0,5-26 0,-3 32-509,2 1-1,0-1 1,6-14 0,-5 17-707,1 1 1,0 1 0,0-1-1,10-11 1,1 6-3360,2 8-1267</inkml:trace>
</inkml:ink>
</file>

<file path=ppt/ink/ink2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3:56.95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5795,'0'0'14262,"0"3"-13563,0 2-513,0 0 0,0-1-1,1 1 1,-1 0 0,1 0-1,1 0 1,-1 0 0,0-1-1,5 10 1,-2-3-67,7 13-1723,-4-14-2446,1-7-3688</inkml:trace>
</inkml:ink>
</file>

<file path=ppt/ink/ink2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3:57.23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4578,'0'0'14951,"6"7"-13753,62 104 2456,-25-37-3197,-23-31-763,-17-35-1312,0 1 1,1-1-1,9 15 1</inkml:trace>
</inkml:ink>
</file>

<file path=ppt/ink/ink2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3:57.45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6771,'0'0'16872,"118"167"-15880,-100-134-495,1-8-401,-1 0-96,-5-16-481,-1-1-1424,-6 0-1520</inkml:trace>
</inkml:ink>
</file>

<file path=ppt/ink/ink2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3:57.70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64 7555,'0'0'12870,"33"-11"-11421,107-33-414,-134 42-946,0 0-1,1 0 1,-1 1-1,0 0 1,1 0 0,-1 1-1,1 0 1,-1 0-1,9 2 1,-11-1-10,-1 0 1,1 1-1,-1-1 0,0 1 1,1 0-1,-1 0 0,0 0 0,0 1 1,5 5-1,-1-2 62,6 6 34,-1 1 1,-1 0-1,0 0 1,-1 1-1,-1 1 1,0 0-1,-1 0 0,0 1 1,6 19-1,1 10 102,-2 0 0,8 54 0,-12-37-603,-3 1 1,-1 70-1,-5-132 203,0 0-1,0-1 1,0 1 0,0 0-1,0-1 1,0 1-1,0 0 1,0-1-1,0 1 1,-1-1-1,1 1 1,0 0-1,0-1 1,-1 1-1,1-1 1,0 1-1,-1 0 1,1-1-1,0 1 1,-1-1 0,1 1-1,-1-1 1,1 0-1,-1 1 1,-17 1-5692,10-2 3300,-16 0-7188</inkml:trace>
</inkml:ink>
</file>

<file path=ppt/ink/ink2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3:59.18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 0 7331,'0'0'15567,"-1"9"-14606,0 16-576,0 0 1,2 1-1,0-1 0,2 0 1,1 1-1,9 30 0,4 11 419,19 61 164,-30-113-925,-1-1-1,2-1 0,0 1 0,1-1 0,0 0 1,15 18-1,-19-28-115,-1 0 1,0 0-1,0 0 1,1-1 0,0 0-1,-1 1 1,1-1-1,0-1 1,6 3-1,15-2-3261,-24-2 2844,0 0 0,1-1 0,-1 1 0,0-1-1,1 1 1,-1-1 0,0 0 0,0 1 0,0-1-1,1 0 1,-1 0 0,0 0 0,0 0 0,0 0 0,1-2-1,10-19-6579</inkml:trace>
</inkml:ink>
</file>

<file path=ppt/ink/ink2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3:59.56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149 0 7732,'0'0'16909,"-20"0"-15183,-3 0-1129,-34 4 1,55-3-576,0 0 0,-1-1 0,1 1 0,0 0-1,0 0 1,0 0 0,0 1 0,1-1 0,-1 0 0,0 1 0,0-1 0,1 1 0,-1 0-1,1-1 1,-1 1 0,1 0 0,0 0 0,0 0 0,0 0 0,0 0 0,0 0 0,0 0-1,0 0 1,1 0 0,-1 0 0,1 1 0,-1-1 0,1 0 0,0 4 0,-1 3-9,-2 2-25,1 0 1,1 0 0,0 0 0,0 13 0,2-23 2,-1-1 1,1 1 0,-1-1 0,0 1-1,1 0 1,-1-1 0,1 1 0,-1-1 0,1 0-1,0 1 1,-1-1 0,1 1 0,-1-1-1,1 0 1,0 1 0,-1-1 0,1 0 0,0 0-1,0 1 1,-1-1 0,1 0 0,0 0-1,-1 0 1,1 0 0,0 0 0,0 0 0,-1 0-1,2 0 1,31 0-455,-22-1 135,-5 1 117,0 0 1,0-1-1,0 0 0,0 0 1,0-1-1,0 0 0,0 0 1,-1 0-1,1 0 1,-1-1-1,1 0 0,-1 0 1,0-1-1,0 1 1,-1-1-1,1 0 0,5-7 1,-8 9 178,-1 1 1,0 0 0,0 1 0,0-1-1,1 0 1,-1 0 0,1 0-1,-1 1 1,0-1 0,1 1-1,-1-1 1,1 1 0,-1-1 0,1 1-1,0 0 1,-1 0 0,1 0-1,-1 0 1,1 0 0,-1 0-1,1 0 1,-1 1 0,1-1 0,-1 0-1,1 1 1,-1-1 0,1 1-1,-1 0 1,1-1 0,-1 1 0,2 1-1,5 4 144,-1-1 0,1 1 0,-1 1 0,7 7 0,-6-5 130,16 15 750,-1 1 0,28 42 0,-41-54-888,-1 2 0,-1-1 0,-1 1 0,0 0 1,0 1-1,-2 0 0,5 20 0,-10-36-132,0 1-49,0 0-1,0-1 1,0 1-1,0 0 1,1-1-1,-1 1 1,0 0-1,0-1 1,0 1-1,1 0 1,-1-1-1,0 1 1,1 0-1,-1-1 1,0 1-1,1-1 1,-1 1-1,1-1 0,-1 1 1,1-1-1,-1 1 1,1-1-1,-1 1 1,1-1-1,0 1 1,1-1-1</inkml:trace>
</inkml:ink>
</file>

<file path=ppt/ink/ink2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3:59.72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10053,'0'0'15111,"74"58"-15111,-61-41-289,-1-9-1647,-6 1-1954,0-9-2593</inkml:trace>
</inkml:ink>
</file>

<file path=ppt/ink/ink2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3:59.92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10389,'0'0'14310,"61"151"-14262,-42-126-48,-7-17-800,1 9-1505,-7-17-1617,-6-9-3057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1:59.9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9188,'52'180'3410,"-58"-152"1856,-4 7-1952,5 6-977,-5 1-272,5-8-1537,5-6-416,0-7-112,0-7-512,0-7-1793,0 0-1825</inkml:trace>
</inkml:ink>
</file>

<file path=ppt/ink/ink2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00.26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10757,'0'0'3946,"6"30"184,-2-6-3345,1 12 318,3 1 1,0-1 0,25 62-1,-32-96-1053,69 146 2903,-61-130-2751,1-2 0,1 1 0,0-1-1,2-1 1,0 0 0,19 17 0,-26-27-236,-1-1 1,1 0 0,0-1 0,0 0 0,0 0 0,0 0-1,1 0 1,-1-1 0,1 0 0,-1-1 0,1 1 0,0-1-1,0-1 1,-1 1 0,12-1 0,-16 0-64,1 0 1,-1-1 0,1 1-1,-1 0 1,0-1 0,1 0-1,-1 1 1,0-1 0,1 0-1,-1 0 1,0 0 0,0 0-1,0-1 1,0 1 0,0-1-1,0 1 1,0-1 0,1-1-1,0-1-83,0 0-1,0 0 1,-1 0-1,0 0 1,0 0-1,0-1 1,0 1-1,2-9 1,-1-6-457,0 0 0,-1-1 0,-1-30 0,-1 49 597,0-2 12,1 1 0,-1 0 0,0-1 0,0 1 1,0 0-1,-1-1 0,1 1 0,0 0 0,-1 0 0,0-1 0,1 1 0,-1 0 0,0 0 0,0 0 1,0 0-1,-1 0 0,-1-3 0,0 3 133,0 1 1,0-1-1,0 1 0,0 0 0,0 1 1,0-1-1,-1 0 0,1 1 1,0 0-1,0 0 0,0 0 1,-6 0-1,6 0 39,0 0-1,0 0 1,0 0-1,0 0 1,0 1-1,1-1 1,-1 1-1,0 0 1,0 0 0,0 0-1,0 0 1,1 0-1,-1 1 1,0-1-1,1 1 1,-1-1-1,1 1 1,0 0 0,0 0-1,-1 0 1,1 1-1,1-1 1,-1 0-1,0 1 1,0-1-1,1 1 1,0 0-1,-1-1 1,1 1 0,-1 3-1,-3 5-153,-1 1-215,5-1-9566</inkml:trace>
</inkml:ink>
</file>

<file path=ppt/ink/ink2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00.51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7251,'0'0'9471,"28"14"-6998,93 46-621,-101-50-1515,0 0 0,-1 1 0,0 1 0,-1 1 0,0 1 0,-1 0 0,-1 2 0,0-1 0,-1 2 0,-1 0 0,-1 1 0,0 0 0,-1 1 0,-1 1 0,-1 0 0,0 0 0,-2 1 0,10 36 0,-13-37-277,-1 1 0,0-1 0,-2 1 1,-1-1-1,-1 33 0,0-23-93,0-22-157,-1 0-1,1-1 1,-2 1-1,1-1 1,-1 1-1,0-1 1,0 0-1,-1 0 1,0 0-1,0 0 1,-8 12-1,6-13-628,0 1 0,0-1 0,-1 0 0,0-1 0,0 1 0,-12 7-1,-12 5-5716</inkml:trace>
</inkml:ink>
</file>

<file path=ppt/ink/ink2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01.44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13 1 6659,'0'0'15271,"-2"10"-13793,-2 17-1076,0 0-1,2 0 1,1 1 0,1-1 0,1 1-1,2-1 1,8 38 0,-6-41-295,2 0 1,0-1 0,2 1 0,0-2-1,1 1 1,2-1 0,0-1 0,27 35-1,-34-49-107,1-1 0,0 1 0,1-1 0,0-1 0,-1 1 0,2-1 0,-1 0 0,1-1 0,-1 0 0,12 4 0,-14-6-1518,1 0 0,-1-1 0,1 0 0,-1 0 0,11 0 0</inkml:trace>
</inkml:ink>
</file>

<file path=ppt/ink/ink2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03.75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1105,'0'0'17458,"5"29"-15553,19 96 75,-22-111-1593,2 0 1,0 0-1,0 0 1,1-1-1,1 0 1,1 0-1,12 20 1,-10-23-247,0 1 1,1-1-1,0-1 0,0 0 1,1 0-1,15 8 0,-13-5-167,-4-4 1626,-3-4-3842,-1-2-3412</inkml:trace>
</inkml:ink>
</file>

<file path=ppt/ink/ink2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03.96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2561,'0'0'14055,"87"167"-11910,-44-125-273,7 0-751,-7-17-145,13 0-623,-13-17-305,0-8-48,-12 0-417,0-16-991,-12-35-1041,-19 1-1473,0-8-2257</inkml:trace>
</inkml:ink>
</file>

<file path=ppt/ink/ink2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04.13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10597,'0'0'13302,"6"175"-12390,6-133-624,-6 0-288,1 0-64,5-1-1296,-12-7-1265,6-9-1617,0-8-1489,0-1-5346</inkml:trace>
</inkml:ink>
</file>

<file path=ppt/ink/ink2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04.33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10949,'0'0'12806,"49"92"-12806,-42-67-48,-1 0-1505,-6-8-1712,6 0-2722</inkml:trace>
</inkml:ink>
</file>

<file path=ppt/ink/ink2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04.58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12166,'0'0'11269,"86"159"-11125,-80-134-144,1 0-657,-1-9-1103,-6-7-1490</inkml:trace>
</inkml:ink>
</file>

<file path=ppt/ink/ink2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04.86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1 159 9284,'72'-104'2644,"-58"83"2174,-12 22-4582,1 0 0,-1 0 0,0 1 0,0-1 0,0 1 0,0-1 0,-1 1-1,1 0 1,0 0 0,-1 0 0,1 0 0,-1 0 0,0 0 0,2 3 0,0 0 278,7 11 330,0 0 0,-2 1-1,0 0 1,11 32 0,-13-31-473,0 0-1,2 0 1,0-1-1,19 29 1,-25-43-379,0-1 0,0 0 1,0 0-1,0 0 0,0 0 0,1 0 1,-1 0-1,1-1 0,-1 1 0,1-1 1,-1 0-1,1 1 0,0-1 0,-1-1 1,1 1-1,0 0 0,0-1 0,0 1 0,0-1 1,0 0-1,0 0 0,-1 0 0,1 0 1,4-1-1,1 1-99,-8 0 100,1 0 1,-1-1 0,1 1 0,-1 0 0,1 0-1,-1-1 1,0 1 0,1 0 0,-1-1 0,1 1-1,-1 0 1,0-1 0,1 1 0,-1 0 0,0-1-1,1 1 1,-1-1 0,0 1 0,0-1 0,1 1-1,-1-1 1,0 1 0,0-1 0,0 1 0,0-1 0,0 1-1,0-2 1,3-17-103,-3 15 58,2-147-3942,-3 77-2808,1 8-2526</inkml:trace>
</inkml:ink>
</file>

<file path=ppt/ink/ink2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05.07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7171,'0'0'16264,"142"176"-14600,-98-118-63,-7 9-528,0 8-321,-12 0-384,-7 0-192,-5 9-176,-13-9-64,0-8-848,0-17-1153,0-8-3121,-25-26-2274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2:00.3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9508,'0'0'13801,"5"20"-11632,27 110 139,-18-93-1785,-13-36-567,0 0 1,-1 1-1,1-1 1,0 0-1,0 0 0,0 1 1,0-1-1,0 0 1,0 0-1,0 0 1,0 0-1,0 0 0,0 0 1,1 0-1,-1-1 1,0 1-1,1 0 1,-1-1-1,0 1 0,3 0 1,-2-2-157,0 0 0,-1 0 0,1 0 0,0 0 0,0 0-1,-1 0 1,1-1 0,-1 1 0,0 0 0,1-1 0,-1 1 0,0-1 0,0 0 0,0 1 0,2-5 0,5-4-161,-6 8 392,0 0-1,1 0 0,-1 0 1,1 0-1,0 1 1,-1-1-1,1 1 0,0-1 1,0 1-1,0 0 0,0 0 1,0 0-1,4 0 1,46-2-1064,-42 4-457,0-1 0,-1-1 0,1 0 0,16-4 0,22-13-6233</inkml:trace>
</inkml:ink>
</file>

<file path=ppt/ink/ink2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08.15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 1 6355,'-4'2'23548,"2"5"-23323,2 167 144,1-157-363,1 0 1,1 0-1,1-1 0,0 1 1,1-1-1,1 0 1,0 0-1,1-1 1,1 0-1,0 0 1,19 24-1,-21-32-28,1 0 0,0-1 0,0 1 0,14 8 1,-18-15-6,-2 0 27,-1 0-1,0 0 1,1 0-1,-1 0 1,0 0-1,1 0 0,-1 0 1,0 0-1,1 0 1,-1 0-1,0 0 1,1 0-1,-1 0 0,0 0 1,0 0-1,1 1 1,-1-1-1,0 0 1,1 0-1,-1 0 0,0 1 1,0-1-1,1 0 1,-1 0-1,0 0 1,0 1-1,0-1 0,1 0 1,-1 0-1,0 1 1,0-1-1,0 0 1,0 1-1,0-1 1,1 0-1,-1 1 0,0-1 1,0 0-1,0 1 1,0-1-1,0 0 1,0 1-1,0 1-23,-2-5-2889,-2-2 2106,0 1 0,-1 1 1,1-1-1,-1 0 1,0 1-1,-6-4 1,6 5 131,-31-22-6427</inkml:trace>
</inkml:ink>
</file>

<file path=ppt/ink/ink2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09.32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4034,'0'0'13814,"4"22"-12160,29 158 2345,4-17-149,-33-141-3627,-4-19-217,0-1 1,1 1-1,-1 0 0,1 0 1,0 0-1,0-1 1,0 1-1,2 4 0,-2-5-208,0-3-198,0 0 0,-1 0 1,1 0-1,0 1 1,-1-1-1,1 0 1,-1 0-1,1 0 0,-1 0 1,1 0-1,-1 0 1,0 0-1,1 0 1,-1 0-1,0 0 1,0 0-1,0 0 0,0-1 1,0 1-1,0 0 1,0 0-1,0 0 1,0 0-1,0 0 0,-1 0 1,1-1-1,-1-7-1743,1-30-6143</inkml:trace>
</inkml:ink>
</file>

<file path=ppt/ink/ink2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09.63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2817,'0'0'12425,"22"2"-10814,74 14-168,-90-15-1263,-1 1 0,0 0-1,0 0 1,0 0 0,0 0 0,0 1-1,0 0 1,-1 0 0,1 0-1,-1 1 1,0 0 0,0 0-1,0 0 1,0 0 0,3 5-1,-1 2 279,0-1-1,-1 1 0,0 1 1,5 17-1,-9-29-451,7 31 514,0 1 1,-2 0-1,-2 1 0,2 63 0,-7-96-521,1 1 0,0-1-1,0 0 1,0 0 0,0 1 0,0-1-1,0 0 1,0 0 0,0 1-1,0-1 1,0 0 0,0 1-1,0-1 1,0 0 0,0 0 0,0 1-1,0-1 1,1 0 0,-1 0-1,0 1 1,0-1 0,0 0 0,0 0-1,0 1 1,1-1 0,-1 0-1,0 0 1,0 0 0,0 1-1,1-1 1,-1 0 0,0 0 0,0 0-1,1 0 1,-1 0 0,0 0-1,0 1 1,1-1 0,-1 0 0,0 0-1,0 0 1,1 0 0,-1 0-1,0 0 1,1 0 0,-1 0-1,0 0 1,0 0 0,1 0 0,-1 0-1,0 0 1,0-1 0,1 1-1,-1 0 1,0 0 0,0 0 0,1 0-1,-1 0 1,0 0 0,0-1-1,1 1 1,0-1-18,1 0-1,-1 0 1,0 0 0,0 0-1,0-1 1,0 1 0,1 0-1,-2-1 1,1 1 0,0-1-1,1-2 1,9-21-1470,0 1-1,18-26 1,-6 10-4696,-4 6-1007</inkml:trace>
</inkml:ink>
</file>

<file path=ppt/ink/ink2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09.79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7764,'0'0'14470,"37"167"-12325,-31-125-1056,1-9-849,-1-16-240,0 0-641,0-17-2176,0 0-2289,1-9-2562</inkml:trace>
</inkml:ink>
</file>

<file path=ppt/ink/ink2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10.10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52 9989,'0'0'9273,"27"-5"-8601,167-24-122,-158 22-520,-25 4-42,-1 1 1,0 0 0,0 0-1,1 1 1,-1 1-1,1 0 1,17 2 0,-25-1 18,-1 0 0,0 0 0,1 1 0,-1-1 0,0 0 0,0 1 0,0 0 0,0-1 1,-1 1-1,1 0 0,0 0 0,-1 0 0,1 0 0,-1 1 0,0-1 0,1 0 0,-1 0 0,0 1 1,0 2-1,16 53 480,-14-47-316,56 357 3244,-43-239-2404,-11-81-717,-4-30-252,1 0-1,1 0 0,0-1 0,1 1 0,8 19 1,-6-26-868,-1-12-1891,-2-17-2085,-3-20-1455</inkml:trace>
</inkml:ink>
</file>

<file path=ppt/ink/ink2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10.28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67 4562,'0'0'19033,"167"9"-18297,-118-9-560,1 0-176,-7-9-1376,1-7-2082,-14-9-1776,-5 0-8933</inkml:trace>
</inkml:ink>
</file>

<file path=ppt/ink/ink2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10.51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8468,'0'0'15623,"155"59"-14679,-124-26-95,6 1-257,-12-1-64,-13 9-272,-6 8-31,-6 8-225,0-8-273,-24 0-1295,-7-16-2242,0-17-2529,6-1-2993</inkml:trace>
</inkml:ink>
</file>

<file path=ppt/ink/ink2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11.27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 0 6339,'0'0'14084,"0"25"-12545,0 2-1059,-1 13 426,2 0 1,7 53-1,-4-70-589,1-1 0,1 0 0,1-1 1,1 0-1,1 0 0,1 0 0,18 29 0,-18-36-376,0-1 1,0 0-1,1 0 0,1-1 1,0-1-1,1 0 0,0 0 0,0-1 1,1-1-1,29 14 0,-37-21 354,-4-19-19014</inkml:trace>
</inkml:ink>
</file>

<file path=ppt/ink/ink2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12.26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1457,'0'0'13283,"0"6"-11130,1 21-692,1 0 0,1 0 0,2-1 1,10 36-1,43 103 1761,-39-115-2531,-19-49-690,0 0 0,0-1 0,0 1 0,0 0 1,0 0-1,0 0 0,1-1 0,-1 1 1,0 0-1,1 0 0,-1-1 0,0 1 0,1 0 1,-1 0-1,1-1 0,-1 1 0,1 0 0,0-1 1,-1 1-1,1-1 0,0 1 0,-1-1 1,1 1-1,0-1 0,-1 0 0,1 1 0,0-1 1,0 0-1,0 1 0,-1-1 0,1 0 1,0 0-1,0 0 0,1 0 0,-1 0-17,-1-12-5007,1-76-3696,4 30 2311</inkml:trace>
</inkml:ink>
</file>

<file path=ppt/ink/ink2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12.54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18 7924,'0'0'7512,"13"-3"-6930,4-2-246,-9 3-9,0 0 1,0 0-1,0 1 1,0 0-1,1 0 0,10 1 1,-18 0-233,1 1 1,-1-1-1,0 1 0,1-1 1,-1 1-1,0 0 1,0-1-1,0 1 0,0 0 1,0 0-1,0 0 0,0 0 1,0 0-1,0 0 1,0 0-1,0 0 0,0 0 1,-1 0-1,1 0 0,0 1 1,-1-1-1,1 2 1,3 4 322,74 153 3739,15 96-2350,-18-46-1408,-43-118-362,-32-91-74,0 0 0,1 0 0,-1 0 0,0 0 0,0 0 0,1 0 0,-1 0 0,0 0 0,1 0 0,-1-1 0,1 1 0,-1 0 0,1 0 0,-1 0 0,1-1 0,0 1 0,-1 0 0,1-1 0,0 1 0,0 0 0,0-1 0,-1 1 0,1-1 0,0 1 0,0-1 0,0 0 0,0 1 0,1-1 1,-5-12-5698,-13-18 265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2:00.7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272 340 10453,'0'0'6976,"-25"12"-4094,-80 41-1132,94-46-1312,0 0 1,0 1-1,0 0 0,1 1 1,-16 18-1,13-13 157,8-9-455,1-1 0,0 0-1,0 1 1,0 0 0,0 0 0,1 0-1,0 1 1,0-1 0,0 1 0,1-1-1,-1 1 1,2 0 0,-1 0-1,0 0 1,0 10 0,2-15-150,1-1 1,-1 1 0,0-1-1,1 1 1,-1 0-1,0-1 1,1 1-1,-1-1 1,1 1-1,-1-1 1,1 1 0,-1-1-1,1 0 1,-1 1-1,1-1 1,-1 0-1,1 1 1,0-1-1,-1 0 1,1 0 0,-1 1-1,1-1 1,0 0-1,-1 0 1,1 0-1,0 0 1,-1 0-1,1 0 1,0 0 0,0 0-1,30 0-144,-21-1 83,-2 1 51,-1 0 0,1-1 0,-1 0 0,0 0 0,1-1 0,-1 0 0,0 0-1,0-1 1,0 0 0,0 0 0,11-8 0,-8 4-11,0-1 0,-1 0 0,0-1 0,0 0 0,-1-1 0,11-16-1,-5 6-62,-1-1-1,-1-1 0,-1 0 1,-1 0-1,-1-1 0,-1 0 1,-1-1-1,-1 0 0,-1 0 0,-1 0 1,1-42-1,-5-98-140,0 161 3258,0 24-2596,2 35-265,4 0-1,14 64 1,-1-6 340,-14-84-467,1-1 1,2 1-1,18 46 0,-1-35-2596</inkml:trace>
</inkml:ink>
</file>

<file path=ppt/ink/ink2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12.71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11589,'0'0'12790,"167"50"-12262,-124-41-432,0-9-96,-12 8-912,-12-8-2097,-7 0-2882</inkml:trace>
</inkml:ink>
</file>

<file path=ppt/ink/ink2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14.27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93 111 1361,'0'0'11186,"0"-15"-9518,0-49-89,0 62-1436,1 0 0,-1 1 1,0-1-1,0 0 0,0 1 0,-1-1 0,1 1 1,0-1-1,-1 0 0,1 1 0,-1-1 1,1 1-1,-1-1 0,0 1 0,1-1 0,-3-1 1,2 2 21,0 1 0,1 0 0,-1-1 0,0 1 0,0 0 0,0-1 1,0 1-1,0 0 0,0 0 0,0 0 0,0 0 0,0 0 0,0 0 0,0 0 1,0 0-1,-2 1 0,-9 0 1047,10 0-1141,0-1 1,0 1 0,1-1 0,-1 1-1,0-1 1,0 1 0,1 0 0,-1 0-1,0 0 1,1 0 0,-1 0 0,1 1-1,-1-1 1,1 0 0,0 1 0,-1-1-1,1 1 1,0-1 0,0 1 0,0-1-1,0 1 1,0 0 0,1 0 0,-2 3-1,-1 3-54,0 1-1,0 0 1,-1 16-1,0 4 536,1 50 1,3-77-525,1 1 0,-1-1 0,0 0 0,0 0 1,1 0-1,-1 0 0,1 0 0,0 0 0,0 0 1,0 0-1,0 0 0,0 0 0,0-1 1,0 1-1,0 0 0,1 0 0,-1-1 0,1 1 1,-1-1-1,4 3 0,0-2-26,-1 1 1,1-1-1,-1 0 0,1 0 0,0 0 1,0-1-1,0 1 0,9 0 0,-3-1-76,-1 0 0,1-1 0,0 0 0,-1-1 0,1 0 0,0 0 0,-1-1 0,17-6 0,-12 2-121,0 0 0,31-6 0,-42 11 191,1 0 0,0 1 0,-1 0 0,1-1 0,-1 1-1,1 1 1,0-1 0,-1 1 0,1 0 0,-1 0 0,1 0 0,-1 1 0,0-1-1,1 1 1,6 4 0,-4 0 116,1 1 0,-1 0-1,0 0 1,-1 0 0,0 1-1,0 0 1,-1 0 0,1 1-1,-2-1 1,5 12 0,4 11 390,14 54 0,-20-58-362,-6-17-113,2 0-1,-1 0 1,1 0-1,1-1 1,0 0-1,8 15 1,-11-23-171</inkml:trace>
</inkml:ink>
</file>

<file path=ppt/ink/ink2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14.54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7395,'0'0'14519,"37"59"-13206,-18-34-577,-1-8-512,-5-9-192,-1-8-32,-6 0-2913,-6-8-1089,0-34-2385</inkml:trace>
</inkml:ink>
</file>

<file path=ppt/ink/ink2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14.88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4898,'0'0'15722,"32"13"-14284,103 42-235,-121-49-943,-1 1-1,0 0 1,0 0-1,-1 1 1,14 12-1,-11-8 23,-5-2-125,0 0 1,-1 0-1,0 1 1,0 0-1,-1 1 1,-1 0-1,0 0 1,0 0-1,-1 1 1,-1 0 0,0 0-1,3 15 1,1 11 137,-1-1 0,-2 1 0,1 43 0,-2 36 43,-4-69-3899,-15-49-8226,3-7 3543</inkml:trace>
</inkml:ink>
</file>

<file path=ppt/ink/ink2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17.05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35 2 1873,'0'0'13972,"-3"-1"-11974,3 1-1916,-1-1 1,1 1-1,-1 0 1,1 0-1,0 0 1,-1 0-1,1 0 1,-1 0-1,1 0 1,-1 0-1,1 0 1,0 0-1,-1 0 0,1 0 1,-1 0-1,1 1 1,0-1-1,-1 0 1,1 0-1,0 0 1,-1 0-1,1 1 1,-1-1-1,1 0 1,0 0-1,0 1 1,-1-1-1,1 0 1,0 1-1,-1-1 0,1 0 1,0 1-1,0-1 1,0 0-1,-1 2 1,-6 22 1458,1 41-249,5-57-1046,0 7 63,-2 25 558,2 0 0,7 71 1,-3-103-861,0 0 0,0 1 0,1-1 0,0 0 1,0-1-1,1 1 0,0-1 0,1 0 1,-1 0-1,1-1 0,1 1 0,-1-1 0,1-1 1,0 1-1,0-1 0,13 7 0,-9-9 1046,-6-4-4084</inkml:trace>
</inkml:ink>
</file>

<file path=ppt/ink/ink2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17.71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7235,'0'0'10899,"9"0"-10302,0 0-362,-1 0 1,1 0-1,-1 1 0,1 0 0,-1 1 0,0 0 0,0 0 0,0 1 0,0 0 1,0 0-1,0 1 0,-1 0 0,0 0 0,12 10 0,-12-8-11,-1 0 1,0 1-1,-1 0 0,0 0 1,0 0-1,0 1 0,-1 0 0,0 0 1,0 0-1,3 15 0,-3-5 89,-1 0 0,-1 1 0,0-1 0,-2 23-1,0 173 243,0-213-448,3-2-141,-1 0 0,1 0 0,-1 0 0,1 0 0,-1-1-1,0 1 1,0-1 0,0 0 0,1 1 0,-2-1 0,1 0 0,0 0 0,0 0 0,-1-1-1,1 1 1,1-3 0,5-5-45,1-2-428,0 0 1,0 0-1,-1-1 0,7-14 1,7-31-6299,-15 25-849</inkml:trace>
</inkml:ink>
</file>

<file path=ppt/ink/ink2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17.89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6723,'0'0'17336,"43"92"-16392,-30-75-655,-7 0-289,0-1-160,0-16-3954</inkml:trace>
</inkml:ink>
</file>

<file path=ppt/ink/ink2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18.09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1 109 7780,'0'0'13830,"80"-67"-13830,-55 51-272,0 7-1633,-7-7-1873,-5 16-784,-7 0-1105</inkml:trace>
</inkml:ink>
</file>

<file path=ppt/ink/ink2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18.37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53 5138,'85'-53'4498,"-95"89"5451,5-13-6845,-3 45 0,7-64-3066,1-1 0,0 1 0,0-1 0,0 1 0,1-1 0,-1 1 0,1-1 0,0 1 0,0-1 0,0 1 0,0-1-1,0 0 1,1 1 0,0-1 0,0 0 0,0 0 0,0 0 0,0-1 0,0 1 0,1 0 0,-1-1 0,1 0 0,0 1 0,0-1 0,0 0 0,3 2 0,23 13 10,41 19 0,20 12-4,-79-41-37,-2 0 0,1 0 0,-1 1 0,0 0 0,0 1 0,10 13 0,-16-17 22,-1 0 1,0 0-1,0 0 1,0 0-1,-1 0 0,0 0 1,1 0-1,-2 1 0,1-1 1,-1 6-1,1-7 4,-1 0-1,0-1 1,0 1 0,0-1-1,-1 1 1,1-1-1,-1 1 1,0-1 0,0 1-1,0-1 1,0 1 0,-1-1-1,1 0 1,-1 0-1,0 0 1,-3 4 0,-1-2-7,1-1 1,-1 0 0,0-1 0,-1 1-1,1-1 1,-1 0 0,1-1-1,-1 1 1,0-1 0,0-1 0,-8 2-1,-34 1-2927,0-3-6834,43-1 7876,-13 0-8425</inkml:trace>
</inkml:ink>
</file>

<file path=ppt/ink/ink2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18.87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8 320,'0'0'5171,"31"0"-4915,-25 0 2433,-6-8-10020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2:02.7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431 140 2113,'0'0'10690,"-23"-21"-8518,-76-64-99,94 81-1834,1 0 1,-1 1-1,-1 0 1,1 0 0,0 0-1,-1 0 1,1 1-1,-1 0 1,0 0-1,0 1 1,-9-2 0,11 3-109,0 0 0,0 0 0,1 0 0,-1 1 0,0 0 0,0 0 1,1 0-1,-1 0 0,0 0 0,1 1 0,0-1 0,-1 1 1,1 0-1,-4 2 0,-2 5 93,-1 1 0,1-1-1,1 1 1,-1 1 0,2 0 0,0 0 0,-10 19 0,4-8-121,-44 87 459,51-97-413,1 0 0,1 1-1,0 0 1,0 0 0,1 0 0,1 0 0,-1 14 0,3-26-142,0-1 1,0 1-1,0 0 1,0-1-1,0 1 0,0 0 1,0-1-1,1 1 0,-1 0 1,0-1-1,0 1 1,0-1-1,1 1 0,-1-1 1,0 1-1,1 0 0,-1-1 1,0 1-1,1-1 1,-1 1-1,1-1 0,-1 0 1,1 1-1,-1-1 0,1 1 1,-1-1-1,1 0 1,-1 1-1,1-1 0,-1 0 1,1 0-1,0 1 0,-1-1 1,1 0-1,-1 0 1,2 0-1,26-4 51,-26 4-58,6-2 2,-1-1 0,0 0 0,1 0 0,-1-1 0,0 0-1,-1 0 1,13-9 0,41-43-34,-39 35-18,7-11-170,-22 25 138,-1 0-1,2 0 0,-1 1 1,1 0-1,-1 0 1,2 1-1,11-8 1,-18 13 72,0 0 1,-1-1 0,1 1 0,0 0-1,0 0 1,0 0 0,-1 0-1,1 0 1,0 0 0,0 1 0,0-1-1,-1 0 1,1 0 0,0 1-1,0-1 1,-1 0 0,1 1 0,0-1-1,-1 1 1,1-1 0,0 0-1,-1 1 1,1 0 0,-1-1 0,1 1-1,-1-1 1,1 1 0,-1 0-1,1-1 1,-1 1 0,0 0 0,1 0-1,-1-1 1,0 1 0,1 0-1,-1 0 1,0-1 0,0 1 0,0 0-1,0 1 1,8 42 54,-7-36 43,4 53 973,-4 69-1,-1-77-751,-2 1-87,-1 1 1,-3-1-1,-2 0 0,-3-1 1,-35 104-1,45-152-708,1-19-4284,0-30-51,0-16-2094</inkml:trace>
</inkml:ink>
</file>

<file path=ppt/ink/ink2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19.37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134 227 1121,'52'-41'2088,"-39"25"11539,-15 3-7747,0 11-5851,0 0 1,0 0-1,0 0 1,0 0 0,-1 1-1,1-1 1,-1 1-1,-4-3 1,-10-8 2034,9 3-1739,1 0 0,-1 1 0,0 0-1,-1 0 1,0 1 0,-1 0 0,-19-11 0,16 15-196,5-2-74,-29-31-34,29 28 903</inkml:trace>
</inkml:ink>
</file>

<file path=ppt/ink/ink2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20.13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2513,'0'0'14113,"2"10"-11063,7-3-2757,0-1 0,0 0 0,1 0 1,0-1-1,0 0 0,1 0 0,-1-1 1,1-1-1,0 0 0,0 0 0,18 1 1,-14-4-231,1 1 1,-1 1 0,0 0-1,0 1 1,0 0 0,23 10-1,-21-10-1338,-2 2-5213,-9-4 1032</inkml:trace>
</inkml:ink>
</file>

<file path=ppt/ink/ink2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20.87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 0 3682,'0'0'15810,"0"10"-13919,-1-5-1520,1-4-249,0 0 1,0 1-1,-1-1 0,1 0 0,0 0 0,0 0 0,0 0 0,0 1 0,0-1 1,0 0-1,0 0 0,1 0 0,-1 0 0,0 1 0,1-1 0,-1 0 0,1 0 1,-1 0-1,1 0 0,-1 0 0,1 0 0,1 1 0,-1-2-15,2 8-3060,0-4 209,-3 1-2188</inkml:trace>
</inkml:ink>
</file>

<file path=ppt/ink/ink2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21.21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 0 5250,'0'0'13116,"-6"18"-8511,8 3-4056,1 0 1,1-1 0,0 1 0,2-1-1,14 34 1,3 10-17,-10-25-317,-9-29-188,0 0 0,-1 1 0,3 13 0,1 3-337,1-16-2378,1-6-4469</inkml:trace>
</inkml:ink>
</file>

<file path=ppt/ink/ink2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21.50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17 4370,'0'0'11205,"19"-2"-9770,4 1-654,35 1-1,-57 0-708,1 1 1,0-1-1,-1 0 0,1 1 1,0 0-1,-1-1 0,1 1 1,-1 0-1,1 0 0,-1 0 0,1 0 1,-1 0-1,1 0 0,-1 0 1,0 0-1,0 0 0,0 1 0,0-1 1,0 1-1,0-1 0,0 0 1,0 1-1,0 0 0,-1-1 1,1 1-1,-1-1 0,1 1 0,-1 0 1,1 0-1,-1-1 0,0 1 1,0 0-1,0-1 0,0 1 0,-1 3 1,2 2 216,13 191 3801,-14-196-4066,0 0 0,0 0 1,1 0-1,-1-1 0,0 1 0,1 0 0,0 0 0,-1 0 1,1-1-1,0 1 0,0 0 0,0-1 0,0 1 0,0 0 1,0-1-1,0 0 0,0 1 0,1-1 0,-1 0 1,1 1-1,-1-1 0,1 0 0,-1 0 0,1 0 0,0 0 1,-1-1-1,1 1 0,0 0 0,0-1 0,0 1 0,-1-1 1,1 1-1,4-1 0,-4 0-31,1 0 0,0-1 0,-1 1 0,1-1 0,-1 0 1,1 1-1,-1-1 0,1 0 0,-1-1 0,1 1 0,-1 0 0,0-1 0,0 1 0,1-1 0,-1 0 1,0 1-1,-1-1 0,1 0 0,0 0 0,0-1 0,-1 1 0,0 0 0,3-5 0,3-9-385,-1-1 0,-1 0 0,0 0-1,2-21 1,-3 8-2928,0-48 0,-4 18-4363</inkml:trace>
</inkml:ink>
</file>

<file path=ppt/ink/ink2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21.72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9748,'0'0'11894,"86"167"-10357,-55-109-689,0 9-48,-12-8-319,-7 7-401,-6 1-80,-6-8-721,0-1-1264,0 1-1808,-24-1-2722</inkml:trace>
</inkml:ink>
</file>

<file path=ppt/ink/ink2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22.46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6243,'0'0'16183,"2"14"-14513,1 7-1029,2 0 0,0-1 0,1 0-1,1 0 1,15 30 0,-9-30-508,0-1 0,0 0 0,2 0 0,0-1 0,2-1 0,25 21 0,-37-34 90,13 9-4380,-17-13 3832,-1 0 0,1 0 1,-1 0-1,1 0 0,-1 0 0,1 0 0,-1 0 0,1 0 0,-1 0 1,1 0-1,-1 0 0,1 0 0,-1 0 0,1 0 0,-1-1 0,1 1 0,-1 0 1,1 0-1,-1-1 0,1 1 0,-1 0 0,0 0 0,1-1 0,-1 1 1,0-1-1,1 1 0,-1 0 0,0-1 0,1 1 0,-1-1 0,0 1 0,0-1 1,1 1-1,-1-1 0,0 1 0,0-1 0,0 1 0,0-1 0,0 1 1,0-1-1,7-29-9213</inkml:trace>
</inkml:ink>
</file>

<file path=ppt/ink/ink2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22.80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3105,'0'0'17990,"14"10"-16531,1-2-1042,-9-5-280,0 1 0,0-1 1,0 1-1,-1 0 1,1 0-1,-1 1 0,0 0 1,-1-1-1,1 2 1,-1-1-1,0 0 0,0 1 1,5 10-1,-1 4 92,-2 1 1,0 0-1,-1 0 1,-1 0-1,-1 1 1,-1-1-1,-1 1 1,-1 0-1,-4 35 0,-2-30-173,6-26-44,-1 0 0,1 0 0,0 0 0,-1 0 0,1 0 0,0-1 0,-1 1 0,1 0 0,-1 0 0,1 0 0,-1-1 0,0 1 0,1 0 0,-1-1 0,0 1 0,1-1 0,-1 1 0,0-1-1,0 1 1,0-1 0,1 1 0,-1-1 0,0 0 0,-2 1 0,2-1 279,9-3-1115,-2-1 761,-1-1 1,0 0 0,0 0-1,-1 0 1,0-1 0,0 1-1,6-13 1,24-52-1024,-26 53 459,40-106-6013,-28 64 600</inkml:trace>
</inkml:ink>
</file>

<file path=ppt/ink/ink2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22.99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25 9188,'0'0'9893,"87"-16"-9941,-56 16-1889,-13-9-2497,1 9-4626</inkml:trace>
</inkml:ink>
</file>

<file path=ppt/ink/ink2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23.28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2577,'77'103'6115,"-74"-97"-5432,0-1-1,0 0 1,-1 1 0,0-1 0,0 1-1,-1 0 1,0 0 0,0-1 0,0 1-1,0 0 1,-1 0 0,0 0 0,0 0-1,-2 9 1,1-12-497,0 1-1,1-1 1,0 1-1,-1-1 1,1 0-1,1 1 1,-1-1-1,0 1 1,1-1 0,0 1-1,0-1 1,0 0-1,0 1 1,0-1-1,1 0 1,-1 0-1,1 0 1,2 4-1,6 2-45,0 0-1,1-1 0,0 0 1,0 0-1,1-1 1,0-1-1,0 0 0,18 6 1,-16-7-86,-1 1 0,0 0 1,0 1-1,-1 0 0,1 1 1,-2 0-1,18 17 0,-26-21-8,-1 0 1,0 0-1,0 1 0,0-1 0,-1 1 1,1 0-1,-1-1 0,0 1 1,-1 0-1,1 0 0,-1 0 1,0 0-1,0-1 0,-1 1 0,1 0 1,-1 0-1,0-1 0,0 1 1,-3 7-1,-9 4 85,0-1 1,-1 0-1,0-1 1,-1 0-1,-1-1 1,-24 15-1,25-19-216,11-8-422,4-8-7040,4-29 1408,11-13-2182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2:03.0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1 9764,'0'0'9093,"-26"159"-6804,16-76-432,5 0-209,5 0-511,0-7-705,0-20-432,0-15-32,0-13-1409,5-14-1600,10-14-2241</inkml:trace>
</inkml:ink>
</file>

<file path=ppt/ink/ink2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23.48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7411,'0'0'19177,"19"117"-18681,-19-109-448,6 1-48,-6-1-2465,0 1-272,6-1-1105,-6 0-1712</inkml:trace>
</inkml:ink>
</file>

<file path=ppt/ink/ink2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23.89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5378,'0'0'15026,"7"20"-13281,2 2-1305,2 5 129,-2 0 0,10 43 0,-13-35 39,-5-22-378,1 0 0,1 0 0,0 0 1,7 17-1,-4-22-185,-5-6-93,0-21-12339,4-4 5173</inkml:trace>
</inkml:ink>
</file>

<file path=ppt/ink/ink2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24.15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32 6115,'187'-30'3495,"-185"29"-3326,1 1 1,0 0-1,0 0 1,0 0-1,0 0 1,0 0-1,0 1 1,0-1 0,5 3-1,-7-3-80,0 1 0,-1-1 0,1 1 0,-1-1 0,1 1-1,-1-1 1,1 1 0,-1 0 0,1-1 0,-1 1 0,1 0 0,-1-1 0,0 1 0,1 0 0,-1 0 0,0-1-1,0 1 1,1 1 0,-1-2-66,10 39 3070,-3-10-1900,1 0 0,1-1 0,2 0-1,17 32 1,-23-52-1040,-4-6-129,1 0 0,0 1-1,-1-1 1,0 0 0,0 1-1,0-1 1,0 1 0,0 0 0,0-1-1,0 1 1,0 4 0,-1-6-208,0-12-10213,0-11 3476</inkml:trace>
</inkml:ink>
</file>

<file path=ppt/ink/ink2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24.52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11621,'0'0'10016,"15"7"-8621,50 23-245,-59-27-991,0 1-1,-1-1 1,1 1 0,-1 0 0,0 0 0,0 1 0,0 0-1,-1 0 1,1 0 0,-1 0 0,-1 0 0,1 1 0,-1 0-1,1 0 1,-2 0 0,4 9 0,2 2 134,-3-1-133,-1 0 0,0 0 0,-1 1 0,2 32 1,-3-24-84,2 212 624,-5-185-3684,0-2-3496,1-64 169</inkml:trace>
</inkml:ink>
</file>

<file path=ppt/ink/ink2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26.83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 0 4370,'0'0'18675,"-1"2"-17698,0 1-863,-1 1-1,1 0 1,0 0 0,0 0 0,1 0 0,-1 0 0,1 0-1,-1 0 1,1 0 0,1-1 0,-1 1 0,1 4 0,0 14 233,-1-2-97,1 0 1,1 0-1,1 0 0,8 31 0,-1-9 12,-6-27-161,0 1 1,12 28-1,-8-24-68,-6-14-18,0-1 1,0 1-1,1-1 0,0 1 0,0-1 0,0 0 0,0 0 1,1 0-1,0 0 0,5 4 0,-3-7 49</inkml:trace>
</inkml:ink>
</file>

<file path=ppt/ink/ink2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27.46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77 6707,'0'0'11050,"13"-12"-9427,45-38-346,-56 48-1184,0 0 0,0 1 0,1 0-1,-1-1 1,1 1 0,-1 0 0,1 0-1,-1 0 1,1 0 0,0 1 0,0-1-1,-1 1 1,1-1 0,0 1 0,0 0 0,-1 0-1,1 0 1,4 1 0,4 0 273,-9-1-263,0 0-1,1 1 0,-1-1 0,0 0 1,1 1-1,-1 0 0,0-1 0,0 1 1,0 0-1,1 0 0,-1 0 0,0 0 1,0 1-1,0-1 0,-1 1 0,1-1 1,0 1-1,0-1 0,-1 1 0,1 0 1,-1 0-1,2 3 0,2 4 202,-1 0 0,0 0 0,-1 0 0,3 12 0,-1-5-59,3 19-76,-2 1 1,-1 0-1,-2 1 1,-1-1-1,-5 54 0,1-13-83,2-64-100,0-10 24,0-1 0,0 1 0,0 0 0,0 0 0,0-1 0,0 1 0,1 0 0,-1 0 0,1-1 0,1 5 0,0-6-12,-1 0 0,0-1 0,0 1 0,0 0 0,0-1 0,0 1 0,1 0 0,-1-1 0,0 0 0,1 1 0,-1-1 0,0 0 0,1 1 0,-1-1 0,0 0-1,1 0 1,-1 0 0,1 0 0,-1-1 0,0 1 0,1 0 0,-1 0 0,0-1 0,3 0 0,5-2 19,1 0 0,-1-1 0,0 0 0,0-1 0,0 0 1,-1 0-1,0-1 0,0 0 0,0-1 0,11-11 0,21-16-165,-35 29-194,-1 1-1,1-1 1,-1 0-1,0-1 0,0 1 1,0-1-1,-1 1 1,0-1-1,4-11 1,16-57-9663,-22 73 9613,7-43-12099</inkml:trace>
</inkml:ink>
</file>

<file path=ppt/ink/ink2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27.91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12 1 14535,'0'0'11909,"-3"23"-11127,-1 9-587,0 34-1,4-63-178,0-1 0,0 1 0,0 0 0,1 0 0,-1-1 0,1 1 0,0 0 0,0-1 0,0 1 0,0-1 0,1 1 0,-1-1 0,0 1 0,1-1 0,0 0 0,0 0 0,-1 0 0,1 0 0,1 0 0,1 2 0,7 5 43,6 11-10,-2-3-27,-1 0 0,19 30 0,-7-6 7,-17-29-19,-1 1 0,0 0-1,-1 1 1,0 0 0,8 26 0,-8 3 561,-7-41-32,-20-26 173,8 15-668,10 8-22,0 0-1,0-1 1,0 1-1,0-1 1,0 1-1,0-1 1,1 0-1,-1 0 1,0 0-1,1 0 1,0 0-1,-1 0 1,1 0-1,0 0 1,0 0-1,0-1 1,0 1-1,1 0 1,-1-1-1,1 1 1,-1 0-1,1-1 1,0 1-1,0-5 1,-1-32-47,0 9-98,1-1-1,2 1 0,1 0 0,12-57 1,5 12-3484,-14 67 1072</inkml:trace>
</inkml:ink>
</file>

<file path=ppt/ink/ink2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28.32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4610,'0'0'18681,"43"75"-17497,-37-42-255,1-16-801,5 0-96,-6-1-32</inkml:trace>
</inkml:ink>
</file>

<file path=ppt/ink/ink2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28.60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9861,'0'0'14409,"12"20"-12686,1 3-1330,66 108 1490,-67-111-1679,-11-17-4377</inkml:trace>
</inkml:ink>
</file>

<file path=ppt/ink/ink2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28.80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13078,'217'9'272,"-205"7"3602,7 1-593,-7 0-2096,0-1-289,1 9-127,-7-8-529,0 0-240,0-9-256,-6 1-961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2:03.2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0 279 8612,'0'0'10221,"25"-9"-8671,-4 2-1232,-9 4-194,0-1 0,-1 0 0,1-1-1,-1 0 1,0 0 0,-1-1 0,1-1 0,-1 0 0,0 0 0,-1-1 0,0 0 0,10-11 0,-13 12-18,-1-1 1,1 1 0,-1-1-1,0 0 1,-1-1 0,0 1 0,0-1-1,-1 0 1,0 0 0,-1 0-1,0 0 1,0 0 0,-1 0 0,0-1-1,0 1 1,-2-18 0,0 26-50,1 1 0,-1-1 1,1 0-1,-1 0 0,1 1 1,-1-1-1,0 1 0,1-1 0,-1 0 1,0 1-1,1-1 0,-1 1 1,0-1-1,0 1 0,1 0 1,-1-1-1,0 1 0,0 0 0,0 0 1,0-1-1,1 1 0,-1 0 1,0 0-1,0 0 0,0 0 1,0 0-1,0 0 0,-1 1 0,-27 3 758,24-1-764,1-1 1,-1 1 0,0 0-1,1 0 1,0 0 0,0 1 0,0-1-1,0 1 1,0 0 0,1 0-1,-5 7 1,-30 54 30,29-49-19,2-2 31,0 0 1,1 1-1,0-1 0,1 1 0,1 0 0,0 0 0,2 1 1,-1-1-1,0 30 0,3-44-94,1 0 0,-1 0 0,0 0 0,0 0 0,0-1 0,1 1 0,-1 0 0,0 0 0,1 0 0,-1-1 0,0 1 0,1 0 0,-1 0 0,1-1 0,0 1 0,-1 0 0,1-1 0,-1 1 0,1-1 0,0 1 0,0-1 0,-1 1 0,1-1 0,0 1 0,1-1 0,29 7-113,-22-7-101,-1 0-1,0 0 0,0-1 1,0 0-1,14-4 0,-11-1-476,-1 0 0,0 0 0,-1-1 0,1 0 0,-1-1 0,-1 0 0,10-11 0,-1 2-1200,35-32-5480</inkml:trace>
</inkml:ink>
</file>

<file path=ppt/ink/ink2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29.06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9973,'0'0'14841,"27"17"-13328,87 58-358,-104-68-1035,-1 0-1,-1 1 1,0 0 0,0 1 0,0-1-1,-1 2 1,0-1 0,-1 1 0,0 0-1,-1 0 1,0 0 0,0 1 0,-1 0-1,0 0 1,3 20 0,-3-17-3,1 13 68,0 2 0,-2-1 1,-1 0-1,-3 43 0,1-30-156,0-38-62,0 0 0,0 1 0,0-1 0,-1 0 0,1 1 0,-1-1 0,0 0 0,0 0 0,0 0 1,0 0-1,-1 0 0,1 0 0,-1 0 0,0 0 0,0 0 0,0-1 0,0 1 0,0-1 0,-1 1 0,1-1 0,-1 0 0,1 0 0,-1 0 0,0 0 0,-4 2 0,0-2-532,1 0 0,0 0-1,-1 0 1,1-1 0,-1 0-1,1 0 1,-1-1-1,0 0 1,1 0 0,-1 0-1,0-1 1,-6-1 0,-30-12-6908</inkml:trace>
</inkml:ink>
</file>

<file path=ppt/ink/ink2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29.92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 1 112,'0'0'25052,"-6"92"-23548,6-34 17,25 0-401,-7-7-591,13-10-353,6-7-176,-6-9 0,0 0-480,-6-8-1185,-1-9-1729,-11-8-2849,-1 0-4514</inkml:trace>
</inkml:ink>
</file>

<file path=ppt/ink/ink2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33.32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26 84 2993,'0'0'9149,"-5"-8"-7146,1-2-1399,-4-6 69,0 0 2538,27 16-885,0-1-1078,31 0 810,-49 1-1982,1 0 1,0 1-1,0-1 1,-1 0-1,1 1 1,-1-1-1,1 1 0,0-1 1,-1 1-1,1 0 1,-1-1-1,1 1 1,-1 0-1,0 0 1,1 0-1,-1 0 1,0 0-1,0 1 1,0-1-1,1 0 1,-1 0-1,-1 1 0,3 1 1,3 22 318,-1-1 0,0 1 0,-2 0 0,-1-1 0,-1 1 0,-3 37 0,1-9-65,1-51-325,0-1 1,0 1 0,-1-1 0,1 1-1,1-1 1,-1 1 0,0-1-1,0 1 1,0-1 0,1 1 0,-1-1-1,1 1 1,-1-1 0,1 0-1,0 1 1,-1-1 0,1 0 0,0 1-1,0-1 1,1 1 0,1-1-20,-1 0 0,1 0-1,-1-1 1,1 1 0,-1-1 0,1 1 0,0-1 0,-1 0 0,1 0-1,3-1 1,5 1-41,-6 0 58,0-1 1,1 0-1,-1 0 0,0-1 1,0 1-1,0-1 0,0 0 1,0-1-1,0 1 0,-1-1 1,1 0-1,5-4 0,3-4-30,0-1 1,18-20-1,58-76-3098,-71 83-624,-1 0 0,19-41 0,-16 23-3759</inkml:trace>
</inkml:ink>
</file>

<file path=ppt/ink/ink2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33.68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118 0 7395,'0'0'10909,"-16"24"-8980,-52 79-77,63-97-1607,1 1 0,0 0 0,1 0-1,0 1 1,0-1 0,0 0 0,1 1 0,0 0 0,0 0 0,1-1 0,0 1 0,0 0 0,1 0 0,1 10-1,4-16-361,8-2 17,-3 1 23,0-1 1,0-1 0,0 1-1,0-1 1,0-1-1,15-4 1,-23 5 64,0 0-1,0 0 0,0 0 1,0 1-1,0-1 1,0 0-1,1 1 1,-1-1-1,0 1 1,0 0-1,0 0 0,1 0 1,-1 0-1,0 0 1,0 0-1,1 1 1,-1-1-1,0 1 0,0 0 1,0-1-1,0 1 1,0 0-1,0 0 1,0 0-1,0 0 1,0 1-1,0-1 0,-1 1 1,1-1-1,0 1 1,-1-1-1,0 1 1,3 3-1,1 4 188,1 1 1,-2 0-1,0 1 0,0-1 0,4 18 0,55 237 2864,-51-210-2831,-10-48-200,-1 0-1,1 0 1,1 0 0,-1 0-1,1 0 1,7 11 0,-4-17-634,-5-17-18283</inkml:trace>
</inkml:ink>
</file>

<file path=ppt/ink/ink2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40.71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5523,'0'0'19163,"4"1"-17845,-1 0-1211,-1 1-1,0-1 1,0 0 0,0 1-1,0-1 1,0 1 0,0 0-1,0-1 1,-1 1-1,1 0 1,-1 0 0,1 0-1,-1 0 1,2 3 0,17 40 1038,-6-12-494,13 24-13,-23-54-662,-3-3-179,-3-10-7496,3-4 5706,0 4 93,-1-23-5754</inkml:trace>
</inkml:ink>
</file>

<file path=ppt/ink/ink2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40.92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7892,'0'0'14806,"68"150"-13365,-62-125-384,0-8-465,1-9-464,-1 0-128,0-8-224,0 0-1489</inkml:trace>
</inkml:ink>
</file>

<file path=ppt/ink/ink2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41.17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8996,'0'0'13126,"130"142"-11365,-93-117-304,6 0-689,1-9-176,5 1-464,-5-9-112,-1-8-16,-6 0-288,-12 0-832,-1-25-641,1-16-416,-12-10-1889,-13 1-2161</inkml:trace>
</inkml:ink>
</file>

<file path=ppt/ink/ink2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41.36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 5410,'0'0'19882,"0"150"-18010,0-100-1071,0-8-481,0-9-320,0-8-496</inkml:trace>
</inkml:ink>
</file>

<file path=ppt/ink/ink2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6T01:24:41.70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23 2881,'0'0'13393,"28"-4"-10608,96-13-613,-117 17-1968,0-1 0,1 1 0,-1 0 0,0 0 1,0 1-1,0 0 0,0 0 0,0 1 0,0 0 0,0 0 0,0 1 0,-1-1 0,1 1 0,-1 1 1,0-1-1,0 1 0,0 1 0,0-1 0,-1 1 0,0 0 0,0 0 0,0 0 0,0 0 0,-1 1 1,6 10-1,2 6 305,-2 0 0,0 1 0,-1 0-1,-1 1 1,6 31 0,-14-53-476,8 38 348,-2 1 0,-1 1 0,-2-1 0,-2 0 1,-5 46-1,3-76-353,-1 0 0,0 0 0,0 0 0,-1-1 0,-6 15 0,8-22-162,0 0 0,0-1-1,0 1 1,0-1-1,-1 1 1,1-1 0,-1 1-1,0-1 1,1 0-1,-1 0 1,0 0 0,0 0-1,0 0 1,-1 0 0,1 0-1,0-1 1,-1 1-1,1-1 1,-1 0 0,0 0-1,1 0 1,-1 0 0,0 0-1,-5 1 1,-1-2-1437,7 0 1017,0 0 1,-1 1-1,1-1 1,0 0-1,-1-1 1,1 1-1,0 0 1,0-1-1,-1 1 1,1-1-1,0 0 1,0 0-1,0 0 1,-3-1-1,-30-33-6303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2:03.4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1 9236,'0'0'9156,"-16"138"-6162,6-89-705,10-14-736,-5-8-881,5-20-672,0-21-6131,0-27-2241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2:03.5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14359,'0'0'10484,"56"49"-10516,-20-35-816,0-7-2337,0 13-3010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9:47.79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16 236 2801,'0'0'13025,"-1"0"-12723,0 0 1,0-1-1,0 1 1,0 0-1,0 0 1,0-1-1,0 1 1,0 0-1,0-1 1,1 1-1,-1-1 1,0 1-1,0-1 1,0 0-1,0 0 0,1-68 4015,0 68-4235,1-1 0,-1 1-1,1 0 1,-1 0 0,1 0-1,0 0 1,-1 1 0,1-1-1,0 0 1,0 0 0,0 0 0,0 1-1,-1-1 1,1 0 0,2 0-1,37-18 430,0 3 0,63-17 0,92-13 179,-154 37-605,24-1 95,1 3-1,121 2 1,-173 5-185,3 1 4,-1 1 1,1 0 0,-1 1 0,0 0-1,0 2 1,0 0 0,26 12 0,102 64 51,-100-54-26,-1-1 10,-2 2 0,49 42-1,-86-67-27,7 7 29,-10-9-20,-2-31-2887,-2 10 118,-3-14-5784,6 1-3356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2:03.8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129 1 1489,'0'0'17976,"-103"152"-16471,88-96 223,4 6-511,11-20-273,0-8-447,0-13-497,41-14-96,0-7 0,16-28-593,4-27-880,-4-15-1024,-11-6-1985,-10 7-1441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2:04.1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0 10421,'0'0'4071,"-3"23"-275,-19 163 1484,11 74-1214,11-260-4100,0 1-1,-1 0 1,1-1 0,0 1-1,0 0 1,0-1 0,0 1-1,0-1 1,0 1 0,1 0-1,-1-1 1,0 1 0,0-1-1,0 1 1,0 0 0,1-1-1,-1 1 1,0-1 0,1 1-1,-1-1 1,0 1 0,1-1-1,-1 1 1,1-1 0,-1 1-1,1-1 1,-1 0 0,1 1-1,-1-1 1,1 0 0,-1 1-1,1-1 1,-1 0 0,1 0-1,-1 1 1,1-1 0,0 0-1,-1 0 1,1 0 0,-1 0-1,1 0 1,0 0 0,-1 0-1,1 0 1,0 0 0,-1 0-1,1 0 1,-1 0 0,1-1-1,0 1 1,-1 0 0,1 0-1,-1-1 1,1 1 0,-1 0-1,1-1 1,-1 1 0,1 0-1,0-2 1,4 0-342,-1-1 0,1-1 0,-1 1 0,0 0-1,6-8 1,15-21-878,-17 20 892,1 1-1,0 0 1,1 0-1,0 1 1,1 0 0,18-13-1,-29 22 376,1 1 1,0-1-1,0 1 0,0-1 0,-1 0 0,1 1 0,0 0 1,0-1-1,0 1 0,0-1 0,0 1 0,0 0 0,0 0 1,0 0-1,0 0 0,0 0 0,0 0 0,0 0 0,0 0 1,0 0-1,0 0 0,0 0 0,0 0 0,0 1 0,0-1 1,0 0-1,0 1 0,0-1 0,0 1 0,0-1 0,-1 1 1,1 0-1,0-1 0,0 1 0,-1 0 0,1-1 0,0 1 0,-1 0 1,1 0-1,0 0 0,-1-1 0,1 1 0,-1 0 0,1 1 1,1 5 362,0-1 0,-1 1 0,1 0 0,-1 0 0,0 9 0,0-2 177,2 16 357,-1 42 1,-2-71-918,0 0-1175,0-22-14566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2:04.4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63 8196,'0'0'3951,"-1"21"235,-3 150 2724,4-141-5264,0-30-1644,0 0 0,0 1 1,0-1-1,0 0 1,0 1-1,0-1 0,0 0 1,0 0-1,0 1 1,1-1-1,-1 0 0,0 1 1,0-1-1,0 0 0,0 0 1,1 1-1,-1-1 1,0 0-1,0 0 0,0 1 1,1-1-1,-1 0 1,0 0-1,0 0 0,1 1 1,-1-1-1,0 0 0,1 0 1,-1 0-1,0 0 1,1 0-1,-1 0 0,0 0 1,1 0-1,-1 0 1,0 1-1,1-1 0,-1-1 1,0 1-1,0 0 1,1 0-1,12-4-70,-7-1 101,0-1 0,0 1 0,-1-1-1,0 0 1,0-1 0,7-13 0,23-45 214,-15 19-519,11-22-2228,-5 27-4481,-20 29 1325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2:06.4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0 299 1217,'0'0'12645,"28"-27"-10897,87-87-766,-102 102-785,-2 0 0,1-1 0,-2 0 0,1 0 1,-2-2-1,0 1 0,9-20 0,-14 26-107,-4 8 1,1-1-1,-1 1 0,1-1 1,-1 1-1,0-1 1,1 1-1,-1-1 1,0 0-1,0 1 1,1-1-1,-1 1 1,0-1-1,0 0 1,0 1-1,0-1 1,1 0-1,-1 1 1,0-1-1,0 0 1,0 1-1,-1-1 1,1 0-1,0 1 1,0-1-1,0 0 1,0 1-1,-1-1 1,1 1-1,0-1 1,0 0-1,-1 1 1,1-1-1,-1 1 1,0-2-1,-21 1 3080,10 1-1026,11 0-2378,0 0 215,1 0 0,-1 0 1,0 0-1,1 0 1,-1 1-1,0-1 1,1 0-1,-1 0 0,0 0 1,1 1-1,-1-1 1,1 0-1,-1 1 1,1-1-1,-1 0 0,0 1 1,1-1-1,0 1 1,-1-1-1,1 1 1,-1-1-1,1 1 1,-1 0-1,-9 18 32,4 3-58,3-18 49,1 0 1,0 0-1,0 0 0,1 0 0,-1 0 1,1 1-1,0-1 0,0 1 1,0-1-1,1 1 0,0-1 1,0 1-1,0 4 0,-1 16 35,-3-9 3,1 1 0,1-1 1,0 1-1,2 0 0,-1 0 0,5 27 1,-3-43-50,-1 1 1,1-1 0,0 0-1,-1 0 1,1 0-1,0 0 1,0 0 0,0 0-1,0 0 1,0 0-1,0 0 1,0 0 0,1 0-1,-1 0 1,0-1 0,0 1-1,1-1 1,-1 1-1,0-1 1,1 1 0,-1-1-1,1 0 1,-1 1-1,2-1 1,39 2-224,-36-2 172,-2 0-74,0-1-1,1 1 1,-1-1 0,0 0 0,0 0 0,0-1 0,0 1 0,0-1 0,0 0 0,-1 0 0,1 0 0,0 0 0,-1-1 0,0 1 0,1-1 0,2-3 0,5-7-1586,0 1 1,16-27 0,-8 12-3001,-7 10-2419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2:07.3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1985,'0'0'15279,"0"24"-13017,9 187 2855,-3-155-3417,11-59-1217,-7-8-308,1-1 1,-2 0-1,0-1 1,0 0 0,-1 0-1,10-23 1,4-4-103,-8 16-278,18-33-1462,-17 20-6437,-14 24 1829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2:07.5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1953,'0'0'20777,"134"20"-19928,-88-20-561,0 0-288,-10 0-416,-5 0-2338,-16 0-2928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2:07.9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1 11013,'0'0'2305,"-3"25"2068,0-6-3472,-4 32 1760,0 73 1,6-114-2309,1 0 0,1-1 0,0 1 0,0-1 0,1 1 0,0-1 0,1 1 0,6 15 0,-7-21-305,1 0-1,-1-1 1,1 1-1,-1-1 1,1 0-1,0 0 1,0 0-1,1 0 0,-1-1 1,1 1-1,-1-1 1,1 0-1,0 0 1,0 0-1,0 0 0,0-1 1,0 1-1,0-1 1,0 0-1,0 0 1,0-1-1,7 1 1,-2-1-51,0 1 0,0-2 1,0 1-1,0-1 1,0-1-1,0 1 1,0-2-1,0 1 0,0-1 1,-1-1-1,0 1 1,1-1-1,-1-1 0,8-5 1,0-2-130,-1-1 0,-1 0 0,0-1 1,-1 0-1,19-26 0,-19 22-419,0 0 0,-2-1 0,0 0 0,-1-1 0,14-38 0,-23 48 574,-6 10 398,-11 13 157,5-1-352,1 2 0,0-1 0,1 1-1,1 1 1,0 0 0,1 0 0,0 0 0,1 1-1,1 0 1,1 0 0,0 1 0,1-1 0,-1 34 0,3-48-220,1 0 1,1 0 0,-1-1 0,0 1 0,0 0 0,1-1 0,-1 1 0,1 0 0,-1-1 0,1 1-1,0-1 1,0 1 0,-1-1 0,1 1 0,0-1 0,0 1 0,1-1 0,-1 0 0,0 0 0,0 0-1,3 2 1,-2-1-4,1-1 0,0 1 0,1-1 0,-1 0 0,0 0 0,0 0 0,0 0 0,1-1 0,-1 1 0,6-1 0,-1 0-192,-1 0 0,1-1 0,0 0 0,0 0 0,-1 0 0,1-1 1,-1-1-1,1 1 0,9-6 0,-1-3-1816,-1-1 0,0-1 1,0 0-1,-2 0 0,18-23 1,-28 32 1407,33-37-8007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2:08.0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0 6451,'0'0'13766,"-11"118"-11301,11-90-768,-5-14-977,0-8-687,5 1-33,-5-7-5107,-5-13-623,-6-15-1858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2:08.2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91 8116,'0'0'13174,"41"-7"-13046,-10 0-128,10-14-1073,0 1-2832,0-15-3955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2:08.5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5955,'0'0'11333,"0"28"-8580,0 187 1823,0-170-4117,5 148 1828,-2-161-2045,1-1 0,2 0 0,1 0 0,13 35 0,-18-82-10016,-3 5 5139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9:48.13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168 1 8772,'0'0'11896,"13"10"-10471,3 4-995,8 6 702,47 33 0,-66-50-988,0 0 0,-1 0 0,1 1-1,-1-1 1,0 1 0,6 6 0,-9-9-108,0 1-1,0 0 1,0-1 0,0 1 0,0-1-1,0 1 1,-1 0 0,1 0-1,-1 0 1,1-1 0,-1 1 0,1 0-1,-1 0 1,0 0 0,0 0 0,0 0-1,0 0 1,0-1 0,-1 1 0,1 0-1,0 0 1,-1 0 0,0 0 0,1-1-1,-1 1 1,-1 2 0,-7 11 130,-2 1-1,0-1 1,-25 26-1,-49 41 108,58-56-202,12-12-26,-6 6 94,-1 0 0,0-2-1,-42 27 1,64-44-285,0-1-1,0 0 1,-1 0-1,1 0 1,0 0-1,0 1 1,0-1-1,-1 0 1,1 0-1,0 0 1,0 0 0,0 0-1,-1 0 1,1 0-1,0 0 1,0 1-1,-1-1 1,1 0-1,0 0 1,0 0 0,0 0-1,-1 0 1,1 0-1,0 0 1,0 0-1,-1-1 1,1 1-1,0 0 1,0 0-1,-1 0 1,1 0 0,0 0-1,0 0 1,0 0-1,-1 0 1,1-1-1,0 1 1,0 0-1,0 0 1,0 0 0,-1 0-1,1-1 1,0 1-1,0 0 1,0 0-1,0-1 1,8-16-6881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2:08.8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0 369 2417,'0'0'15212,"15"1"-13304,-10-1-1802,8 2 266,1-1-1,-1-1 0,1 0 1,-1-1-1,1-1 1,-1 0-1,0 0 1,0-2-1,17-5 0,-17 2-243,0 0 0,-1-1 0,0 0-1,0-1 1,-1-1 0,0 1 0,0-2 0,-2 1-1,1-2 1,-1 1 0,-1-1 0,10-17 0,-10 13-164,0 0 0,-1-1 1,-1 0-1,-1 0 0,0-1 1,-1 0-1,-1 1 0,-1-1 1,0-27-1,-1 45 37,-1-1 0,0 1-1,0-1 1,0 1 0,0 0 0,0-1 0,0 1 0,0 0-1,-1-1 1,1 1 0,0-1 0,0 1 0,0 0-1,0-1 1,0 1 0,-1 0 0,1-1 0,0 1 0,0 0-1,-1-1 1,1 1 0,0 0 0,0 0 0,-1-1 0,1 1-1,0 0 1,-1 0 0,1-1 0,0 1 0,-1 0 0,1 0-1,0 0 1,-1 0 0,1 0 0,0 0 0,-1-1-1,1 1 1,-1 0 0,1 0 0,0 0 0,-1 0 0,1 0-1,-1 0 1,1 1 0,0-1 0,-1 0 0,1 0 0,0 0-1,-1 0 1,1 0 0,0 0 0,-1 1 0,1-1-1,0 0 1,-1 0 0,1 1 0,0-1 0,-1 0 0,1 0-1,0 1 1,0-1 0,-1 0 0,1 1 0,0-1 0,0 0-1,0 1 1,-1-1 0,-3 5 96,0 0-1,0 1 1,0-1 0,0 1-1,1-1 1,0 1 0,0 0 0,-3 9-1,-15 56 784,19-66-781,-4 26 596,1 1 1,2-1 0,0 53-1,3-81-665,0 0-1,1 0 0,-1 0 0,1 0 1,-1 0-1,1-1 0,0 1 0,0 0 1,0 0-1,0-1 0,1 1 0,-1-1 1,1 1-1,0-1 0,-1 1 1,1-1-1,0 0 0,0 0 0,1 0 1,-1 0-1,0 0 0,1-1 0,-1 1 1,1-1-1,-1 1 0,1-1 0,0 0 1,5 1-1,4 2-143,1-2 1,-1 1 0,1-2-1,-1 0 1,17 0 0,-28-2-19,1 1 1,-1 0-1,1 0 1,-1-1 0,1 1-1,-1-1 1,0 1-1,1-1 1,-1 0 0,0 1-1,0-1 1,1 0-1,-1 0 1,0 0 0,0 0-1,0 0 1,0 0-1,0 0 1,0 0 0,0 0-1,-1-1 1,1 1-1,0 0 1,0-3 0,10-36-5239,-9 6-2655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2:38.0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6163,'0'0'12958,"5"17"-11027,26 200 3162,-30-199-4787,1 3 115,6 37 0,-7-53-400,0-1 0,0 0 0,0 0 0,0 0 0,1 0 1,0 0-1,0 0 0,0 0 0,0 0 0,1-1 0,0 1 1,-1-1-1,1 0 0,6 5 0,-7-6-19,0-1 0,1 0 0,-1 1 1,0-1-1,0-1 0,1 1 0,-1 0 0,0 0 0,1-1 1,-1 1-1,1-1 0,-1 0 0,0 0 0,1 0 0,-1 0 1,1 0-1,-1 0 0,1-1 0,-1 1 0,0-1 1,1 0-1,-1 0 0,0 1 0,1-1 0,-1-1 0,0 1 1,0 0-1,0-1 0,0 1 0,0-1 0,2-2 0,5-5 72,0-1 0,-1 0 0,0-1 0,11-19 0,-8 13-22,26-39-234,-37 56 180,0 0-1,0 0 0,0 0 0,0 0 0,0 0 0,0-1 0,0 1 0,0 0 0,0 0 0,0 0 0,1 0 1,-1 0-1,0 0 0,0 0 0,0 0 0,0 0 0,0-1 0,0 1 0,1 0 0,-1 0 0,0 0 0,0 0 1,0 0-1,0 0 0,0 0 0,0 0 0,1 0 0,-1 0 0,0 0 0,0 0 0,0 0 0,0 0 0,0 0 1,1 0-1,-1 0 0,0 0 0,0 0 0,0 0 0,0 0 0,0 1 0,0-1 0,1 0 0,-1 0 0,0 0 0,0 0 1,0 0-1,0 0 0,4 10-133,1 15-49,-5-23 173,4 21 245,1-1 0,11 32 0,-15-52-220,0-1 1,0 1-1,0-1 0,0 0 0,0 1 0,0-1 1,0 0-1,1 0 0,-1 0 0,0 0 0,1 0 1,-1 0-1,1 0 0,-1 0 0,1-1 0,-1 1 1,1-1-1,0 1 0,-1-1 0,1 1 1,0-1-1,-1 0 0,1 0 0,0 0 0,0 0 1,-1 0-1,1 0 0,0-1 0,-1 1 0,1 0 1,0-1-1,2 0 0,0 0-2,-1 0 0,1-1-1,0 1 1,0-1 0,-1 1 0,1-1 0,0 0-1,-1-1 1,0 1 0,0 0 0,1-1 0,-2 0-1,5-3 1,7-21-9,-1 0 0,-1 0 0,-2-2 0,8-28 0,-4 12-159,-12 40 110,-1-1 0,0 1 0,0-1 0,0 1 0,0-9 0,-1 13 20,-8 5-6193,2 9 3732,5-10 1026,-5 18-5616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2:38.2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1 960,'0'0'24604,"5"62"-24220,5-55-304,-5 0-80,1-7-80,-6 7-4162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2:38.5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0 8500,'0'0'17395,"0"14"-16470,-12 149 1166,-2 41-689,14-203-1402,0 0 1,0 0 0,0 0-1,0 0 1,0-1 0,0 1-1,1 0 1,-1 0 0,0 0-1,0 0 1,1-1-1,-1 1 1,1 0 0,-1 0-1,0-1 1,1 1 0,-1 0-1,1-1 1,0 1 0,-1 0-1,1-1 1,-1 1 0,1-1-1,0 1 1,0-1 0,0 1-1,1 0-85,0-1-1,0 1 1,0-1-1,0 0 1,0 1-1,0-1 1,0 0-1,0 0 1,0-1-1,0 1 1,3-1-1,0 0-528,0 0 0,0 0 0,0-1-1,-1 0 1,1 0 0,0 0 0,-1-1-1,7-4 1,9-12-6208,-4 4-5234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2:42.5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129 1 1793,'0'0'11416,"-1"2"-9135,-17 48 1523,-13 66 1,21-63-2249,2-1 0,-1 102 0,8-153-1547,1 1 1,0 0-1,0 0 0,0-1 0,0 1 0,0 0 0,0-1 0,1 1 0,-1 0 0,1-1 0,-1 1 1,1 0-1,-1-1 0,1 1 0,0-1 0,0 1 0,0-1 0,0 1 0,0-1 0,0 0 1,0 1-1,0-1 0,2 2 0,1-2-3,0 0-1,-1 0 1,1 0 0,0-1 0,0 1 0,-1-1-1,1 0 1,0 0 0,4 0 0,4 0-5,-3-1 1,1 0 0,-1 0 0,0 0-1,0-1 1,0-1 0,0 0 0,0 0 0,0 0 0,-1-1 0,1-1 0,-1 1 0,0-1-1,0-1 1,-1 1 0,0-1 0,0-1 0,0 1 0,6-9 0,-5 6 4,-1-1 1,-1 0 0,1-1-1,-1 1 1,-1-1-1,0 0 1,-1 0-1,0-1 1,0 1 0,-2-1-1,1 0 1,-1 0-1,0-22 1,-2 20 26,0 0-1,-1 0 1,-1 0 0,0 1 0,-1-1 0,0 0-1,-7-17 1,8 27 4,0 0-1,0 0 1,0 0 0,-1 0-1,1 0 1,-1 1 0,0-1-1,0 1 1,-1 0-1,1 0 1,0 0 0,-1 0-1,0 0 1,0 1 0,0 0-1,0 0 1,0 0-1,0 0 1,0 0 0,-1 1-1,1 0 1,0 0 0,-1 0-1,1 1 1,-1-1-1,-6 1 1,-1 0 204,-14 0 258,-35 4-1,52-3-471,1 1 1,0 0-1,0 0 0,1 1 0,-1 0 1,0 0-1,1 1 0,-11 6 0,5-2-17,11-7-17,-1 0 0,1 0 0,-1 0-1,1 1 1,-1-1 0,1 1 0,0 0 0,0 0 0,0-1-1,0 1 1,0 1 0,0-1 0,-2 3 0,4-3-225,31-2-27136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2:42.8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159 1 2257,'0'0'14890,"-12"21"-13396,9-17-1422,-17 27 586,2 2-1,1 0 1,-15 46-1,19-45 206,2 0 0,2 1 0,1 1 0,1-1 0,-2 46 0,9-77-842,0 0-1,1 1 1,-1-1-1,1 0 1,-1 0-1,1 0 1,1 0-1,-1 0 0,0 0 1,1 0-1,0 0 1,0-1-1,0 1 1,0-1-1,5 6 0,-3-5-28,1 0-1,-1 0 1,1-1-1,0 1 0,0-1 1,1 0-1,-1-1 0,1 1 1,-1-1-1,8 2 1,-3-2-298,1 1 1,0-2 0,0 0 0,1 0-1,13-1 1,-13 0-369,-8-1 205,1 1-1,-1-1 1,0 0-1,0 0 1,0-1-1,0 1 1,0-1-1,0 0 1,0 0 0,0-1-1,-1 1 1,1-1-1,-1 1 1,1-1-1,-1 0 1,0 0-1,-1-1 1,1 1-1,4-7 1,-2 3-920,17-20-6382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2:43.3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0 2353,'0'0'14729,"-3"15"-12479,0-1-1841,-10 39 2094,3 2 0,-7 106 0,34-176-2613,20-22 222,-12 11-220,1 0 0,2 2 0,0 2 0,1 0 0,36-20 0,-64 42 110,0-1 1,0 0-1,0 1 0,0-1 0,0 1 0,0-1 1,0 1-1,0 0 0,0-1 0,0 1 1,0 0-1,0 0 0,0-1 0,0 1 0,0 0 1,0 0-1,0 0 0,0 0 0,1 1 1,-1-1-1,0 0 0,0 0 0,0 1 0,0-1 1,0 0-1,0 1 0,0-1 0,0 1 0,0 0 1,1 0-1,0 2 109,-1 0 0,1 0 1,-1 0-1,1 0 0,-1 0 1,0 1-1,0-1 0,0 5 1,1 1 87,29 128 2869,-31-135-3023,0-1-37,0 0 0,0 0 0,-1 0 0,1-1 0,0 1 0,0 0 0,1 0-1,-1 0 1,0 0 0,0 0 0,0 0 0,1 0 0,-1-1 0,0 1 0,1 0 0,-1 0-1,0 0 1,1-1 0,-1 1 0,2 1 0,-1-2-115,11-1-14761,2-5 7686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2:43.7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2065,'0'0'17320,"9"9"-15599,0 0-1398,95 97 4185,-81-81-3413,-1 2 0,31 47-1,-48-64-955,-1 0-1,0 1 1,0-1-1,-1 1 1,0-1 0,-1 1-1,0 0 1,-1 0-1,0 0 1,-1 0-1,0 0 1,0 0-1,-3 14 1,-2-1 100,0 0 0,-2 0 0,-1 0 0,-19 41 0,14-42-110,-1 0 1,-26 32-1,24-34-106,15-16-23,1-5 0,0 1 0,0-1 0,0 1 0,-1-1 0,1 1 0,0-1 0,0 1 0,0-1 0,0 1 0,-1-1 0,1 1 0,0-1 0,-1 0 0,1 1 0,0-1 0,-1 1 0,1-1 0,0 0 0,-1 1 0,1-1 0,0 0 0,-1 0 0,1 1 0,-2-1 0,-2 1-77,3-1-422,2-1-34,-1-1 0,0 0 0,0 1 0,0-1 1,-1 1-1,1-1 0,0 0 0,-1 1 0,1-1 0,0 1 1,-2-3-1,-1-3-1608,-6-20-5828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2:18.2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27 2593,'0'0'18937,"-2"-4"-17222,-5-15-109,4 16 2605,1 9-3449,0 9-1002,1 127 1098,3 166 104,22-128-901,0 76 139,4 110 83,-53 133-280,9-84-184,16-359 172,10 49 7,-10-45-3,5 127-33,1-47 14,-4-134-255,1-18-1312,-3 1 1094,0-20-2004,-1-1 0,-1 1 0,-8-40 0,-13-11-7040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2:19.4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334 1 4722,'0'0'11005,"-15"23"-8951,5-9-1711,-94 158 2911,59-91-324,-83 112 1,124-187-2758,3-4-139,1 0 1,-1-1 0,0 1 0,0-1-1,0 0 1,0 1 0,-1-1-1,1 0 1,0 1 0,-1-1 0,1 0-1,0 0 1,-1 0 0,0 0 0,1-1-1,-1 1 1,1 0 0,-4 0 0,5-17-281,1 4-146,0 0 0,1 0-1,0 0 1,1 0 0,0 0-1,1 1 1,1-1 0,9-18 0,8-7-1321,25-36 1,-44 70 1608,20-27-1685,42-44 1,-26 32 776,-29 29 1121,-9 11 257,0 1-1,-1 0 1,1 0-1,0 0 1,-1 0 0,1 0-1,0 0 1,0 0-1,0 0 1,0 1 0,0-1-1,0 0 1,0 0 0,0 1-1,1-1 1,-1 1-1,0-1 1,0 1 0,0-1-1,1 1 1,-1 0-1,2 0 1,18 3-112,55 34 1814,27 9-46,127 76 0,-219-117-1889,-1 2-1,0-1 0,-1 1 1,1 1-1,-1 0 1,-1 0-1,10 12 0,-17-19 367,-41-25-2798,14 8-3750,10 7-2632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9:48.78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0 154 6131,'0'0'16829,"4"-3"-16376,34-19-113,1 1-1,1 2 1,56-19-1,-61 26-196,1 2 0,1 1 1,0 1-1,0 3 0,0 1 0,1 1 0,72 6 0,-49 11 141,-13-2-51,50 2 161,-64-12-242,0 3 1,-1 0-1,0 3 0,0 0 0,60 25 1,-15 11 255,-6 10 75,-66-49-328,-6-5-159,0-1 1,0 1-1,0 0 0,0 0 1,0 0-1,0 0 1,0 0-1,0-1 0,0 1 1,0 0-1,0 0 0,1 0 1,-1 0-1,0 0 1,0-1-1,0 1 0,0 0 1,0 0-1,0 0 0,0 0 1,0 0-1,0 0 1,1 0-1,-1 0 0,0-1 1,0 1-1,0 0 0,0 0 1,0 0-1,0 0 1,1 0-1,-1 0 0,0 0 1,0 0-1,0 0 1,0 0-1,0 0 0,1 0 1,-1 0-1,0 0 0,0 0 1,0 0-1,0 0 1,0 0-1,1 0 0,-1 0 1,0 0-1,-1-17-732,0-64-7287,-3 33-3203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3:40.3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7043,'0'0'15952,"10"1"-14458,206 32 3126,-183-27-4417,1-2 0,-1-1 0,39-2-1,-70-1-810,-5-14-4898,-9 0-2245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3:41.2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1 2305,'0'0'10077,"-1"29"-6369,-3 182 1644,4-179-4229,-1-6-261,1 0-1,5 28 1,-4-47-766,0 0-1,1 0 0,0-1 1,0 1-1,1-1 1,0 1-1,0-1 1,0 0-1,1 0 0,-1 0 1,2 0-1,5 7 1,-7-13-91,-1 1 1,0 0 0,1 0-1,-1-1 1,1 1 0,-1-1-1,1 0 1,-1 0-1,1 0 1,-1 0 0,1 0-1,-1 0 1,1-1 0,-1 1-1,1-1 1,-1 0 0,3 0-1,5-9-23,-1 1 0,0-1 1,-1-1-1,8-12 0,-7 11 11,0-1 1,21-21-1,-17 20-81,-13 14 88,1 0 1,-1 0-1,1 0 0,-1 1 1,0-1-1,1 0 1,-1 0-1,1 0 1,-1 0-1,0 0 0,1 0 1,-1 1-1,0-1 1,1 0-1,-1 0 1,0 0-1,1 1 1,-1-1-1,0 0 0,0 1 1,1-1-1,-1 0 1,0 0-1,0 1 1,0-1-1,1 0 0,-1 1 1,0-1-1,0 1 1,0-1-1,0 0 1,0 1-1,1 2 4,12 27 136,-5-11 14,0 0 1,1-1-1,13 21 1,-19-36-209,0 0 1,0 0-1,0 0 0,0 0 1,1-1-1,-1 1 1,1-1-1,4 3 0,11-1-3063,-18-4 2768,0-1 1,-1 1 0,1 0 0,0 0 0,0-1-1,0 1 1,-1 0 0,1-1 0,0 1-1,-1-1 1,1 1 0,0-1 0,-1 1 0,1-1-1,0 0 1,-1 1 0,1-1 0,-1 0 0,0 1-1,1-1 1,0-1 0,9-28-7458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3:41.4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 6563,'0'0'13334,"128"0"-13334,-92-7-32,-11 7-2625,-4 0-2145,-11 0-2322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3:41.6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8788,'0'0'12806,"15"117"-12646,0-103-160,1 7-1233,-1-7-2416,1 0-2482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3:42.1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93 105 592,'0'0'13993,"3"-17"-11530,11-53-209,-11 53-242,-5 17-1666,-1 0 1,1 1 0,-1-1 0,1 1-1,0 0 1,-1 0 0,1 0-1,0 0 1,-1 0 0,1 0 0,0 0-1,0 1 1,0-1 0,-3 4-1,-24 28-649,19-21 750,4-5-339,0 1 0,1-1 0,-1 1 1,-7 15-1,12-20-84,20-3-398,-8-1 237,0 1-1,0 0 0,0 1 0,17 4 0,-24-4 114,0 0 0,-1 1 0,1-1 0,-1 1 0,1 0 0,-1 0 0,0 0 0,0 0-1,1 1 1,-2-1 0,1 1 0,0 0 0,0 0 0,-1 0 0,0 0 0,0 0 0,3 4-1,-2 0 28,0 1 0,-1-1 0,1 0 0,-1 0 0,-1 1 0,1-1-1,0 14 1,-2 59 835,-1-41-479,0-39-571,1 0 1,0 0 0,0 1 0,-1-1-1,1 0 1,0 0 0,-1 0 0,1 0-1,0 0 1,-1 0 0,1 0 0,0 0-1,0 0 1,-1 0 0,1 0 0,0 0-1,-1 0 1,1 0 0,0 0 0,-1-1-1,1 1 1,0 0 0,0 0-1,-1 0 1,1 0 0,0 0 0,0-1-1,-1 1 1,1 0 0,0 0 0,0 0-1,0-1 1,-1 1 0,1 0 0,0 0-1,0-1 1,0 1 0,0 0 0,-1 0-1,1-1 1,0 1 0,0 0 0,0-1-1,0 1 1,0 0 0,0-1 0,0 1-1,0 0 1,0 0 0,0-1 0,0 1-1,0 0 1,0-1 0,0-18-6811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3:42.4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0 5314,'0'0'8943,"0"25"-6360,0 2-1912,-6 135 2625,1-16-610,5-145-2728,0-1-1,0 1 1,0-1 0,0 1-1,0-1 1,0 1-1,0-1 1,0 1-1,0-1 1,0 1-1,0-1 1,0 1-1,0-1 1,1 1-1,-1-1 1,0 1 0,0-1-1,0 1 1,1-1-1,-1 1 1,0-1-1,1 1 1,-1-1-1,0 0 1,1 1-1,-1-1 1,1 0-1,-1 1 1,0-1-1,1 0 1,-1 0 0,1 1-1,-1-1 1,1 0-1,-1 0 1,1 1-1,1-2-135,0 1 0,-1 0 0,1-1-1,0 1 1,-1-1 0,1 1 0,-1-1 0,1 0 0,-1 0-1,1 1 1,1-3 0,4-2-398,0-1 0,-1 1 0,11-13 0,-14 14 475,0 0-1,1 0 1,-1 1-1,1-1 1,0 1 0,0 0-1,4-2 1,-7 4 111,0 1 0,0-1 0,-1 1 0,1-1 1,0 1-1,0 0 0,0-1 0,0 1 0,0 0 0,-1-1 0,1 1 1,0 0-1,0 0 0,0 0 0,0 0 0,0 0 0,0 0 0,0 0 1,0 0-1,0 0 0,0 1 0,-1-1 0,1 0 0,0 1 0,0-1 1,0 0-1,0 1 0,-1-1 0,1 1 0,0-1 0,0 1 0,-1-1 0,1 1 1,0 0-1,-1-1 0,1 1 0,-1 0 0,1 0 0,-1 0 0,1-1 1,-1 1-1,1 0 0,-1 0 0,1 1 0,5 15 709,-3-7-309,0 1 0,1-1 0,1 1 0,0-1 0,0 0 0,1-1 0,0 1-1,1-1 1,13 13 0,-11-15-677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3:43.8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2321,'0'0'16368,"13"0"-15051,23 1 226,68 11-1,-99-10-1413,15 2 199,0 0 0,26 0-1,-44-4 113,-20 0 449,-102 0-217,120 0-24,14 0-472,4 0-118,-1-1 0,1-1 0,33-7 0,-37 6 3,0 0-1,0 1 0,27 1 1,-5 1-3570,-2 1-6707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3:44.4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7059,'0'0'5779,"0"138"-2962,0-61-768,0-1 336,0 0-448,0 0-192,0-7-320,0-6-545,0-15-672,0-6-208,5-28-64,0-7-1297,1-7-1376,9-14-1761,-5-21-896,6-6 303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3:44.7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58 4290,'0'0'8628,"14"20"-5667,48 65-922,-60-83-1953,1 1 0,-1 0 1,0-1-1,1 1 0,-1-1 1,1 0-1,-1 0 1,1 0-1,0 0 0,0 0 1,0 0-1,0-1 1,1 0-1,-1 0 0,0 0 1,0 0-1,1 0 1,-1 0-1,1-1 0,-1 0 1,0 1-1,1-1 1,-1-1-1,1 1 0,5-2 1,-6 2-42,0-1-7,-1 0 0,1 0-1,-1 0 1,1-1 0,-1 1 0,0-1-1,1 1 1,-1-1 0,0 0-1,0 0 1,0 0 0,0 0 0,0 0-1,-1 0 1,1-1 0,-1 1-1,1 0 1,-1-1 0,0 1 0,0-1-1,0 0 1,0 1 0,-1-1-1,1 0 1,0-4 0,2-8 120,-1-1 1,-1 0-1,0-16 0,-1 29-85,0 0 0,0 0 0,0-1 0,0 1 0,-1 0 0,0 0 0,1 0 0,-1 0 0,0 0 0,0 1 0,-1-1 0,1 0-1,-3-4 1,3 6 38,-1 0 0,1 0-1,-1 0 1,1-1 0,-1 2 0,1-1-1,-1 0 1,0 0 0,1 0-1,-1 1 1,0-1 0,1 1-1,-1-1 1,0 1 0,0 0-1,0 0 1,1 0 0,-1 0 0,0 0-1,0 0 1,0 0 0,1 1-1,-1-1 1,-2 1 0,-1 2-21,1-1 0,-1 1 0,1 0 0,0 0 1,0 1-1,1-1 0,-1 1 0,1 0 0,0 0 0,0 0 1,0 0-1,0 0 0,-3 8 0,0-2-5,-9 16-13,12-21-61,1 1 0,-1-1 0,-1 0 0,1 0 0,-1 0 0,0-1 0,0 1 0,-7 5 0,2-8 99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3:45.1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35 2897,'0'0'11099,"7"20"-7690,-2-6-2785,1 8 479,2 0-1,0-1 1,2 0-1,24 38 0,-31-55-925,0 1 0,1-1 0,-1 0-1,1 0 1,0 0 0,0-1-1,1 1 1,-1-1 0,1 0 0,0 0-1,7 3 1,-10-6-187,1 1-1,0 0 1,-1-1 0,1 0-1,0 0 1,0 0 0,-1 0-1,1 0 1,0 0-1,0-1 1,-1 1 0,1-1-1,0 0 1,-1 0 0,1 0-1,-1 0 1,1 0 0,-1 0-1,0-1 1,1 1 0,-1-1-1,0 0 1,0 0 0,0 0-1,3-3 1,7-9-192,1-2 0,13-23 0,-18 26-43,0 1 0,0 0-1,1 1 1,0 0-1,1 0 1,22-17-1,-32 28 249,1-1-1,-1 1 0,0 0 0,1 0 1,-1 0-1,1 0 0,-1-1 1,1 1-1,-1 0 0,1 0 0,-1 0 1,1 0-1,-1 0 0,1 0 1,-1 0-1,1 0 0,-1 1 1,1-1-1,-1 0 0,0 0 0,1 0 1,-1 0-1,1 1 0,-1-1 1,1 0-1,-1 0 0,0 1 1,1-1-1,-1 0 0,0 1 0,1-1 1,-1 0-1,0 1 0,1-1 1,-1 0-1,0 1 0,0-1 0,1 1 1,-1-1-1,0 1 0,0-1 1,0 0-1,0 1 0,1-1 1,-1 1-1,0-1 0,0 2 0,6 28 538,-5-23-344,2 7 170,28 100 2411,-31-112-2750,0-1 0,1 0 1,-1 1-1,1-1 0,-1 0 1,1 1-1,0-1 1,-1 0-1,1 0 0,0 0 1,0 0-1,0 0 0,0 0 1,0 0-1,0 0 0,0 0 1,0 0-1,2 1 0,-2-2-28,0 0 0,-1 0 0,1 0 0,0 0 0,0-1 0,-1 1-1,1 0 1,0 0 0,-1-1 0,1 1 0,-1 0 0,1-1-1,0 1 1,-1-1 0,1 1 0,-1-1 0,1 1 0,-1-1-1,1 1 1,-1-1 0,1 1 0,-1-1 0,0 0 0,1 0 0,3-8-22,0 1 1,0 0-1,-1-1 1,2-11 0,30-129 552,-34 146-504,0 1 0,-1-1 0,0 0 0,1 0 0,-1 1 0,0-1 0,0 0 0,-1 0 0,1 1 0,0-1 0,-1 0 0,-1-3 0,-8-7-3584,-10 8-7620,6 5-2343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9:49.21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 0 11621,'0'0'10704,"20"12"-9242,149 87 1377,-154-89-2569,-1 1 1,0 1-1,0 0 1,16 19-1,-28-29-263,-1 1 0,1 0 1,-1-1-1,0 1 0,1 0 0,-1-1 0,0 1 1,-1 0-1,1 0 0,-1 0 0,1 0 0,-1 5 0,-1 44 472,0-27 112,1-19-469,-1 0-1,0 0 1,0 0 0,-1 0-1,0 0 1,0 0-1,0-1 1,0 1-1,-1-1 1,0 1 0,-7 9-1,-6 5 275,-28 28 0,19-22-136,-137 138 855,160-162-1112,2-1-4,-1-1-1,1 1 0,0-1 1,-1 1-1,1-1 0,-1 1 0,1-1 1,-1 0-1,1 1 0,-1-1 1,1 0-1,-1 1 0,1-1 1,-1 0-1,0 0 0,1 1 1,-1-1-1,1 0 0,-1 0 0,0 0 1,1 0-1,-1 0 0,-1 0 1,2 0-378,0-3-3663,1-18-1406,8-17-2798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2:34.7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21 195 1281,'0'0'15476,"-21"-2"-8545,22 2-6644,-1-1 0,1 1-1,0-1 1,-1 1 0,1 0 0,0-1 0,-1 1-1,1 0 1,0-1 0,0 1 0,-1 0-1,1 0 1,0 0 0,0 0 0,-1 0 0,1 0-1,0 0 1,0 0 0,-1 0 0,1 0-1,0 0 1,1 0 0,36 3-17,0 0 137,-12-3-153,0 2 0,0 1 0,44 10 0,-51-10-133,0-1-1,1-1 0,36-3 1,-11 0-21,791 2 108,-819-1-208,-1-1 0,1 0 0,26-8 0,14-2 0,-43 9 0,34-5 0,78-2 0,-8-4 0,83 0 0,29 7 0,-192 7 0,8 1 0,60-8 0,-65 4 0,79 4 0,14-1 0,27-19 0,-84 9 0,87-1 0,-127 11 0,0-1 0,0-2 0,0-2 0,52-13 0,-65 14 0,-1 0 0,0 2 0,1 0 0,0 2 0,25 2 0,10 0 0,254-2 0,-313 0 0,3 2 0,-1-25 0,-3 22-427,0-1 0,0 1 0,0 0-1,0-1 1,-1 1 0,1 0 0,-1 0 0,1 0 0,-1-1 0,1 2-1,-1-1 1,1 0 0,-1 0 0,-2 0 0,0-1-1295,-20-6-6460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2:35.5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8212,'0'0'12571,"13"15"-10375,-6-8-1911,0 2-32,1-1 1,-1 0 0,2-1-1,-1 1 1,1-2 0,0 1 0,0-1-1,1 0 1,0-1 0,0-1-1,11 5 1,44 14 914,-36-12-824,0-1-1,38 7 0,-36-7-199,-26-8-109,-1 0 0,1 0 0,0-1 0,0 0 1,-1 0-1,9 1 0,-12-2 34,0 0 1,-1 1-1,1-1 1,0 0-1,-1 1 0,1-1 1,0 1-1,-1-1 1,1 1-1,0-1 1,-1 1-1,1-1 0,-1 1 1,1-1-1,-1 1 1,1 0-1,-1-1 0,0 1 1,1 0-1,-1 0 1,0-1-1,1 1 1,-1 0-1,0 0 0,0-1 1,0 1-1,0 0 1,0 0-1,0 0 1,0-1-1,0 1 0,0 0 1,0 1-1,-4 35 1090,1-20-1114,-2 0-1,0 0 1,-1-1-1,-11 21 1,-39 67 68,29-55-97,-55 112-16,81-159 0,1-2 0,0 0 0,0 0 0,0 1 0,0-1 0,0 0 0,0 0 0,0 1 0,0-1 0,0 0 0,0 0 0,0 0 0,0 1 0,-1-1 0,1 0 0,0 0 0,0 1 0,0-1 0,0 0 0,0 0 0,-1 0 0,1 0 0,0 1 0,0-1 0,0 0 0,-1 0 0,1 0 0,0 0 0,0 0 0,-1 0 0,1 1 0,0-1 0,0 0 0,-1 0 0,1 0 0,0 0 0,0 0 0,-1 0 0,1 0 0,-1 0-50,0-1-1,0 1 1,1 0-1,-1-1 1,0 1 0,0-1-1,1 1 1,-1 0-1,0-1 1,1 1 0,-1-1-1,0 0 1,1 1 0,-1-1-1,1 0 1,-1 1-1,1-1 1,-1 0 0,1 1-1,0-1 1,-1 0-1,1 0 1,0 0 0,0 1-1,-1-1 1,1 0-1,0 0 1,0 0 0,0-1-1,-1 0-651,-20-63-10538,1 6 219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3:47.9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8004,'0'0'11624,"0"15"-10136,0 134 1674,0-141-2954,2-12-160,1-13-192,2-125-376,-5 140 944,11 202 3025,-11-199-3463,0 0-1,-1 0 0,1 0 1,0 0-1,0 0 0,0 0 0,1 0 1,-1 0-1,0 0 0,0 0 1,0 0-1,1 0 0,-1 0 0,1 0 1,-1 0-1,1 0 0,-1 0 1,1 0-1,-1 0 0,1-1 0,0 1 1,-1 0-1,1 0 0,0-1 1,0 1-1,0 0 0,-1-1 0,1 1 1,0-1-1,0 1 0,0-1 1,0 1-1,0-1 0,2 1 0,-2-22-4552,-1 1 178,0 5-2918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3:48.5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160 30 3794,'0'0'16229,"-13"-5"-14551,-41-17-411,52 21-1237,1 1 0,0 0 0,-1-1 0,1 1-1,-1 0 1,1 0 0,0 0 0,-1 0 0,1 0 0,-1 0 0,1 0 0,0 1 0,-1-1 0,1 0 0,-1 1-1,1-1 1,0 1 0,0 0 0,-1-1 0,1 1 0,0 0 0,0 0 0,0 0 0,0 0 0,0 0 0,0 0 0,0 0-1,0 0 1,0 0 0,0 0 0,0 0 0,1 1 0,-1-1 0,1 0 0,-2 3 0,-1 3 77,-3 0-3,1 0-1,0 0 0,1 1 0,0 0 0,0 0 1,0 0-1,1 0 0,0 0 0,1 1 1,0 0-1,0-1 0,1 1 0,0 0 0,1 0 1,0 12-1,1-19-104,-1 1 0,1-1 0,0 1 0,0-1 1,0 1-1,0-1 0,1 0 0,-1 0 0,0 1 0,1-1 1,0 0-1,-1 0 0,1 0 0,0-1 0,3 3 0,35 23-33,-31-22 26,51 23 0,-49-24 11,0 0 1,0 1-1,-1 0 1,1 1-1,-1 0 0,0 1 1,0 0-1,-1 0 1,10 11-1,-17-15 47,0 0 0,0 0 0,0 0 0,0 0 0,0 0 0,-1 0 0,0 1 0,0-1 0,0 0 0,0 1 0,0-1 0,0 1 0,-1 0 0,0-1 0,0 1 0,0-1 0,0 1 0,0-1 0,-1 1 0,1 0 0,-1-1 0,0 0 0,0 1 0,-1-1 0,1 1 0,-1-1-1,1 0 1,-4 3 0,2-2 5,0 0 1,0 0-1,-1-1 0,1 1 0,-1-1 0,0 0 0,0 0 0,0-1 0,0 1 0,-1-1 0,1 0 0,-1 0 0,1 0 1,-1-1-1,0 0 0,0 0 0,0 0 0,0 0 0,-7 0 0,-94-1-1995,105 0 518,1-5-773,0-5 771,-1 2-189,1-1 0,1 0-1,-1 1 1,4-14 0,17-25-8095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3:48.7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 8468,'0'0'9636,"113"20"-9620,-83-20-16,1 0-1312,-5-14-2130,0 1-1280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3:48.9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 6451,'0'0'10319,"-2"25"-8843,-6 206 2048,7-204-2991,0-14-317,1 1 0,2 25 0,-1-36-219,-1 0-1,1 1 1,0-1 0,0 0 0,0 0 0,0 0-1,1 0 1,-1 0 0,1 0 0,0-1 0,-1 1-1,1 0 1,0-1 0,1 1 0,-1-1 0,0 0-1,4 2 1,1 1-35,1 0-1,0-1 0,-1 0 1,13 4-1,-19-7-11,0 0-1,1-1 0,-1 1 1,1-1-1,-1 0 0,1 1 1,-1-1-1,1 0 0,0 0 1,-1 0-1,1 0 0,-1 0 1,1 0-1,-1 0 0,1 0 1,0-1-1,-1 1 0,1-1 1,-1 1-1,0-1 0,1 0 1,-1 1-1,1-1 0,-1 0 1,0 0-1,0 0 0,1 0 1,-1 0-1,0 0 0,0 0 1,1-3-1,10-13-1608,3-7-4456,-10 10-35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3:49.6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1 5106,'0'0'13113,"-3"20"-11654,-4 12-866,2-6 148,1 1 1,-2 35 0,4-19 936,4 64 0,-1-105-1688,0 1 1,-1-1-1,1 0 1,0 0-1,0 0 1,0 0 0,1 0-1,-1 0 1,0 0-1,1 0 1,-1 0-1,1-1 1,0 1-1,0 0 1,-1-1-1,1 0 1,0 1-1,0-1 1,0 0-1,0 0 1,1 0-1,-1 0 1,0-1-1,0 1 1,4 0 0,-1 1-183,1-1 0,-1 0 0,0-1-1,1 1 1,-1-1 0,1 0 0,-1 0 0,0-1 0,1 1 0,7-3 0,-10 2-50,-1-1 0,-1 1-1,1 0 1,0-1 0,0 1-1,0-1 1,-1 1 0,1-1-1,-1 0 1,1 0 0,-1 0-1,0 0 1,1 0-1,-1 0 1,0 0 0,1-4-1,10-38-6519,-11 11-86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3:50.2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8 4114,'0'0'7665,"-3"19"-4939,-1 7-1809,-3 28 255,5 6 2371,3-59-3522,0 0 0,-1 0 0,1 0 0,0 1-1,0-1 1,0 0 0,0-1 0,0 1 0,0 0 0,0 0 0,0 0-1,1 0 1,-1-1 0,0 1 0,0-1 0,1 1 0,-1-1 0,0 1-1,1-1 1,-1 0 0,0 0 0,1 1 0,-1-1 0,0 0-1,1 0 1,-1-1 0,1 1 0,-1 0 0,0 0 0,1-1 0,-1 1-1,0 0 1,1-1 0,-1 0 0,0 1 0,0-1 0,2-1 0,-1-1 13,0 0 0,-1 0 0,0 0 0,0-1 0,0 1 0,0 0 0,0-1 0,0 1 0,-1 0 0,0-6 1,0-43 432,-1 24-341,1 25-106,0-1-1,-1 1 1,1 0-1,-1-1 1,1 1-1,-1 0 1,0 0-1,0 0 1,-3-6-1,3 8 66,1 0-1,-1 0 1,0-1-1,0 1 0,0 0 1,0 0-1,0 0 0,0 0 1,-1 0-1,1 0 0,0 1 1,0-1-1,-1 0 0,1 0 1,-1 1-1,1-1 0,0 1 1,-1 0-1,1-1 0,-1 1 1,1 0-1,-1 0 0,-2 0 1,4 0 488,-21 1-146,8 12-1483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3:50.3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1 1 3826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3:50.6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63 3826,'28'4'2290,"46"13"1,-72-16-2037,0 0 0,0 0 1,-1 0-1,1 1 0,0-1 1,-1 0-1,1 1 0,-1-1 1,1 0-1,-1 1 0,0 0 1,0-1-1,1 1 0,-1 0 1,0 0-1,-1 0 0,1-1 1,0 1-1,-1 0 1,1 0-1,-1 0 0,1 0 1,-1 0-1,0 0 0,0 5 1,1 1 674,0-5-611,11 45 3359,-11-45-3473,0 0 1,0-1-1,0 1 0,0-1 1,0 0-1,1 1 0,-1-1 1,1 0-1,0 0 0,0 0 1,0 0-1,0 0 0,0 0 1,0-1-1,4 4 0,-5-5-216,0 0 0,0 1 0,0-1 0,0 0 0,0 0 0,0 0-1,0 0 1,1 0 0,-1 0 0,0 0 0,0 0 0,0 0 0,0 0 0,0 0-1,0-1 1,0 1 0,0 0 0,0-1 0,0 1 0,0-1 0,0 1 0,0-1 0,-1 0-1,1 1 1,0-1 0,0 0 0,0 0 0,-1 1 0,2-3 0,16-26-429,-14 21 365,5-10-194,17-26-41,-25 42 241,1 1 1,-1-1 0,1 0 0,-1 1-1,1-1 1,-1 1 0,1 0 0,0-1-1,0 1 1,0 0 0,-1 0 0,1 0-1,0 0 1,0 1 0,0-1 0,1 0-1,-1 1 1,0 0 0,2-1 0,-3 2 74,0-1 1,0 0 0,-1 1 0,1-1-1,0 1 1,0 0 0,-1-1-1,1 1 1,0 0 0,-1-1 0,1 1-1,-1 0 1,1 0 0,-1-1-1,1 1 1,-1 0 0,1 0 0,-1 0-1,0 0 1,1 0 0,-1 0-1,0 0 1,0 1 0,6 26 736,-5-25-621,9 57 1026,-10-60-1145,0 0-1,0 0 1,0 0-1,0 1 0,1-1 1,-1 0-1,0 0 1,0 0-1,0 0 1,0 0-1,0 0 0,0 1 1,1-1-1,-1 0 1,0 0-1,0 0 0,0 0 1,0 0-1,1 0 1,-1 0-1,0 0 1,0 0-1,0 0 0,0 0 1,1 0-1,-1 0 1,0 0-1,0 0 1,0 0-1,0 0 0,1 0 1,-1 0-1,0 0 1,0 0-1,0 0 0,0 0 1,1 0-1,-1 0 1,0-1-1,0 1 1,0 0-1,0 0 0,0 0 1,0 0-1,1 0 1,-1 0-1,0-1 1,0 1-1,0 0 0,9-8-133,1-11 166,0 1 0,-2-1 0,9-26 0,-17 43 20,1-1 0,0 1 0,-1-1 0,0 1-1,1-1 1,-1 0 0,0 1 0,-1-1 0,1 1 0,0-1 0,-1 0 0,1 1-1,-1-1 1,0 1 0,0-1 0,0 1 0,0 0 0,0-1 0,0 1 0,-1 0-1,-2-3 1,-18-14-2068,-4 4-6262,15 8-774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7:10.2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226 1 9476,'0'0'15074,"-25"29"-13884,-85 100-235,99-117-853,2 1 0,-1 1 0,2 0 0,0 0 0,0 0 0,2 1 0,0 0 0,0 1 0,1-1 0,1 1 0,1 0 0,0 0 1,1 0-1,1 1 0,1 17 0,-1-33-105,1 1 1,0-1-1,0 1 1,0-1-1,0 1 1,0-1-1,1 1 1,-1-1 0,0 1-1,1-1 1,-1 0-1,1 1 1,-1-1-1,1 0 1,0 1-1,-1-1 1,1 0-1,0 0 1,0 1 0,0-1-1,0 0 1,0 0-1,2 1 1,-1-1-10,1 0 1,0 0-1,0-1 1,0 1-1,0-1 0,0 1 1,0-1-1,0 0 1,3 0-1,0-1 5,2 1-20,0 0 0,-1-1 0,1 0 0,0-1-1,-1 0 1,1 0 0,-1 0 0,0-1 0,0 0 0,0-1 0,9-5-1,-5 1-31,-1 0-1,0 0 1,-1-1-1,0 0 0,0 0 1,9-14-1,0-7-126,0 1-1,-2-2 1,-1 0-1,12-38 1,-14 20 271,-10 40 1638,-3 41-658,0 547 1624,1-551-2670,1 0 0,1 0-1,2 0 1,14 50 0,-14-56-34,-4-18-141,0 1-1,0-1 1,1 0-1,-1 1 0,1-1 1,0 0-1,4 7 0,-5-10-1206,-1-9-7932,-3-11 939,-7-6-3489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8:32.7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9188,'0'0'12419,"0"36"-10706,0 233 1702,-1-181-2438,3 108 124,-1-191-1086,-1-1 0,1 1 0,0-1-1,0 0 1,1 1 0,-1-1 0,1 0 0,0 0 0,0 0-1,0 0 1,3 3 0,-4-6-18,0 0 1,0 0-1,0 0 0,0 0 1,0 0-1,0-1 0,0 1 0,0 0 1,0-1-1,0 1 0,0 0 1,0-1-1,0 0 0,1 1 1,-1-1-1,0 0 0,0 1 1,2-1-1,-1 0-8,0-1 0,0 1 1,0-1-1,0 1 0,0-1 0,-1 0 1,1 1-1,0-1 0,0 0 0,-1 0 1,1 0-1,-1-1 0,1 1 0,-1 0 1,3-3-1,16-19-21,-2-1 0,0 0-1,19-38 1,23-32-143,-3 25-164,-57 68 326,1 0 0,0 0 0,-1 0 0,1 1 0,-1-1 0,1 0 0,0 1 0,0-1 0,-1 1 0,1-1 0,0 0 0,0 1 0,0 0 0,0-1 0,-1 1 0,1 0 0,0-1 0,0 1 0,0 0 0,0 0 0,0 0 0,0-1 0,0 1 0,0 0 0,0 1 0,0-1 0,0 0 0,0 0 0,0 0 0,0 0 0,0 1 0,-1-1 0,1 0 0,0 1 0,0-1 0,0 1 0,0-1 0,-1 1 0,1 0 0,0-1 0,0 1 0,0 1 0,3 3-43,0 1-1,0-1 1,-1 1-1,0 0 0,3 8 1,0-3 167,14 37 359,-13-29-70,18 32 0,-23-49-387,-1 1 1,1-1-1,-1 0 1,1 0 0,0 0-1,0 0 1,0 0-1,0-1 1,0 1-1,0 0 1,1-1 0,-1 0-1,1 1 1,-1-1-1,1 0 1,-1 0-1,1-1 1,-1 1 0,1 0-1,0-1 1,-1 0-1,1 1 1,0-1-1,0 0 1,-1 0 0,1-1-1,0 1 1,5-2-1,-3 1 17,0-1 0,0 0 0,0 0 0,0-1-1,0 0 1,0 1 0,-1-1 0,1-1 0,-1 1 0,0-1-1,0 1 1,0-1 0,3-5 0,4-8 51,-1 0 0,0-1 0,-1 0 0,11-37 0,18-80-51,-32 84-455,-6 50 159,0 17-12890,0-13 10747,0 21-10004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3:51.1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 1 6067,'0'0'12688,"10"8"-11834,35 27-195,-39-31-562,0 0-1,1-1 1,0 1 0,0-1 0,0 0 0,11 2-1,-13-4-76,-1 1 0,1-1-1,-1 1 1,0 0-1,1 0 1,-1 0 0,5 4-1,-7-4 75,-1-1-1,1 1 0,-1 0 0,0 0 0,1 0 0,-1 0 0,0 0 0,0 0 1,0 1-1,0-1 0,-1 0 0,1 0 0,-1 1 0,1-1 0,-1 0 0,0 1 1,0-1-1,0 5 0,-2 44 1704,-14 76 1,8-75-989,-2 79 0,10-78-737,0-52 574,-7-1 143,-66 2-1265,60-1-726,1 1 0,0 0-1,-24 7 1,-1 6-4302,2-11-3454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3:52.6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21 5699,'0'0'12693,"0"17"-11244,0 51-150,-1-64-1148,1 0 1,0-1-1,0 1 0,0 0 0,0 0 0,1 0 0,0 0 0,-1 0 0,1 0 0,1 0 1,-1-1-1,3 7 0,-4-10-141,7 6 787,-4-15-409,-2-10-210,-1-117 593,0 133 2174,0 6-2827,-1 0 0,1 0 0,-1 0 0,1 0 0,0 0-1,0 0 1,1 0 0,0 4 0,-1 5 32,0 11-40,-1-14-62,1 1-1,0-1 0,0 1 0,1-1 0,0 0 0,1 0 1,0 1-1,0-1 0,6 13 0,-2-9-69,-5-11-32,-1 1 0,1-1 0,0 0-1,0 0 1,0 0 0,0 0 0,1 0 0,-1 0-1,0-1 1,1 1 0,0 0 0,-1 0-1,1-1 1,2 2 0,-3-2-151,0-1 1,0 1-1,0-1 0,0 1 1,-1 0-1,1-1 1,0 1-1,0 0 0,-1-1 1,1 1-1,-1 0 0,1 0 1,-1 0-1,1-1 0,-1 1 1,1 0-1,-1 0 1,0 0-1,1 0 0,-1 2 1,2 15-5880,-2 8-2714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3:53.1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186 223 4210,'0'0'3271,"-3"-21"-182,2 2-2299,1 9-474,-1 1 0,0 0 0,0 0 0,-1 0 0,0 0 0,0 0 0,-1 0 0,0 1 0,-1-1 0,0 1 0,0 0 0,-7-11 0,6 12 303,0 1 0,-1 0 0,0-1 0,0 2 0,0-1 0,-11-6 0,16 11-479,0 0 0,0 0 0,-1 0 0,1 0 0,-1 1 0,1-1 0,-1 1 0,1-1 1,-1 1-1,1 0 0,-1-1 0,0 1 0,1 0 0,-1 0 0,1 0 0,-1 0 0,1 0 1,-1 0-1,0 1 0,1-1 0,-1 1 0,1-1 0,-1 1 0,1-1 0,-1 1 0,1 0 1,0-1-1,-1 1 0,1 0 0,0 0 0,0 0 0,-1 0 0,1 1 0,0-1 0,0 0 0,0 0 1,0 1-1,0-1 0,1 0 0,-2 4 0,-5 10 1,1 0 1,0 0-1,2 1 1,0 0-1,0 0 0,2 0 1,0 1-1,0-1 1,3 32-1,-1-46-140,1 0 0,-1 0 1,1 0-1,0 0 0,-1-1 0,1 1 0,0 0 1,0 0-1,0-1 0,1 1 0,-1-1 1,0 1-1,0-1 0,1 1 0,-1-1 0,4 2 1,33 23-19,-24-17 13,5 3-3,-12-8 0,0 0 1,0 0 0,-1 0 0,1 1-1,-1-1 1,-1 2 0,1-1-1,-1 1 1,1 0 0,-2 0 0,7 10-1,-10-15 63,-1 1 1,0 0-1,0 0 0,0-1 0,-1 1 0,1 0 1,0 0-1,0-1 0,-1 1 0,1 0 0,-1-1 0,0 1 1,1 0-1,-1-1 0,0 1 0,0-1 0,0 1 1,0-1-1,0 0 0,-1 1 0,1-1 0,0 0 0,0 0 1,-1 0-1,1 0 0,-1 0 0,1 0 0,-1 0 1,1 0-1,-4 0 0,-1 2-173,0 0-1,0-1 1,1 1 0,-1-1-1,-1-1 1,1 1 0,-12 0-1,17-2-74,1 0 0,-1 0 0,0 0 0,0 0 0,0 0 0,0 0 0,0 0 0,1 0 0,-1-1 0,0 1 0,0 0 0,0 0 0,0-1 0,1 1 0,-1-1 0,0 1 0,1-1 0,-1 1 0,0-1 0,1 1 0,-1-1 0,0 0 0,1 1 0,-1-1 0,1 0 0,-1 1 0,1-1 0,-1-1 0,-2-27-7202,3 22 6126,0-21-5570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3:53.6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0 560,'0'0'15309,"-2"17"-12796,-12 113 1315,11-101-2787,1 1-1,2 48 1,0-69-997,1-1 0,0 1-1,1-1 1,0 0 0,0 1 0,1-1 0,0 0-1,0-1 1,1 1 0,0 0 0,1-1 0,-1 0-1,12 13 1,-7-14-1236,-3-3-3299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3:54.3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6259,'0'0'13590,"11"0"-13254,9 0 241,1 0 47,4 0-96,1 0-448,0 0-80,-11 0-160,-5 7-816,-4-7-945,-1 0-1889,-5 6-1841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3:54.6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0 6067,'0'0'11042,"0"5"-10300,-1-4-710,1 0 1,0 0 0,0 0-1,-1 0 1,1-1-1,0 1 1,0 0 0,0 0-1,0 0 1,1 0-1,-1 0 1,0 0-1,0 0 1,0-1 0,1 1-1,-1 0 1,0 0-1,1 0 1,-1 0 0,1-1-1,-1 1 1,1 0-1,-1 0 1,1-1-1,0 1 1,-1-1 0,2 2-1,1-1 63,-1 0-1,1 0 1,0 0 0,0 0-1,-1-1 1,1 1-1,0-1 1,0 0 0,0 0-1,3 0 1,15 1-303,23-1 1345,-25-4-4119,-5-7-5165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3:55.0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1 7459,'0'0'10493,"-4"23"-9239,0 1-892,-1 10 264,1 0 1,0 43-1,4 90 1548,0-167-2198,0 0-1,0 0 0,0 1 1,0-1-1,0 0 0,0 0 0,0 1 1,0-1-1,0 0 0,0 0 1,0 1-1,0-1 0,0 0 1,0 0-1,0 0 0,0 1 0,0-1 1,0 0-1,1 0 0,-1 1 1,0-1-1,0 0 0,0 0 0,0 0 1,0 0-1,1 1 0,-1-1 1,0 0-1,0 0 0,0 0 0,1 0 1,-1 0-1,0 0 0,0 1 1,0-1-1,1 0 0,-1 0 0,0 0 1,0 0-1,1 0 0,-1 0 1,1 0-1,11-6-735,11-16 227,-15 13 528,-6 6 10,0 0 0,0 0 0,0 1-1,1-1 1,-1 1 0,1-1 0,-1 1-1,1 0 1,0 0 0,0 0 0,0 0-1,0 1 1,1-1 0,-1 1 0,0 0-1,1 0 1,-1 0 0,1 0 0,6 0-1,-8 1 65,0 1-1,0-1 1,0 1-1,0 0 1,-1-1-1,1 1 0,0 0 1,0 0-1,-1 1 1,1-1-1,0 0 1,-1 0-1,1 1 0,-1-1 1,0 1-1,0 0 1,1-1-1,0 3 1,22 37 1092,-19-32-883,-3-5-188,2 7 60,-4-9-702,0-20-6712,0-13 1741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3:55.2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 7716,'0'0'12901,"77"20"-12164,-46-20-353,-1 0-384,1 0-320,5-14-1809,-10 8-3362,-16-1-3169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3:55.4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5507,'0'0'13926,"0"77"-13686,10-64-240,-5-6-320,11 0-2481,-6 0-2626,0 0-5314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3:55.8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144 1 4274,'0'0'14380,"-17"19"-12862,-54 67 61,64-79-1293,1 1 0,0 0-1,0 1 1,1-1 0,0 1 0,1 0-1,0 0 1,0 1 0,-3 14 0,6-17-6,14-6-798,-9-1 454,1-1 0,-1-1-1,1 1 1,-1 0 0,1-1 0,-1 0-1,0 0 1,0-1 0,0 1 0,0-1-1,0 1 1,-1-1 0,1 0-1,-1-1 1,5-5 0,-3 4-56,1 0-1,-1 0 1,1 1 0,0-1-1,10-5 1,-15 10 113,0 0-1,0-1 1,0 1-1,0 0 1,0-1-1,0 1 1,-1 0-1,1 0 1,0 0-1,0 0 1,0 0-1,0 0 1,0 0-1,0 0 1,0 0-1,0 1 1,0-1-1,0 0 1,0 0-1,-1 1 1,1-1 0,0 1-1,0-1 1,0 1-1,-1-1 1,1 1-1,0-1 1,0 1-1,-1 0 1,1-1-1,-1 1 1,1 0-1,-1 0 1,1 0-1,0 0 1,11 32 551,-11-28-408,10 40 688,-2 0 0,-2 1-1,-2 1 1,-1 62 0,-4-98-1476,0-19-1715,0-31-1182,2 7 524,1 0 1,12-47-1,1-15-3490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8:32.9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8148,'0'0'14102,"65"69"-13574,-52-60-367,-7 0-113,1-9-32,-7 8-16,0 10-5699,0-1 961,0 1-2177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3:55.9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0 1 10293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3:56.1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35 10293,'32'-11'857,"1"2"0,34-5 1,-66 14-774,0 0 0,0 0 1,0 0-1,0 0 1,-1 0-1,1 0 1,0 0-1,0 0 0,0 1 1,0-1-1,0 0 1,-1 1-1,1-1 1,0 0-1,0 1 0,0-1 1,-1 1-1,1-1 1,0 1-1,-1-1 0,1 1 1,0 0-1,-1-1 1,1 1-1,-1 0 1,1 0-1,-1-1 0,1 1 1,-1 0-1,0 0 1,1 0-1,-1-1 1,0 1-1,0 0 0,0 0 1,1 0-1,-1 1 1,-4 37 2414,2-23-1627,1 171 6862,14-196-8537,-1-1 613,8-5-365,32-20 0,-51 34 520,0 0 0,0 1 0,1-1 0,-1 1 0,0-1 0,1 1 0,-1-1 0,0 1 0,1 0 0,-1-1 0,0 1-1,1 0 1,-1 0 0,1 0 0,-1 0 0,0 0 0,1 1 0,-1-1 0,0 0 0,1 1 0,-1-1 0,0 1-1,1-1 1,-1 1 0,0-1 0,0 1 0,1 0 0,-1 0 0,0 0 0,1 1 0,2 3 244,0 0 1,-1 0-1,1 0 0,-1 0 1,4 11-1,-2-6 76,-3-4-107,0 0-1,0-1 1,0 1-1,-1 0 1,0 0-1,0 0 1,0 0 0,-1 8-1,0-14-203,0 1 0,1-1-1,-1 0 1,0-1 0,0 1 0,0 0 0,1 0-1,-1 0 1,0 0 0,0 0 0,1 0 0,-1 0-1,0 0 1,0 0 0,0 0 0,1 0 0,-1-1-1,0 1 1,0 0 0,0 0 0,0 0 0,1 0-1,-1-1 1,0 1 0,0 0 0,0 0-1,0 0 1,0 0 0,0-1 0,1 1 0,-1 0-1,0 0 1,0-1 0,0 1 0,0 0 0,0 0-1,0 0 1,0-1 0,0 1 0,0 0 0,0 0-1,0-1 1,0 1 0,0 0 0,0 0 0,0 0-1,-1-1 1,1 1 0,0 0 0,0-1-1,0-94-11052,0 47 4020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3:56.7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7892,'0'0'11135,"17"0"-9899,139 0 631,-83 0 1671,-73 35-812,0-4-2031,0 7 24,5 50 0,-4-78-665,1 1-1,0-1 1,1 0-1,0 0 1,0 0-1,1 0 1,1 0-1,0-1 1,9 14-1,-13-22 11,-1 0-1,1 1 1,0-1-1,0 0 1,0 0-1,-1 1 1,1-1-1,0 1 0,-1-1 1,1 0-1,-1 1 1,0-1-1,1 1 1,-1-1-1,0 1 1,0-1-1,0 1 1,0-1-1,0 1 1,-1-1-1,1 1 1,0-1-1,-1 1 1,0 2-1,-1-2-41,1 1 1,-1-1-1,0 0 1,0 0-1,0 1 1,0-1-1,0-1 1,-1 1-1,1 0 1,-1-1-1,1 1 1,-4 1-1,-5 2-98,-1-1 1,1 0-1,-1-1 0,0 0 1,-18 2-1,27-5-196,0 1 0,-1-1 0,1 0 0,0 0 0,-1 0 0,1-1 1,0 1-1,-1-1 0,1 0 0,0 0 0,0 0 0,-5-2 0,5 1-464,0 0 0,0 0 1,0-1-1,1 0 0,-1 1 0,0-1 0,1 0 0,0 0 0,0 0 0,-2-4 1,-17-28-10359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3:59.5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0 2049,'0'0'5346,"-16"63"-5298,11-63-80,5 6-400,-5 8-1201,-5 7-1600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4:00.9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1690 5442,'-47'110'3530,"37"-88"16314,10-23-19814,0 1 0,0-1 0,0 1 0,0-1 1,-1 1-1,1-1 0,0 1 0,0-1 0,0 1 0,0-1 0,0 1 1,1-1-1,-1 1 0,0-1 0,0 1 0,0-1 0,0 1 0,1-1 0,-1 1 1,0-1-1,0 1 0,1-1 0,-1 1 0,0-1 0,1 1 0,0-1 1,5-6 43,1 1 1,0 0 0,1 1 0,15-10 0,0 0-15,57-37 135,18-14-21,-51 25 286,42-48 1,12-11-267,-84 87-217,33-20 0,-13 10 45,67-38 84,-64 39-64,57-41-1,141-91 50,-170 115-35,-40 20-36,40-34 0,-44 32-3,51-32 1,-21 18 1,-1-2 0,-2-3 1,54-55-1,-13 26 0,30-35-3,-39 40-16,15-22 16,-84 75-19,11-10 22,-13 7-19,-2 1 0,18-11 4,-24 20-4,0 0-1,1 0 1,-1 1 0,1-1 0,6-2-1,-6 0 3,-5 5-1,1 1-1,-1-1 0,0 1 1,1-1-1,-1 1 1,1 0-1,-1-1 0,1 1 1,-1-1-1,1 1 1,-1 0-1,1-1 0,-1 1 1,1 0-1,-1 0 1,1-1-1,-1 1 0,1 0 1,-1 0-1,1 0 1,0 0-1,-1 0 0,1-1 1,-1 1-1,1 0 1,0 1-1,-1-1 0,2 0 1,19-29 4,1 1 4,-20 25-7,0-1-1,0 1 0,1 0 1,-1 0-1,1 0 0,-1 0 1,1 0-1,0 1 0,0-1 1,0 1-1,1-1 0,3-1 1,2 3 0,-3 1 6,0-16-18,20-8-4,-22 22 22,-4 2-18,0-24-8373,0-14 4616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6:36.3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1740 21 3265,'0'0'16757,"-2"-3"-14910,0 0-1760,2 2 213,-1 0 1,0 0-1,1 0 1,-1 0-1,0 0 1,1 1-1,-1-1 1,0 0-1,0 0 1,0 0-1,0 1 1,0-1-1,0 1 1,0-1-1,0 1 1,0-1-1,0 1 1,0-1-1,0 1 1,-3-1 2726,4 19-2911,2 0 0,0 0 0,1-1 0,10 32 0,30 66 707,-4-10-452,-15-22-371,-5 2 0,-3 0 0,8 120 0,-14 264 0,-10-370 0,39 378 0,-37-463 0,14 330 0,-11-133 0,1 334 0,-8-328 0,0-169 0,-3-1 0,-18 77 0,-3 22 0,15 38 0,-3 21 0,-17 18 0,26-182 0,4-29 0,0 1 0,-1-1 0,0 0 0,-1 1 0,0-1 0,-7 16 0,-62 123 0,-6 12 0,50-117 0,-61 77 0,40-59 0,14-26 0,27-30 0,0 1 0,1-1 0,-9 13 0,8-10 0,0-1 0,0 0 0,-1-1 0,-18 15 0,-15 15 0,22-19 0,15-16 0,1 0 0,0 0 0,-1 1 0,2-1 0,-1 1 0,-3 6 0,1-3 0,-1 1 0,0-1 0,-1 0 0,-15 13 0,8-7 0,-6 6 0,-1-1 0,-1-1 0,-48 30 0,-102 55 0,78-45 0,-53 45 0,-21 8 0,168-105 0,1-5 0,0 0 0,0 0 0,-1 0 0,1 0 0,0 0 0,0 0 0,-1 0 0,1-1 0,0 1 0,-1 0 0,1 0 0,-1 0 0,1 0 0,-1 0 0,0-1 0,1 1 0,-1 0 0,0-1 0,0 1 0,1 0 0,-1-1 0,0 1 0,0-1 0,0 1 0,0-1 0,0 1 0,1-1 0,-3 1 0,-15 11 0,4 5 0,-1-2 0,-1 0 0,0-1 0,-1-1 0,-29 18 0,8-6 0,19-11 0,0-1 0,-1-2 0,-1 0 0,-28 11 0,22-9 0,21-12 0,1 0 0,3 4 0,-5-3 0,4 3 0,0-1 0,-1 0 0,0-1 0,0 1 0,0-1 0,0 1 0,-6 2 0,-11 10 0,14-10 0,0 0 0,-1 0 0,1-1 0,-1 0 0,0 0 0,-9 3 0,12-2 0,3 0 0,-1-6 0,2-6 0,1-1 0,2-22 0,1 0 0,1 0 0,1 0 0,18-54 0,-12 48 0,12-70 0,-21 86 0,-2 19 0,-1-1 0,1 1 0,0 0 0,0-1 0,0 1 0,0 0 0,0-1 0,0 1 0,0 0 0,0-1 0,1 1 0,-1 0 0,0-1 0,0 1 0,0 0 0,0-1 0,0 1 0,1 0 0,-1-1 0,0 1 0,0 0 0,0-1 0,1 1 0,-1 0 0,0 0 0,0 0 0,1-1 0,-1 1 0,0 0 0,1 0 0,-1 0 0,0-1 0,1 1 0,-1 0 0,0 0 0,1 0 0,-1 0 0,0 0 0,1 0 0,-1 0 0,0 0 0,1 0 0,-1 0 0,0 0 0,1 0 0,-1 0 0,1 0 0,-1 0 0,0 0 0,1 0 0,-1 0 0,0 1 0,1-1 0,-1 0 0,0 0 0,0 0 0,1 1 0,-1-1 0,1 1 0,-1 0 0,1-1 0,-1 1 0,0 0 0,0 0 0,1 0 0,-1 0 0,0-1 0,0 1 0,0 0 0,0 0 0,0 0 0,0 0 0,0 0 0,0-1 0,0 1 0,0 0 0,0 0 0,-1 0 0,1 1 0,-1 0 0,-1 29 0,-1 0 0,-1-1 0,-16 57 0,-6 28 0,25-97 0,-1-1 0,3 27 0,0-8 0,0-26 0,5-7 0,-2-4 0,41 1 0,0-1 0,54-10 0,-42 3 0,1 3 0,66 3 0,-122 2 0,-1-1 0,1 1 0,-1 0 0,1 0 0,-1-1 0,1 1 0,-1 0 0,1-1 0,-1 0 0,0 1 0,1-1 0,-1 0 0,0 0 0,1 1 0,-1-1 0,2-2 0,2-1 0,-5 3 0,0 1 0,0 0 0,0 0 0,1 0 0,-1 0 0,0 0 0,0 0 0,0 0 0,0-1 0,0 1 0,0 0 0,0 0 0,0 0 0,0 0 0,0 0 0,0-1 0,0 1 0,0 0 0,0 0 0,0 0 0,0 0 0,0-1 0,0 1 0,0 0 0,0 0 0,0 0 0,0 0 0,0 0 0,0-1 0,0 1 0,0 0 0,0 0 0,0 0 0,0 0 0,0 0 0,-1 0 0,1-1 0,0 1 0,0 0 0,0 0 0,0 0 0,0 0 0,0 0 0,0 0 0,-1 0 0,1 0 0,0 0 0,0 0 0,0 0 0,0 0 0,0-1 0,-1 1 0,1 0 0,0 0 0,0 0 0,0 0 0,0 0 0,-1 0 0,1 0 0,0 0 0,0 1 0,0-1 0,0 0 0,0 0 0,-1 0 0,1 0 0,0 0 0,0 0 0,-4 0-28,0 1 1,0-1-1,0 1 1,0 0-1,0 0 1,0 1-1,-5 2 0,-19 5-2835,-24-1-6219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6:43.7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7187,'0'0'15589,"2"20"-14405,35 221 2831,-23-108-2483,8 46-452,-21-170-1067,-1-8-14,0 0 0,0 0-1,1 0 1,-1 0 0,0 0 0,0 0-1,0 0 1,1 0 0,-1 0-1,1 0 1,-1 0 0,1 0-1,-1 0 1,1 0 0,-1 0-1,1 0 1,0 0 0,0-1-1,0 2 1,1-1-47,-2-19-1825,0-24-344,-2-77-6125,-6 56 1613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6:44.2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 10853,'0'0'12032,"20"-1"-11450,124-4 210,-132 5-728,0 1 0,-1 0 0,23 6 0,-29-5-19,1-1-1,-1 1 1,0 0-1,0 0 0,-1 0 1,1 1-1,0 0 0,-1 0 1,0 0-1,6 5 0,-7-3 141,0 0-1,0 0 0,0 1 1,-1-1-1,0 1 0,0 0 1,-1 0-1,1 0 0,-1-1 1,0 1-1,-1 0 0,1 0 0,-1 0 1,-2 12-1,2-7 58,0 1-169,-1-1 0,0 1 0,0-1 1,-1 0-1,-1 0 0,0 0 0,-1 0 0,0 0 0,-9 17 0,-4 6-26,10-21-17,0 1 0,0-1 0,-1 0 1,-16 17-1,21-28-20,3-1-10,-1 0 1,0-1 0,1 1-1,-1-1 1,0 1 0,1 0-1,-1 0 1,1-1 0,-1 1-1,1 0 1,-1 0 0,1 0 0,-1 0-1,1 0 1,0 0 0,0-1-1,0 1 1,-1 0 0,1 0-1,0 0 1,0 0 0,0 0-1,0 0 1,0 0 0,0 0 0,1 0-1,-1 1 1,1-1-9,-1-1-1,0 1 1,1 0 0,-1-1-1,1 1 1,-1-1-1,1 1 1,-1-1 0,1 1-1,0-1 1,-1 1 0,1-1-1,0 1 1,-1-1 0,1 0-1,0 1 1,-1-1 0,1 0-1,0 0 1,0 0 0,-1 1-1,1-1 1,0 0-1,0 0 1,-1 0 0,1 0-1,0 0 1,0 0 0,-1-1-1,1 1 1,0 0 0,0 0-1,-1 0 1,2-1 0,32-7-318,-34 8 325,20-4 8,-1 0 0,1 2 0,0 0 0,28 1 0,-46 1 5,0 1 1,0-1 0,0 0 0,0 1-1,0 0 1,0-1 0,0 1 0,0 0-1,0 0 1,-1 0 0,1 0 0,0 0-1,-1 0 1,1 1 0,0-1 0,-1 0-1,0 1 1,1-1 0,-1 1 0,0 0-1,0 0 1,0-1 0,0 1 0,0 0-1,0 0 1,0 0 0,-1 0-1,1 0 1,0 3 0,1 6 281,0 0 1,0 0-1,-1 0 0,-1 14 1,0-22-248,-1 0 0,1 1 0,-1-1 0,0 0 0,-1 0 0,1 0 0,0 0 0,-1 0 0,1 0 0,-1 0 0,0 0 0,0-1 0,0 1 0,-1-1 0,1 1 0,0-1 0,-4 2 0,-10 13 102,8-7-155,-2 4-55,-2 0 0,0 0 1,0-1-1,-1-1 0,-1 0 1,0-1-1,0 0 0,-19 9 1,33-20 3,0 0 0,0 0 0,0 0-1,0 0 1,0 0 0,-1 0 0,1 0 0,0 1 0,0-1 0,0 0 0,0 0 0,0 0 0,-1 0 0,1 0 0,0 0 0,0 0 0,0 0 0,0 0 0,-1 0-1,1 0 1,0 0 0,0 0 0,0 0 0,0 0 0,0 0 0,-1 0 0,1-1 0,0 1 0,0 0 0,0 0 0,0 0 0,0 0 0,-1 0 0,1 0 0,0 0-1,0 0 1,0-1 0,0 1 0,0 0 0,0 0 0,0 0 0,0 0 0,0 0 0,-1-1 0,1-9-3428,0 3 2553,1-37-5575,3-10-3335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6:44.4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 11093,'0'0'13494,"113"0"-13430,-72 0-64,5 0-1616,0-14-1618,-5 14-1744,-5 0-113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6:44.6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10853,'0'0'15575,"0"146"-14230,5-112-465,1-6-384,-6-7-384,0-14-112,0-14-6851,0-7 2481,0 0-1953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8:33.3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201 16 7363,'0'0'17459,"-5"-3"-15840,-19-9-589,23 12-1006,0 0 0,0-1 1,0 1-1,-1 0 0,1 0 0,0 0 0,0 0 0,0 0 0,0 1 0,0-1 0,-1 0 0,1 0 1,0 1-1,0-1 0,0 0 0,0 1 0,0-1 0,0 1 0,0 0 0,0-1 0,0 1 0,1 0 1,-1 0-1,0-1 0,0 1 0,0 0 0,1 0 0,-1 0 0,0 0 0,1 0 0,-1 0 0,1 0 1,-1 0-1,1 1 0,-6 6 58,-17 25 64,1 0 0,-22 46 0,36-64-58,1 0-1,1 1 0,1 0 1,0 1-1,1-1 1,1 1-1,0 0 0,0 20 1,3-16-12,-1-11-48,1 0 1,0 0-1,3 16 1,-2-23-30,0 0 1,0 0 0,0 0-1,0 0 1,0-1 0,1 1-1,-1 0 1,1-1 0,-1 1-1,1-1 1,0 0-1,0 1 1,0-1 0,1 0-1,-1 0 1,3 2 0,11 6-74,1 0 0,-1 0 0,1-2 0,1 0 0,0-1 0,0-1 0,28 6 0,-8-7-4380,2-3-4403,-32-2 237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6:46.7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3506,'0'0'13926,"0"10"-12176,1 6-942,1-1 1,0 1-1,1 0 1,0-1-1,11 27 0,11 29 1009,-17-44-1187,16 34-1,-20-59-366,-3-11-183,0-19-114,-2 23 56,1-25-16,-1 22-10,0-1 1,1 1-1,0 0 0,0-1 0,1 1 0,1 0 0,-1 0 1,1 0-1,0 0 0,1 0 0,4-9 0,-5 15-15,-1 0-1,1 0 1,0 1-1,0-1 1,0 1-1,0-1 1,0 1-1,1 0 1,-1 0-1,0 0 1,0 0-1,1 1 1,-1-1-1,1 0 1,-1 1-1,1 0 1,-1-1-1,1 1 1,-1 0-1,1 0 1,-1 1-1,1-1 1,-1 0-1,0 1 1,5 1-1,-1-1 55,0 1-1,0-1 1,0 1-1,0 1 0,-1-1 1,1 1-1,-1 0 1,1 0-1,6 6 0,-2 0 79,-1 0-1,0 0 0,-1 1 1,0 0-1,-1 0 0,0 1 1,0 0-1,-1 1 0,5 13 1,-10-21 1357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6:47.1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 1 7027,'0'0'14583,"-14"18"-13551,-44 63-74,52-73-735,0 0 0,0 0-1,1 1 1,1 0 0,-1 0 0,1 0 0,1 1-1,0-1 1,0 1 0,1 0 0,-2 19-1,6-29-282,1 1-1,0-1 1,0 0-1,-1 0 1,1 0-1,0 0 0,-1-1 1,1 1-1,4-2 1,5-5-15,-1 0 1,0 0 0,0-1-1,16-16 1,-14 13-91,0 0 0,21-14 0,-30 23 151,-1 1 1,1-1 0,0 1 0,0-1 0,0 1 0,0 0-1,1 1 1,-1-1 0,0 1 0,0 0 0,0 0 0,0 0-1,1 0 1,-1 1 0,0-1 0,0 1 0,0 0-1,0 1 1,4 1 0,-2-1 130,0 1 0,0 1 0,0-1 0,0 1-1,-1 0 1,1 0 0,-1 0 0,0 1 0,-1 0 0,7 7-1,-10-10-151,0 0 0,0 0 0,0 0 0,0 0 0,0 1-1,-1-1 1,1 0 0,-1 1 0,1 3 0,0 10-3933,-1-11 2557,-10-17-12566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6:47.4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6707,'0'0'15559,"-5"118"-14694,5-77-593,0-6-272,11 0-48,-1-14-1201,0-8-1184,-5-13-2081,0 0-1521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6:47.5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7123,'0'0'12214,"56"132"-11446,-45-111-768,4 20-16,-5-20-2209,1 7-3105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6:47.9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 4130,'0'0'15871,"14"20"-14622,43 62-225,-38-55-386,-6-11-430,-1 0-1,-1 2 0,-1-1 0,-1 1 0,10 24 0,-21-49 13,2-1 0,-1 0-1,1 1 1,0-1 0,1 1 0,-1-1 0,2 0-1,-1 1 1,5-14 0,4-12-719,15-33 1,-1 18-5185,-13 21 128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6:48.3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21 237 11733,'0'0'8743,"11"-23"-7641,34-76-569,-41 92-481,-2 0-1,1 0 0,-1-1 0,0 1 0,-1-1 0,1 1 0,-1-1 1,-1 1-1,0-1 0,0-8 0,-1-4 376,0 19-248,-1 1 0,1-1 0,0 1 0,-1-1-1,1 1 1,-1 0 0,1-1 0,-1 1 0,1 0 0,-1 0-1,1 0 1,-1 0 0,1 0 0,0 0 0,-3 1 0,3-1 105,0 0-210,-1 0-1,1 1 1,-1-1 0,1 0 0,-1 1 0,1 0 0,0-1-1,-1 1 1,1 0 0,0 0 0,-1 0 0,1-1 0,0 1-1,0 1 1,0-1 0,0 0 0,0 0 0,0 0 0,0 0 0,0 1-1,0-1 1,1 0 0,-1 1 0,0 1 0,-14 43 151,13-37-133,-4 15 92,1 0 1,1 0-1,1 1 0,1-1 0,1 1 0,3 31 0,-1-52-157,0 0 0,0 0-1,0 0 1,1 0 0,0 0 0,-1-1 0,1 1 0,0-1-1,1 1 1,-1-1 0,1 0 0,-1 0 0,1 0-1,0 0 1,0-1 0,0 1 0,0-1 0,1 1 0,-1-1-1,1 0 1,-1 0 0,1-1 0,0 1 0,0-1 0,0 0-1,6 1 1,9 2 22,1-1 1,0-1-1,0-1 0,20-1 0,-24 0-11,-2 0-37,0-1-1,-1 0 1,1-1-1,0 0 0,-1-1 1,23-8-1,-13 6-455,5-4-4074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7:03.9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350 43 176,'0'0'21557,"-23"-7"-18636,-71-21-736,88 26-2054,-1 1 0,1-1-1,-1 1 1,1 0 0,-1 1 0,0 0-1,1 0 1,-1 0 0,0 1 0,1 0 0,-1 0-1,0 1 1,1-1 0,0 1 0,-1 1-1,1 0 1,0-1 0,0 2 0,0-1 0,1 1-1,-1 0 1,1 0 0,0 0 0,0 1-1,1 0 1,-1 0 0,1 0 0,0 0 0,0 1-1,-5 10 1,1 1-118,0 0-1,2 0 0,0 0 1,1 1-1,0 0 0,2 0 1,0 0-1,1 0 1,1 21-1,0-30-5,2 1 0,-1-1-1,1 1 1,3 11 0,-3-17-11,1 0 1,-1-1-1,1 1 0,0 0 0,0 0 1,1-1-1,-1 1 0,1-1 0,-1 0 1,1 0-1,6 5 0,18 13-29,0-2-1,2-1 0,36 17 0,43 28-9,-95-54 53,0 1 1,0 0-1,-1 1 0,0 1 0,17 22 0,-28-33 9,-1 0 0,1 0-1,0 0 1,0 0 0,-1 1 0,1-1 0,0 0 0,-1 1 0,1-1 0,-1 1 0,0-1-1,1 1 1,-1-1 0,0 0 0,0 1 0,0-1 0,0 1 0,0-1 0,0 1-1,-1-1 1,1 1 0,0-1 0,-1 0 0,1 1 0,-1-1 0,0 0 0,1 1 0,-1-1-1,0 0 1,0 0 0,1 1 0,-1-1 0,0 0 0,0 0 0,0 0 0,-1 0-1,1 0 1,0 0 0,0-1 0,0 1 0,-1 0 0,1-1 0,0 1 0,-3 0 0,-4 3 3,-1-1 1,1 1 0,-1-2-1,0 1 1,0-1 0,-10 1-1,9-2-237,-1 0-1,0 0 0,0-1 1,-18-3-1,26 3-139,0-1 0,1 1-1,-1-1 1,0 0-1,1 0 1,-1 0 0,1 0-1,0-1 1,-1 1 0,1-1-1,0 1 1,0-1-1,0 0 1,0 0 0,0 0-1,0 0 1,0 0-1,1 0 1,-1 0 0,1-1-1,0 1 1,-1-1 0,0-2-1,-8-23-7976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7:04.3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5555,'0'0'14828,"8"21"-12435,25 66-670,-31-83-1644,-1 0 0,1 0-1,0 0 1,0-1 0,0 1 0,1 0 0,-1-1-1,1 1 1,0-1 0,0 0 0,0 0-1,0 0 1,1-1 0,-1 1 0,1-1-1,0 1 1,0-1 0,-1 0 0,1-1-1,7 3 1,-8-3-109,0-1-1,0 0 1,-1 0-1,1 0 1,0 0-1,0 0 1,-1-1-1,1 1 1,0-1-1,-1 1 1,1-1 0,-1 0-1,1 0 1,-1-1-1,1 1 1,-1 0-1,1-1 1,-1 1-1,0-1 1,0 0-1,0 0 1,0 0-1,0 0 1,0 0-1,2-4 1,39-71-1352,-21 33 301,-13 34 960,-5 16 953,-4-6-817,13 38 1118,19 51 1370,-29-82-2405,0-1-1,0 0 1,1 1-1,0-1 1,0 0-1,0-1 1,1 1-1,0-1 1,0 0-1,6 5 1,14 2-625,-19-11-3159,0 0-3565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7:04.5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1 6723,'0'0'13926,"-41"131"-12165,41-89-400,0-7-113,0-1-431,11-13-657,9-7-160,6-7 0,-1-7-96,6 0 80,0 0-32,-5-14-769,-1-7-1055,-4-7-1714,-6 1-2753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7:05.2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10453,'0'0'4098,"0"24"-371,0-7-3083,0 26 880,2 0 0,8 50-1,-9-82-1146,5 25 534,1-1 1,1 0-1,2 0 0,18 42 0,-20-62-816,1-1 1,14 18-1,-23-32-117,0 0 0,0 0 1,1 0-1,-1 0 0,0 0 1,1 0-1,-1 0 0,0 0 1,0 0-1,1 0 0,-1 0 0,0 0 1,0 0-1,1 0 0,-1 0 1,0-1-1,0 1 0,1 0 1,-1 0-1,0 0 0,0 0 1,1-1-1,-1 1 0,0 0 0,0 0 1,0 0-1,1-1 0,-1 1 1,0 0-1,0 0 0,0-1 1,0 1-1,0 0 0,0 0 0,1-1 1,-1 1-1,0 0 0,0 0 1,0-1-1,0 1 0,7-17-293,-5 14 205,4-10-15,-3 7 60,-1 0 0,1 0 0,0 0-1,1 1 1,0-1 0,4-5 0,-7 10 41,1 0 0,-1 0 0,1 0 0,-1 0 0,1 0 0,0 0-1,-1 0 1,1 0 0,0 1 0,-1-1 0,1 0 0,0 1 0,0 0 0,0-1 0,0 1 0,-1 0 0,1 0 0,0 0 0,0 0 0,0 0 0,0 1 0,0-1 0,-1 0 0,1 1 0,0-1 0,3 2 0,1 2 166,0 1 0,0-1-1,0 1 1,-1 0 0,0 0 0,0 0 0,0 1 0,0-1 0,-1 1 0,0 1 0,4 7 0,18 23 660,-23-34-795,0-1 0,-1 1 0,1 0 0,0-1-1,1 0 1,-1 0 0,0 0 0,1 0 0,-1-1 0,1 1 0,0-1 0,-1 0 0,1 0 0,0 0 0,0 0 0,-1-1 0,1 1 0,0-1 0,0 0 0,0 0-1,0-1 1,0 1 0,-1-1 0,1 0 0,0 0 0,0 0 0,-1 0 0,1-1 0,-1 0 0,1 1 0,-1-1 0,0 0 0,1-1 0,4-3 0,3-6-37,-1 0 1,1-1-1,-2 0 1,0-1-1,0 0 1,-2 0-1,1-1 1,-2 0-1,0 0 1,-1 0-1,0-1 1,-1 0-1,-1 0 1,-1 0-1,0 0 1,-1-25-1,-1 40 58,-1 1 1,1-1-1,-1 0 1,0 0-1,1 1 0,-1-1 1,0 0-1,0 1 1,1-1-1,-1 0 1,0 1-1,0 0 0,0-1 1,0 1-1,0-1 1,0 1-1,0 0 0,1 0 1,-1-1-1,0 1 1,0 0-1,0 0 1,0 0-1,0 0 0,0 0 1,-2 0-1,0 0 66,0 0-1,0 0 1,0 0-1,1 1 1,-1-1-1,0 1 1,0-1-1,0 1 1,-3 1-1,3 1-76,0 0 1,0 0-1,0 1 0,0-1 0,1 1 0,-1-1 1,1 1-1,0 0 0,0-1 0,1 1 1,-1 0-1,-1 6 0,1 0-9,0-1 0,0 1 0,0 0 0,1 11 0,0 7 77,3 32 223,-1-55-270,0-1 0,0 0 0,1 1 0,0-1 0,-1 0 0,1 0 0,0 0 0,1 0 0,-1 0 0,1 0 0,3 3 0,2 2 4,0-1-1,1 0 1,-1-1 0,2 0 0,-1 0 0,1-1 0,0 0 0,0-1 0,0 0 0,1-1 0,0 0 0,15 3 0,4-1 53,0-2 0,0-1 0,44-2 0,-32-1-1727,-41-2 917,-1 1 0,0-1 0,0 0 1,0 0-1,0 0 0,-1 1 0,1-1 1,0 0-1,-1 0 0,0-2 0,-16-22-7584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8:35.7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117 2 2465,'0'0'19001,"0"0"-18937,-1 0 0,1 0 1,0 0-1,-1 0 0,1-1 1,0 1-1,-1 0 0,1 0 1,0 0-1,-1 0 0,1 0 1,-1 0-1,1 0 0,0 0 1,-1 0-1,1 0 0,0 0 1,-1 0-1,1 0 0,0 0 1,-1 0-1,1 1 0,0-1 1,-1 0-1,1 0 0,0 0 1,-1 1-1,1-1 0,0 0 1,0 0-1,-1 0 0,1 1 1,0-1-1,0 0 0,-1 1 1,1-1-1,0 0 0,0 0 1,0 1-1,-1-1 0,1 0 1,0 1-1,0-1 0,0 1 0,-23 66 567,2 0 0,4 1-1,2 1 1,4 1-1,-5 139 1,16-196-592,-1 5 14,2 0 0,0 0-1,6 34 1,-5-47-45,-1 0 1,1 1-1,0-1 0,0 0 1,1 0-1,0 0 0,0-1 1,0 1-1,0-1 0,1 1 1,-1-1-1,1 0 0,0-1 1,0 1-1,1 0 0,9 5 1,-12-8-1,0 1-1,1-1 1,-1 1 0,1-1 0,-1 0-1,1 0 1,0 0 0,-1 0 0,1-1 0,0 1-1,0-1 1,0 1 0,-1-1 0,1 0 0,0 0-1,0 0 1,0-1 0,-1 1 0,1-1 0,0 1-1,0-1 1,-1 0 0,1 0 0,0 0 0,-1 0-1,1-1 1,-1 1 0,0-1 0,1 1-1,-1-1 1,3-3 0,3-4 57,-1-1-1,0 0 0,-1 0 1,0-1-1,0 0 1,3-11-1,-1 6-15,7-22 59,0 0-1,-3-1 0,-1 0 0,10-73 1,-12 24-56,-2-103 0,-8 187-27,1 0 1,-1 0-1,0 0 1,0 0-1,0 0 0,-1 0 1,0 0-1,1 0 1,-1 0-1,-1 1 1,1-1-1,0 1 1,-1-1-1,0 1 0,0 0 1,0 0-1,0 0 1,0 1-1,-1-1 1,-3-1-1,1-1 26,0 2-1,0-1 1,-1 1 0,1 0-1,-1 0 1,0 1-1,1 0 1,-1 0 0,-1 1-1,1 0 1,-8-1 0,-47 2-468,60 0 300,2 11-9631,0 6 4060,0 8-2031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7:07.8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0 298 4290,'0'0'26351,"11"0"-25714,4-1-438,-1 0 0,1-1 0,21-7-1,-21 5-24,-1 0-1,1 2 1,25-2-1,-16 3-173,-1-1 0,38-7 0,56 1 0,-57 2 0,84 1 0,17 0 0,-118 0 0,41-3 0,3-6 0,-7 15 0,164-7 0,-170 1 0,74 6 0,-45 1 0,-29-1 0,308-14 0,-197 3 0,-151 6 0,38-10 0,-42 8 0,1 2 0,-1 0 0,1 2 0,40 3 0,34-2 0,-13-7 0,114-4 0,70 12 0,-146-14 0,167 14 0,-296 0 0,0 0 0,0 1 0,-1-1 0,1 0 0,0 0 0,0 0 0,-1 0 0,1 1 0,0-1 0,0 0 0,-1 1 0,1-1 0,0 1 0,-1-1 0,1 0 0,0 1 0,-1 0 0,2 0 0,-2 0 0,1-1 0,-1 1 0,1 0 0,0-1 0,0 1 0,-1-1 0,1 1 0,0-1 0,0 0 0,-1 1 0,1-1 0,0 0 0,0 1 0,0-1 0,0 0 0,0 0 0,-1 0 0,3 0 0,66 1 0,-32 1 0,-1-1 0,1-3 0,-1-1 0,41-8 0,-48 6 0,0 1 0,0 1 0,0 2 0,33 3 0,-23-1 0,51-5 0,-42 0 0,71 4 0,-73 2 0,87-8 0,-46-3 0,113 4 0,-191 2 0,-5-8 0,-5 9 0,1 0 0,-1 0 0,0 0 0,0 1 0,0-1 0,0 0 0,0 0 0,0 1 0,0-1 0,-1 1 0,1-1 0,-1 1 0,1 0 0,-1-1 0,1 1 0,-1 0 0,0 0 0,0 0 0,1 0 0,-1 0 0,0 1 0,-4-2 0,3 0 0,-51-16-2222,-11 9-8890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7:14.5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 5442,'0'0'11382,"36"0"-11318,-31 0-64,6 0-416,-1-7-1457,-5 7-1617,0-6-3297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7:14.7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4498,'0'0'16520,"72"28"-15976,-52-28-496,-4 0-48,-6 0-1361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8:12.8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7555,'0'0'13938,"7"22"-11943,-4-14-1764,10 37 1234,12 68 1,-18-67-703,11 56 113,-15-91-831,0 0 0,1 0 0,0-1-1,1 1 1,0-1 0,11 17-1,-15-26-46,0 1 0,0 0 0,1-1 0,-1 1 0,0-1-1,1 0 1,-1 1 0,1-1 0,-1 0 0,1 0 0,-1 0-1,1 0 1,0 0 0,0 0 0,-1 0 0,1-1 0,0 1-1,0-1 1,0 1 0,0-1 0,3 0 0,-2 0-3,-1-1 1,1 1-1,-1-1 1,0 0-1,1 0 1,-1 0-1,0 0 1,1 0-1,-1-1 1,0 1-1,0-1 1,0 1-1,0-1 1,2-3-1,7-8-16,-1 0-1,-1-1 1,0 0 0,8-18-1,-8 15 18,-4 7-40,1 0 1,0 0 0,1 1 0,0 0-1,13-13 1,-17 20 34,0-1 1,0 1-1,0 0 0,0 0 0,0 0 0,0 1 0,1-1 1,-1 1-1,1 0 0,-1 0 0,1 0 0,-1 0 1,1 1-1,-1-1 0,1 1 0,0 0 0,-1 0 0,1 0 1,0 0-1,-1 1 0,8 1 0,-6 0 33,-1 0 0,0 1 0,0-1-1,0 1 1,0 0 0,0 0 0,0 0 0,-1 0 0,1 1-1,-1-1 1,0 1 0,3 4 0,23 23 344,-19-22-295,-8-8-74,0 1 0,0 0 0,0 0 1,0-1-1,0 1 0,0-1 0,0 0 0,1 1 1,-1-1-1,0 0 0,1-1 0,-1 1 1,1 0-1,3 0 0,-5-2-7,0 1-1,-1-1 0,1 0 1,-1 1-1,1-1 1,-1 0-1,1 0 1,-1 0-1,1 1 1,-1-1-1,0 0 0,0 0 1,1 0-1,-1 0 1,0 0-1,0 1 1,0-1-1,0 0 1,0 0-1,0 0 0,0 0 1,0 0-1,0 0 1,-1 0-1,1-1 1,-1-3-5,2-17 46,-1 4-10,0 0 1,-1 0-1,-4-27 1,4 41-19,0 1 1,0-1-1,0 0 0,0 0 0,-1 0 1,0 1-1,0-1 0,0 1 0,0-1 1,0 1-1,0 0 0,-1 0 1,0 0-1,1 0 0,-1 0 0,0 1 1,-1-1-1,1 1 0,0 0 1,-1 0-1,-4-2 0,5 3 36,0 0 1,1 0-1,-1 0 0,0 0 1,0 1-1,0-1 0,0 1 1,0 0-1,0 0 0,0 0 1,0 1-1,0-1 0,1 0 1,-1 1-1,0 0 0,0 0 1,0 0-1,1 0 0,-1 0 1,0 1-1,1-1 0,-1 1 1,-3 3-1,-2 2-41,1 1 1,0 0-1,0 0 0,1 1 1,-6 10-1,-4 4-332,14-20-29,1 0 1,-1-1-1,0 1 1,1 0-1,-1 0 1,1 0-1,0 0 1,0 0-1,0 1 1,0 3 0,0 19-9922,1-18 1329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8:13.1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 9220,'0'0'9549,"10"23"-6793,56 167 1923,-64-185-4520,-2-4-136,0 1 0,0-1 0,0 1-1,1 0 1,-1-1 0,1 1 0,-1-1-1,1 1 1,-1-1 0,1 0 0,0 1 0,0-1-1,0 0 1,-1 1 0,1-1 0,1 0-1,-1 0 1,0 0 0,0 0 0,0 0-1,0 0 1,3 1 0,-3-2-52,0-3-19,6-21-40,2 0 0,0 1-1,1 0 1,2 1 0,17-26 0,-18 27-515,-9 17 56,0 0 0,0-1 0,1 1 0,0 0 1,-1 1-1,1-1 0,1 0 0,4-4 0,9-6-3906,3 0-997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8:13.5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180 1 9700,'0'0'14356,"-20"19"-13224,0 0-902,8-9-80,0 2 1,0-1-1,1 2 0,0 0 0,1 0 0,1 1 0,0 0 0,-12 28 1,16-31 17,0 0 53,0 0 0,1 1 0,0-1 0,1 1 0,0 0 0,-1 16 0,4-27-224,0-1 1,0 1-1,0-1 1,0 1-1,1-1 1,-1 1-1,0-1 0,0 1 1,0-1-1,1 0 1,-1 1-1,0-1 0,0 1 1,1-1-1,-1 0 1,0 1-1,1-1 1,-1 0-1,0 1 0,1-1 1,-1 0-1,1 0 1,-1 1-1,1-1 0,-1 0 1,0 0-1,1 0 1,-1 0-1,1 0 1,-1 1-1,1-1 0,-1 0 1,1 0-1,-1 0 1,1 0-1,0 0 0,17-2-107,-16 1 92,2 1-8,1-1 0,-1 0 0,1-1 0,-1 1 0,0-1 0,1 0 0,-1 0 0,0 0 0,0-1 0,0 1 0,7-7 0,-2-1-152,1 0 1,13-19-1,-17 20-14,0 0-1,1 1 0,0 0 0,1 0 1,13-10-1,-20 18 200,-1 0 1,1 0-1,-1 0 0,1 0 0,0 0 1,-1 0-1,1 1 0,-1-1 0,1 0 1,-1 0-1,1 0 0,-1 1 0,1-1 1,-1 0-1,1 0 0,-1 1 0,1-1 1,-1 0-1,0 1 0,1-1 0,-1 1 1,1-1-1,-1 0 0,0 1 0,1-1 1,-1 2-1,9 11 301,21 49 1112,-23-43-1393,4 4-654,-10-23 250,-1 1-1,1-1 1,0 1 0,-1-1-1,1 1 1,0-1-1,-1 1 1,1-1 0,0 0-1,-1 1 1,1-1-1,0 0 1,0 0-1,-1 0 1,1 0 0,0 1-1,1-1 1,5-5-7496,7-18-4725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8:13.8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8660,'0'0'13251,"4"23"-10540,15 74-619,-18-91-1945,0-1 0,0 1 0,0-1 0,1 0 0,0 1 0,0-1 1,0 0-1,1 0 0,-1 0 0,1-1 0,1 1 0,-1-1 0,7 8 1,-2-3-7,-4-6-152,-1 1-1,1-1 1,0 0 0,0 0 0,0-1 0,0 1 0,0-1 0,6 2 0,-8-3-99,0 0 0,0 0 0,0-1 0,0 1 0,0-1 0,0 1 0,0-1 0,0 0 0,0 0 0,1 0 0,-1 0 0,0 0 0,0 0 0,0-1 0,0 1 0,0-1 0,0 1 0,0-1 0,0 0 0,0 0 0,0 0 0,-1 0 0,3-1 0,4-6-492,0-1 0,-1 0 0,8-12 0,19-23-1681,-27 36 1953,-6 5 285,1 1 1,0-1-1,1 1 1,-1 0 0,0-1-1,1 1 1,-1 0-1,1 0 1,0 0 0,0 1-1,0-1 1,-1 1-1,1-1 1,1 1-1,-1 0 1,0 0 0,0 1-1,0-1 1,6 0-1,-8 3 321,1-1-1,-1 1 1,1-1-1,-1 1 1,0 0 0,0 0-1,0 0 1,0 0-1,0-1 1,0 1-1,0 1 1,0-1-1,0 3 1,6 14 733,4 8-988,-9-12-5114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8:14.1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1 12998,'0'0'11813,"-6"21"-9932,-18 69-718,22-82-1098,0 0-1,1 0 0,0 0 0,1 0 0,0 0 1,0 0-1,1 0 0,-1 0 0,2 0 1,-1 0-1,1 0 0,6 15 0,-1-10-48,1 0 0,0-1 0,0 0 0,20 21 0,-17-21-198,-1 0 1,0 1 0,-1 0 0,14 27-1,-22-38 152,0 0 0,-1 0 0,1 0 0,0 0 0,-1 0 0,1 0-1,-1 0 1,1 0 0,-1 0 0,0 0 0,0 1 0,0-1 0,0 0 0,-1 0-1,1 0 1,0 0 0,-1 0 0,0 0 0,1 0 0,-1 0 0,0 0-1,0 0 1,0 0 0,0 0 0,-1 0 0,1 0 0,0-1 0,-1 1-1,1-1 1,-1 1 0,1-1 0,-1 1 0,0-1 0,0 0 0,0 0 0,0 0-1,-2 1 1,-4 1-583,0 1 0,0-2 0,0 1-1,0-1 1,0 0 0,-1-1 0,1 0-1,-12 0 1,7-5-3730,6-13-1756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8:14.4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177 1 6627,'0'0'17400,"-23"11"-15791,-73 41-505,91-49-1036,1 0-1,0 1 0,0-1 1,0 1-1,0 0 0,1 0 1,-1 0-1,1 1 0,0-1 1,0 1-1,1 0 0,-1-1 1,1 1-1,0 0 0,1 1 1,-1-1-1,1 0 0,0 0 1,0 1-1,0-1 0,1 0 1,0 1-1,0-1 0,1 8 1,-1-5-84,0-4 7,1 1 0,-1 0 0,1-1 0,0 1 0,0 0 0,0-1 0,1 1 0,-1-1-1,1 0 1,0 1 0,0-1 0,1 0 0,-1 0 0,1 0 0,0-1 0,0 1 0,0-1 0,1 1 0,-1-1 0,6 4 0,-2-2 12,0 1 0,-1 0 0,0 0 1,-1 1-1,1-1 0,-1 1 0,-1 0 0,1 1 0,-1-1 0,0 1 0,-1 0 0,0 0 0,0 0 0,-1 0 0,0 1 0,0-1 0,-1 1 0,0-1 1,0 12-1,-1-18-63,0 0 73,0 0 0,0 0 0,0 0-1,0 0 1,0 0 0,0 0 0,-1 1 0,1-1-1,-1 0 1,1 0 0,-2 2 0,-7 1-1641,-8-4-3556,11-22-9223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8:14.7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1 292 800,'0'0'16595,"23"-17"-14466,5-2-1607,-1 1-25,-1-1 0,-2-2 0,37-37 0,-36 34 58,23-26-61,-44 46-446,-1-1-1,0 1 1,0-1-1,0 0 0,0 0 1,-1 0-1,1 0 1,-1 0-1,1-7 0,-3 11 20,0 1 0,0 0 0,0-1 0,0 1 0,0 0-1,0-1 1,0 1 0,0 0 0,0-1 0,0 1 0,0-1-1,0 1 1,0 0 0,0-1 0,0 1 0,-1 0-1,1-1 1,0 1 0,0 0 0,0 0 0,-1-1 0,1 1-1,0 0 1,0-1 0,-1 1 0,1 0 0,0 0-1,-1 0 1,1-1 0,0 1 0,-1 0 0,1 0 0,0 0-1,-1 0 1,1 0 0,0 0 0,-1-1 0,1 1 0,0 0-1,-1 0 1,1 0 0,-1 0 0,1 0 0,0 0-1,-1 1 1,1-1 0,0 0 0,-1 0 0,1 0 0,0 0-1,-1 0 1,1 0 0,0 1 0,-1-1 0,-1 1 13,0-1-1,0 1 1,0 0 0,0 0 0,0 0 0,1 0 0,-1 0 0,0 0 0,1 0 0,-3 2 0,-4 10 73,0-1 1,1 1 0,0 1-1,1 0 1,0-1 0,1 2-1,1-1 1,0 0 0,1 1-1,1 0 1,0 0 0,1 0-1,1 0 1,2 30 0,-1-43-146,0 0 0,-1 0 0,1 0 0,0 0 0,0 0 1,0-1-1,0 1 0,0 0 0,1 0 0,-1-1 0,0 1 0,1-1 1,-1 1-1,1-1 0,0 1 0,-1-1 0,1 0 0,0 0 1,0 0-1,0 0 0,0 0 0,0 0 0,0-1 0,0 1 1,0-1-1,0 1 0,0-1 0,0 0 0,3 0 0,4 1-166,0 0 0,0-1 0,0 0 0,0-1-1,16-3 1,-15 1-302,-1 0 0,0-1-1,0 0 1,-1-1 0,1 1-1,-1-2 1,12-9-1,1-2-3852,27-29 0,-16 10-3646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8:36.1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156 0 7940,'0'0'6749,"-13"25"-4558,10-20-2068,-20 40 1158,2 0 1,-23 70-1,31-66-176,1-1 0,2 1 0,3 1 0,-2 82 0,9-112-925,-1-1 51,2 0-1,4 31 1,-3-43-209,-1 0-1,2 0 0,-1 0 1,1 0-1,0-1 0,0 1 1,1-1-1,0 0 1,0 0-1,6 6 0,2 4-72,12 14 280,-22-28-334,-1-1 0,0 0 0,1 1 0,0-1 0,-1 0 0,1 0 0,-1 0 0,1 0 0,0 0 0,0-1 0,0 1 0,0 0 0,-1-1 0,1 1 0,4-1 0,-6 0-140,1 0 0,0 0 0,-1-1 0,1 1 0,0 0 0,-1 0 0,1-1 0,-1 1 1,1-1-1,-1 1 0,1 0 0,-1-1 0,1 1 0,-1-1 0,1 1 0,-1-1 0,1 0 0,-1 1 0,0-1 0,1 1 0,-1-1 0,0 0 0,0 1 0,1-1 0,-1 0 0,0 0 0,5-22-3682,-4 17 1961,5-21-8255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8:14.9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28 624,'0'0'18041,"190"0"-17097,-123 0 112,5-7-639,-16 1-417,-15-1-625,-15 0-2464,-21 7-2354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8:15.1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 10325,'0'0'9636,"-5"138"-6290,5-89-1009,0-1-1057,0-13-831,10-7-353,5 6-96,-4-27-929,4 0-1904,0-7-1905,-4-14-3746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8:15.4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9588,'0'0'7500,"26"7"-5910,85 22-646,-107-29-873,1 1 1,-1 0-1,1 1 0,-1-1 0,1 1 0,-1 0 1,0 0-1,0 0 0,0 1 0,0-1 0,0 1 0,-1 0 1,4 3-1,-5-3-16,-1-1 0,0 1 0,0 0 0,0-1 0,0 1-1,-1 0 1,1-1 0,-1 1 0,0 0 0,1 0 0,-1 0 0,-1-1 0,1 6 0,-1 9 388,0 6 46,0 0 0,-2 0 0,-1 0 0,-1 0 0,-1 0 0,-9 23 0,12-33-356,0-1 0,1 0 0,0 1 1,1 0-1,0-1 0,2 15 0,-1-10-131,0-15-20,1 1-1,-1-1 1,1 0 0,-1 0-1,1 1 1,0-1 0,0 0 0,0 0-1,0 0 1,0 0 0,0 0-1,1 0 1,-1-1 0,1 1-1,-1 0 1,1-1 0,-1 1 0,1-1-1,0 1 1,0-1 0,0 0-1,0 0 1,0 0 0,3 1-1,-1 0-213,0 0 0,1-1 0,-1 1 0,0-1-1,1 0 1,0 0 0,-1-1 0,1 0-1,-1 1 1,1-1 0,8-2 0,-11 2-49,0-1 0,0 0 1,0 0-1,0 0 0,0-1 0,0 1 1,-1 0-1,1-1 0,0 1 0,-1-1 1,1 0-1,-1 1 0,1-1 1,-1 0-1,0 0 0,0 0 0,0 0 1,0 0-1,0 0 0,0 0 0,0-4 1,1 3-203,10-38-5045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8:15.5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35 7652,'0'0'4273,"128"-20"-5185,-92 6-3042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8:16.2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1 380 8868,'0'0'10309,"14"9"-10104,50 28-143,-58-35-74,0 0 0,0 0 1,0 0-1,0 0 1,0-1-1,1 0 1,-1-1-1,1 1 1,-1-1-1,0-1 1,1 1-1,-1-1 1,12-3-1,25-1-411,-32 6 566,0 0-1,-1 1 1,1 1 0,-1 0-1,0 0 1,1 1-1,-2 0 1,12 6-1,-13-5 20,0-1 0,0 0-1,0-1 1,0 0-1,1 0 1,-1-1 0,1 0-1,0 0 1,0-1-1,-1 0 1,1-1 0,0 1-1,13-3 1,-19 1-159,1 0 0,-1-1 0,1 1 0,-1-1 0,1 0 0,-1 0 0,0 0 0,0 0 0,0-1-1,0 1 1,0-1 0,-1 0 0,1 0 0,-1 0 0,0 0 0,0 0 0,0 0 0,2-4 0,3-9-8,0 1 1,7-29-1,-11 35 3,8-31-191,-2 0 0,-2-1 0,-2 0 1,-1 0-1,-2-1 0,-4-45 0,2 86 247,0-1 1,0 1-1,0 0 0,0 0 1,0-1-1,-1 1 0,1 0 0,0 0 1,-1-1-1,1 1 0,-1 0 1,1 0-1,-1 0 0,1 0 1,-1 0-1,0 0 0,0 0 1,-1-2-1,1 3 90,0 0-1,1 0 1,-1 1 0,0-1 0,0 0 0,0 0 0,1 1-1,-1-1 1,0 1 0,1-1 0,-1 0 0,0 1-1,1-1 1,-1 1 0,0 0 0,1-1 0,-1 1 0,1-1-1,-1 1 1,1 0 0,-1-1 0,1 1 0,0 0-1,-1 0 1,1-1 0,0 1 0,0 0 0,-1 0 0,1 1-1,-10 28 633,1 0 0,1 1 0,2 0 0,1 0 0,-1 57 0,4-24-269,3-1 0,13 92 0,-2-43-458,-5 1 1,-10 164 0,2-270-50,1 0 0,-1 0 0,0-1 0,-1 1 0,-3 11 0,4-16 0,1-1 0,-1 1 0,0-1 0,0 1 0,1-1 0,-1 1 0,0-1 0,0 0 0,-1 0 0,1 1 0,0-1 0,0 0 0,-1 0 0,1 0 0,0 0 0,-1 0 0,1-1 0,-1 1 0,1 0 0,-1-1 0,1 1 0,-1-1 0,0 1 0,1-1 0,-1 0 0,-2 1 0,2-2 0,1 1 0,0 0 0,-1-1 0,1 1 0,0-1 0,0 1 0,-1-1 0,1 1 0,0-1 0,0 0 0,0 0 0,0 1 0,0-1 0,0 0 0,0 0 0,0 0 0,1 0 0,-1 0 0,0-1 0,0 1 0,1 0 0,-1 0 0,1 0 0,-1-1 0,1 1 0,-1 0 0,1 0 0,0-1 0,0 1 0,0-2 0,-4-46 0,4 45 0,-1-25 0,1 0 0,1 0 0,2 0 0,1 1 0,1-1 0,10-28 0,4 9-1038,41-70 1,-37 76-783,-1 0 0,20-60 1,-31 53-6633,-5 1-4439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8:27.4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8676,'0'0'11461,"25"0"-11445,-20 0 0,-5 14-5266,0 0-17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8:27.6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10741,'0'0'12374,"93"7"-12374,-88 7-561,0-14-2544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8:29.1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260 1 10757,'0'0'17312,"-9"0"-16176,-13 0-465,-1 0-187,1 0 1,-1 1 0,-26 6 0,42-6-485,0 1 1,0 0-1,1 0 0,-1 1 0,0 0 0,1 0 0,-1 0 0,1 1 0,0 0 1,1 0-1,-1 1 0,0 0 0,1 0 0,-9 11 0,13-14-24,-1 0 1,1 1-1,0-1 0,0 1 0,0-1 0,1 1 0,-1 0 1,0-1-1,1 1 0,0 0 0,-1-1 0,1 1 0,0 0 1,1-1-1,-1 1 0,0 0 0,1-1 0,0 1 0,-1 0 1,1-1-1,0 1 0,0-1 0,0 1 0,1-1 1,-1 0-1,3 4 0,2 2-13,0 0 0,0 0 0,1-1 1,0 0-1,14 11 0,8 2 14,-20-14 14,1 0 0,-1 1 0,14 14 0,0 2 3,-9-9-9,-1 0 1,17 23-1,-26-31 25,-1-1 1,1 1-1,-2 0 0,1-1 0,-1 1 0,1 0 0,-2 1 1,1-1-1,-1 0 0,0 0 0,1 13 0,-2-18 1,-1 0-1,1 0 1,0 1-1,-1-1 1,1 0-1,-1 0 1,1 0-1,-1 0 1,1 0-1,-1 0 1,0 0-1,1 0 1,-1 0-1,0 0 1,0 0-1,0 0 1,0-1-1,0 1 1,0 0-1,0-1 1,0 1-1,0 0 1,0-1-1,0 1 1,0-1-1,0 0 1,-1 1-1,1-1 1,0 0-1,-2 0 1,-42 4 39,41-4-76,-7 0-46,2 0-412,0 0 0,0 0 1,0-1-1,0 0 0,-16-4 0,24 4 230,0 1 1,0-1-1,0 0 0,0 1 1,1-1-1,-1 0 1,0 0-1,0 1 0,0-1 1,1 0-1,-1 0 0,0 0 1,1 0-1,-1 0 0,1 0 1,-1 0-1,1 0 1,0 0-1,-1 0 0,1 0 1,0 0-1,0-1 0,-1 1 1,1 0-1,0 0 0,0 0 1,0 0-1,1 0 1,-1 0-1,0-1 0,1-1 1,-1-6-3655,0-5-2757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8:29.4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49 205 3826,'0'0'10925,"23"4"-9202,2 0-1000,42 1 0,-63-5-622,-1-1 0,0 0 0,1 0-1,-1 0 1,1 0 0,-1-1 0,0 1 0,0-1-1,0 0 1,0 0 0,0 0 0,0 0 0,-1-1 0,1 1-1,-1-1 1,1 1 0,-1-1 0,0 0 0,0 0-1,0 0 1,-1 0 0,1 0 0,-1-1 0,1 1-1,-1 0 1,0-1 0,0-3 0,1 3 98,-1 0-1,0 0 1,0 0 0,0-1-1,-1 1 1,1 0 0,-1-1-1,0 1 1,0 0 0,-1 0-1,1-1 1,-1 1 0,0 0-1,0 0 1,-1 0 0,1-1-1,-4-6 1,1 5 53,0 1-1,-1-1 1,0 1 0,0 0 0,0 0-1,0 1 1,-1-1 0,1 1 0,-11-5-1,14 7-136,-1 0 0,0 1 0,0-1 0,-1 1 0,1 0 0,0 0 0,0 0 0,0 0 0,-1 1 0,1-1 0,0 1 0,-1 0 0,1 0 0,0 0 0,-1 0 0,1 1 0,0-1 0,-1 1 0,1 0 0,-4 1 0,0 2-39,0 0 0,0 0-1,0 0 1,1 1 0,0 0 0,-11 10 0,-14 22-285,30-36-32,0 0 0,0 0 1,1 1-1,-1-1 0,0 1 0,0-1 1,1 0-1,-1 1 0,1 0 0,-1-1 1,1 1-1,0-1 0,0 1 1,-1-1-1,1 1 0,0 0 0,1-1 1,-1 1-1,0-1 0,0 1 0,1-1 1,-1 1-1,0-1 0,1 1 1,0-1-1,-1 1 0,1-1 0,2 3 1,1-1-884,0 0 1,0-1 0,1 0 0,-1 1 0,1-2 0,-1 1-1,1 0 1,0-1 0,7 1 0,19 5-8780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8:29.7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3169,'0'0'10749,"12"22"-7246,94 156 2380,-71-130-3140,-35-47-2338,6-9 275,24-81 670,-16 37-1905,-9 18-4584,-2 11-2832,1 8-3965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8:36.7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0 2609,'0'0'14361,"0"31"-11842,0 198 1651,-13 74 136,13-300-4175,0-4-94,1-13-41,1 0 1,1 0-1,1 0 1,0 0-1,0 1 1,1 0 0,1 0-1,0 0 1,16-23-1,-8 12 20,6-13-91,2 1-1,1 0 0,2 2 1,1 1-1,50-49 1,-69 79 61,-6 4 29,0-1-1,0 0 1,0 1-1,0-1 1,0 1-1,0-1 1,-1 1-1,1 0 1,0 0-1,0-1 1,0 1-1,0 0 1,-1 0-1,1 0 1,0-1-1,-1 1 1,1 0-1,-1 0 1,1 0-1,0 2 1,11 28 144,-7-18 44,16 39 606,19 70-1,-34-101-764,-1-1 0,-1 0 0,3 40 0,-7-60-95,0 0 0,0 0 0,0 0-1,0-1 1,0 1 0,0 0 0,0 0 0,0 0-1,0 0 1,0 0 0,0 0 0,0 0 0,0 0 0,0 0-1,0 0 1,0 0 0,0 0 0,0 0 0,0 0-1,0 0 1,0-1 0,1 1 0,-1 0 0,0 0 0,0 0-1,0 0 1,0 0 0,0 0 0,0 0 0,0 0-1,0 0 1,0 0 0,0 0 0,0 0 0,0 0 0,1 0-1,-1 0 1,0 0 0,0 0 0,0 0 0,0 0-1,0 0 1,0 0 0,0 0 0,0 0 0,0 0 0,0 0-1,0 1 1,0-1 0,0 0 0,0 0 0,1 0-1,-1 0 1,0 0 0,0 0 0,0 0 0,0 0 0,0 0-1,0 0 1,0 0 0,0 0 0,4-11-3280,3-22-1949,4-17-2702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8:30.0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1 104 5491,'0'0'15351,"72"0"-14263,-31-14-400,10 0 17,0 0-433,-4-6-160,-1 6-112,-10 0-80,-11 0-1121,-9 14-1072,-6 0-2481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8:30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 4706,'0'0'11173,"-5"145"-8291,5-68-385,16-1-592,-6-7 47,10-14-575,-4-20-785,-6-14-592,-5-7-16,-5-49-7683,0 0 1776,-20-13-7139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8:30.4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 11605,'0'0'12054,"139"0"-11622,-124 0-384,6 0-48,-6-14-496,-5 14-1921,6 0-2401,-6 0-2482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8:30.9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1 201 4002,'0'0'5645,"0"20"-728,0 112 1425,0-130-6266,-1 0 0,1 0 1,0-1-1,0 1 1,1 0-1,-1 0 1,0 0-1,1 0 0,-1 0 1,1 0-1,0 0 1,-1-1-1,1 1 1,0 0-1,0-1 0,0 1 1,0 0-1,0-1 1,1 1-1,-1-1 0,3 3 1,-1-3-88,1 1 0,0-1 1,-1 0-1,1 0 0,-1 0 1,1 0-1,0-1 0,0 1 0,-1-1 1,7-1-1,-2 1 15,0-2 1,-1 1-1,1-1 1,0 0-1,-1 0 0,0-1 1,1 0-1,-1-1 1,-1 1-1,1-1 0,0 0 1,-1-1-1,0 0 1,0 0-1,8-9 0,1-2 22,0-1-1,-2 0 1,0 0-1,14-28 0,-25 41 44,0-1-1,0 0 0,0 1 0,-1-1 0,0 0 0,0 0 1,0 0-1,-1 0 0,1 0 0,-1 0 0,-1-7 1,1 0 932,0 11-110,-6 3 875,2 3-1656,0 0 1,0 1-1,1-1 0,-1 1 0,1 0 1,1-1-1,-1 1 0,1 0 0,-2 7 1,1-1-87,0-1 0,1 1 1,0 0-1,0 13 1,2-12-31,0-11-106,3-3-387,6-3 361,0 0 0,0-1 0,0 0 0,0 0-1,11-11 1,-11 9-9,0 1-1,0-1 1,19-8-1,-23 13 129,0 0 0,-1 1 0,1 0 0,0 0 0,0 0 0,0 1 0,0-1-1,0 1 1,0 0 0,0 1 0,0-1 0,8 3 0,-5-1 71,0 1-1,0 1 1,0-1-1,-1 2 1,1-1-1,-1 1 1,0 0-1,9 8 1,49 51 1242,-62-59-1245,3 1 8,18-3 13,-23-3-74,1-1 0,-1 1 0,0-1 0,1 1 0,-1-1 0,0 1 0,0-1 0,1 0 0,-1 0 1,0 0-1,0 0 0,0 0 0,0 0 0,0 0 0,0 0 0,0 0 0,0 0 0,-1 0 0,1 0 0,0-1 0,-1 1 0,1 0 0,-1-1 0,1 1 0,-1 0 0,1-1 0,-1-1 0,8-46-38,-7 43 19,8-126-1552,-8 45-4915,-1 44-1362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8:31.2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84 10053,'0'0'11189,"200"-21"-8676,-123 0-1569,-10 1-511,-5 13-401,-16 7-32,-15-14-817,-16 14-1584,-5 0-1793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8:31.3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8500,'0'0'10277,"20"132"-7684,-4-84-368,-6 8-368,0-8-737,0-6-688,1-8-416,-6-13-16,0 7-368,-5-21-1569,0 6-1168,0-6-2754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8:31.7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1 259 2273,'0'0'12283,"26"-9"-9708,-1 1-1898,-3 2-209,-2-2-1,1 0 1,-1 0 0,0-2-1,-1-1 1,28-19 0,-38 23-233,65-54 783,-67 54-981,-1 1-1,1-1 1,-1 0-1,-1 0 1,0-1-1,0 1 1,0-1-1,3-9 1,-8 16-1,1 1 1,-1-1 0,0 1-1,0-1 1,0 1-1,1-1 1,-1 1 0,0-1-1,0 1 1,0-1 0,0 1-1,0-1 1,0 1 0,0-1-1,0 0 1,-1 1-1,1-1 1,0 1 0,0-1-1,0 1 1,0-1 0,-1 1-1,1-1 1,0 1-1,-1 0 1,1-1 0,0 1-1,-1-1 1,1 1 0,0 0-1,-1-1 1,1 1-1,-1 0 1,1-1 0,-1 1-1,1 0 1,-1-1 0,1 1-1,-1 0 1,1 0 0,-1 0-1,1 0 1,-1 0-1,1-1 1,-1 1 0,1 0-1,-1 0 1,1 0 0,-1 0-1,1 1 1,-2-1-1,-29 5 613,25-2-617,0 1 0,1-1 1,-1 1-1,1 0 0,0 0 1,0 1-1,0-1 0,1 1 0,-1 0 1,1 1-1,0-1 0,1 1 1,-1 0-1,-2 7 0,1-4 127,1 1-1,0 0 1,0 1-1,1-1 0,0 1 1,1 0-1,0-1 1,0 14-1,2-22-133,0 0 0,0 1 0,1-1 0,-1 0-1,1 0 1,-1 1 0,1-1 0,0 0 0,0 0 0,0 0-1,0 0 1,0 0 0,0 0 0,1 0 0,-1 0 0,1 0 0,-1-1-1,3 3 1,0-1 17,-1-1 0,1 1-1,0-1 1,0 0 0,-1 0 0,2 0-1,-1-1 1,0 0 0,6 2-1,-3-2-188,0 0 0,1 0 0,-1-1-1,0 1 1,0-2 0,0 1 0,0-1 0,0 0-1,0 0 1,0-1 0,0 0 0,7-3 0,-7 0-450,0 0 1,0 0-1,-1-1 0,0 1 1,-1-1-1,1-1 1,-1 1-1,8-13 1,-2 3-649,29-41-3984,-3-4-2260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8:31.9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 1 9588,'0'0'15157,"-6"13"-13783,-18 40-451,23-50-878,0 0-1,0 0 1,0 0 0,0 1 0,1-1 0,-1 0 0,1 0-1,-1 1 1,1-1 0,1 0 0,-1 1 0,0-1 0,1 0 0,-1 1-1,1-1 1,0 0 0,0 0 0,0 0 0,1 0 0,1 4-1,2-1-25,0 1-1,0-1 0,1 0 0,-1 0 0,13 9 0,-5-4 74,6 7-26,-1 1 0,0 0 0,-2 2 1,0 0-1,13 25 0,-28-45-55,0-1 1,-1 1-1,1 0 0,-1 0 1,1-1-1,-1 1 0,0 0 0,1 0 1,-1 0-1,0-1 0,1 1 1,-1 0-1,0 0 0,0 0 1,0 0-1,0-1 0,0 1 0,0 0 1,0 0-1,0 0 0,0 0 1,0 0-1,-1 0 0,1-1 1,0 1-1,0 0 0,-1 0 0,1 0 1,-1-1-1,1 1 0,-1 1 1,-2-1 40,1 1 0,0-1 1,-1 1-1,0-1 1,1 0-1,-1 0 0,0 0 1,-3 0-1,-5 3-79,-85 22-1612,32-15-6996,41-6 151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8:38.0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201 0 7732,'0'0'14022,"-5"23"-11933,-72 258 2670,-3 8-2440,77-272-2301,-4 15 12,7-31-37,0 0 0,0 0 1,0-1-1,0 1 0,0 0 0,-1 0 0,1-1 0,0 1 1,-1 0-1,1 0 0,-1-1 0,1 1 0,-1 0 0,1-1 1,-1 1-1,1-1 0,-1 1 0,1-1 0,-1 1 0,0-1 0,1 1 1,-1-1-1,0 1 0,-1-1 0,1 0-42,0-1 1,0 1-1,0-1 1,0 1-1,1-1 0,-1 0 1,0 1-1,0-1 0,0 0 1,1 0-1,-1 0 0,0 1 1,1-1-1,-1 0 0,1 0 1,-1 0-1,1 0 1,0 0-1,-1 0 0,1 0 1,0 0-1,-1 0 0,1 0 1,0-1-1,0 1 0,0 0 1,0 0-1,0-1 0,-1-43-1031,1 38 636,5-105-5676,-3 99 5058,0 0-1,1 0 1,0 0-1,1 1 0,1-1 1,8-15-1,22-30-4614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8:38.2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3618,'0'0'13998,"9"24"-11538,-4-13-2138,7 22 640,0 0 1,-2 0 0,8 53-1,-9-1 901,-7-57-1503,1 0 0,1 0 0,1 0 0,13 37 0,-8-49 505,-7-14-3263,-26-11-18874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8:37.1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0 8580,'0'0'12523,"18"12"-10805,8 4-914,-2 1 0,1 1 0,-2 1-1,-1 1 1,0 2 0,31 39 0,-44-47-624,-1 1 1,0 1 0,-1-1 0,0 1-1,-2 1 1,0-1 0,0 1 0,-2 0-1,0 0 1,-1 0 0,0 32 0,-2-16-10,1-9-28,0 0 1,-2 0-1,-1 0 0,-1 0 0,-1 0 0,-11 33 1,0-17-47,-1-1 0,-3 0 0,-1-1 0,-2-1 0,-2-1 0,-1-1 0,-37 40 0,53-66-749,-1 0 1,0-1-1,0-1 1,-1 0-1,-12 7 1,-34 9-8494,13-13-3197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8:38.4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28 10293,'0'0'11941,"149"-21"-11669,-118 14-272,-6 7-160,1 0-1617,-1 0-2993,-9 0-2913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8:38.8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6643,'0'0'9754,"10"26"-7286,33 82-593,-39-95-1370,1-1-1,-2 1 1,5 27-1,-1-4 474,-5-23-786,-2-11-29,0-31 453,0 17-490,1-1-1,1 0 0,0 1 0,1-1 1,0 1-1,1 0 0,0 0 0,1 0 0,12-21 1,-11 23-702,0 1 0,1-1 0,0 1 0,1 1-1,0-1 1,16-12 0,-24 21 550,17-11-3884,-4 8-2062,-1 3-4494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8:39.1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56 3185,'0'0'14247,"-1"20"-12542,-3 138 1907,4-155-3535,-1 1-6,1 0 1,0 0 0,0 0 0,1 1 0,-1-1 0,1 0 0,0 0 0,0 0 0,0 0-1,1 0 1,1 4 0,-2-7 158,-1-10 82,0-5-453,0-1 0,1 1 0,1 0 0,1 0 0,-1 0 1,2 0-1,0 1 0,1-1 0,0 1 0,1 0 0,1 1 0,0-1 1,0 1-1,17-20 0,-8 12-1080,-13 16 746,0 0 0,0 0 0,0 0 0,0 0 0,1 1-1,8-7 1,-10 9-224,0 0 0,0 0 0,1 0-1,-1 0 1,0 0 0,1 1 0,-1-1 0,1 1 0,-1-1-1,6 1 1,17 0-9180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8:39.6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113 0 8084,'0'0'12662,"-10"17"-12145,5-8-460,-11 16 371,2 1 1,1 0-1,1 1 0,-15 50 0,22-58 43,2-8-215,0 1 1,1 0-1,1 0 1,-1 13-1,2-25-268,1 1-1,-1 0 1,0-1 0,1 1-1,-1-1 1,0 0 0,1 1-1,-1-1 1,0 1-1,1-1 1,-1 1 0,1-1-1,-1 0 1,1 1 0,-1-1-1,1 0 1,-1 0-1,1 1 1,-1-1 0,1 0-1,-1 0 1,1 0-1,0 0 1,-1 1 0,1-1-1,-1 0 1,1 0 0,0 0-1,-1 0 1,1-1-1,-1 1 1,1 0 0,-1 0-1,1 0 1,0 0 0,-1 0-1,1-1 1,2 1-22,0-1 0,-1 0 0,1 0 0,0 1 0,-1-1 0,1-1 0,-1 1 0,4-3 0,3-4-17,-1-1 0,0-1 0,-1 0 0,0 0 0,0 0 0,7-17 0,19-28-401,-33 54 452,0 1 0,0-1 0,1 1-1,-1-1 1,0 1 0,1-1-1,-1 1 1,0-1 0,1 1 0,-1-1-1,1 1 1,-1-1 0,0 1-1,1 0 1,-1-1 0,1 1 0,-1 0-1,1 0 1,0-1 0,-1 1-1,1 0 1,-1 0 0,1 0-1,-1 0 1,1-1 0,0 1 0,-1 0-1,1 0 1,-1 0 0,1 0-1,0 0 1,-1 1 0,1-1 0,-1 0-1,1 0 1,-1 0 0,1 0-1,0 1 1,0-1 0,13 21 400,-11-15-127,2 2-40,-2-4-148,-1-1 0,0 0 1,0 1-1,0 0 0,0-1 1,-1 1-1,0 0 0,1 0 1,-1 0-1,0 6 0,-1-10-125,1 1-1,-1-1 0,0 0 1,0 1-1,0-1 1,0 1-1,1-1 0,-1 0 1,0 1-1,0-1 1,1 0-1,-1 1 0,0-1 1,1 0-1,-1 1 1,0-1-1,1 0 0,-1 0 1,1 1-1,-1-1 1,0 0-1,1 0 0,-1 0 1,1 1-1,-1-1 1,1 0-1,-1 0 0,1 0 1,11-4-9161,-3-7 360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8:40.1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1 232 4626,'0'0'12593,"2"21"-10779,10 62-656,-3-64-510,2-16-218,-9-4-377,-1 1 0,1-1 0,-1 0 0,1 0-1,-1 0 1,1 0 0,-1 0 0,0 0-1,1 0 1,1-3 0,4-5 128,-1 0-1,0-1 1,-1 1-1,0-1 1,6-16-1,17-62 217,-16 48-420,-3 13-134,-5 12 19,0 0 1,2 0-1,0 0 1,1 1-1,8-14 1,-9 18-283,-2 6 2368,-1 22-261,32 278 2576,-24-201-3310,14 245 151,-25-339-915,-9 4 308,8-4-486,0 0 0,0 0-1,0 0 1,-1-1 0,1 1 0,0 0-1,0-1 1,-1 1 0,1-1 0,0 1 0,-1-1-1,1 1 1,-1-1 0,1 0 0,0 0 0,-1 0-1,1 0 1,-3 0 0,4 0-10,-1-1-1,1 1 1,-1-1-1,1 1 1,-1-1-1,1 1 1,-1-1 0,1 0-1,-1 1 1,1-1-1,0 0 1,-1 1-1,1-1 1,0 0 0,0 0-1,0 1 1,-1-1-1,1 0 1,0 0-1,0 1 1,0-1 0,0 0-1,0 0 1,0 1-1,0-1 1,1 0-1,-1 0 1,0 0 0,0-1-2,0-22 1,1 0 0,1-1 0,1 1 0,1 0 0,1 0 0,1 0 0,16-41 0,18-22-290,-19 45-694,18-56 1,-33 72-3489,-6 7-1349,0-14-5096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8:46.5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2497,'0'0'15357,"-1"9"-14557,1 40 421,2 0 1,2-1 0,14 61-1,-5-22-457,-10-70-638,-3-7-65,1 0 1,1 0 0,0 0-1,0-1 1,1 1 0,0 0-1,1-1 1,6 14 0,-9-23-63,-1 0-1,1 0 1,-1 0 0,1 0 0,-1 0 0,1 1-1,-1-1 1,1 0 0,-1 0 0,1 0 0,-1 0-1,1-1 1,-1 1 0,1 0 0,-1 0 0,1 0-1,-1 0 1,1 0 0,-1-1 0,1 1 0,-1 0-1,1 0 1,-1-1 0,0 1 0,1 0 0,-1-1-1,0 1 1,1-1 0,-1 1 0,0 0 0,1-1-1,-1 1 1,0-1 0,0 1 0,1-1 0,-1 1-1,0-1 1,0 1 0,1-2 0,31-67-28,-28 56 15,2 0-1,-1 0 1,2 1-1,0-1 1,0 1 0,1 1-1,11-14 1,-17 24-7,-1-1 0,1 1 1,0-1-1,-1 1 1,1 0-1,0 0 0,0 0 1,0 0-1,0 0 1,0 0-1,0 0 0,0 1 1,0-1-1,0 1 1,0-1-1,1 1 0,-1 0 1,0 0-1,0 0 1,0 0-1,0 0 0,0 1 1,1-1-1,-1 1 1,0-1-1,3 2 0,3 2 113,0 0-1,0 1 1,-1 0-1,1 1 1,7 7-1,25 15 1051,-21-27-1036,-13-11 1,1-21 150,-2 0 0,4-60 0,0 20-273,-9 70 8,0 10-4952,0 13-341,0 16-3145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8:46.7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6019,'0'0'15063,"11"0"-13511,-6 0-1231,0 0-722,5 7-1824,-5 0-2609,6-7-2897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8:47.0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1 10661,'0'0'11432,"-11"27"-9695,-31 95-203,35-101-1056,2 0 1,0 1 0,2 0 0,0 0-1,1 0 1,2 36 0,1-23-45,-1-33-422,0 0 1,0 0-1,0 0 0,0 0 0,0 0 0,1 1 0,-1-1 1,1 0-1,0 0 0,0 0 0,-1 0 0,1 0 0,0 0 0,1-1 1,-1 1-1,0 0 0,0 0 0,1-1 0,-1 1 0,1-1 1,0 1-1,-1-1 0,1 0 0,0 0 0,0 0 0,0 0 0,0 0 1,0 0-1,4 1 0,3 0-173,1 0 0,0 0-1,0-2 1,-1 1 0,14-2 0,-8 1-565,-14 0 468,1 0 0,-1-1 1,1 1-1,-1-1 0,0 1 0,1-1 1,-1 1-1,0-1 0,0 0 1,0 0-1,1 0 0,-1 0 0,0 0 1,0 0-1,0 0 0,0 0 1,0 0-1,-1 0 0,1 0 0,0-1 1,1-1-1,3-4-2161,5-7-4427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8:47.6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12886,'0'0'14358,"15"0"-14229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8:48.8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63 6035,'0'0'17074,"-3"0"-15164,3 0-1855,-1 0-1,1 0 1,-1 0-1,1 0 1,-1 0-1,1 1 1,-1-1-1,1 0 1,0 0-1,-1 0 1,1 1-1,-1-1 1,1 0-1,-1 0 1,1 1-1,0-1 1,-1 0-1,1 1 1,-1-1-1,1 0 1,0 1 0,0-1-1,-1 1 1,1-1-1,0 1 1,0-1-1,-1 1 1,1-1-1,0 1 1,0-1-1,0 1 1,-2 22 315,2-11-123,-4 58 386,-2 28 288,8 104 0,-1-191-877,1 1 0,0 0-1,0 0 1,1 0 0,1-1-1,0 1 1,6 10-1,-9-19-40,1 1 0,0 0 0,0-1-1,1 0 1,-1 1 0,1-1-1,-1 0 1,1 0 0,0-1-1,0 1 1,1-1 0,-1 1-1,0-1 1,1 0 0,-1 0-1,1 0 1,0-1 0,0 1-1,-1-1 1,1 0 0,0 0-1,0 0 1,0-1 0,4 1 0,-5-1 2,0 0 1,-1 0-1,1 0 1,-1 0 0,1-1-1,0 1 1,-1-1-1,1 0 1,-1 0 0,1 0-1,-1 0 1,0 0 0,1 0-1,-1 0 1,0-1-1,3-2 1,-1 0 15,0-1 0,-1 0 0,1-1 0,-1 1 0,0 0 0,3-9 0,7-19-15,-1-1-1,-2 0 0,-1-1 1,-2 1-1,-1-2 0,-2 1 1,-1-1-1,-2 1 0,-4-44 1,2 68-9,0 0 0,-1 1 0,0-1 0,0 1 0,-5-13 0,5 18 11,-1 0 0,1 0 0,-1 0 0,1 0 0,-1 1 0,-1-1 0,1 1-1,-1 0 1,0 0 0,1 0 0,-10-6 0,-10-7-19,19 13 113,-1 1 1,1-1-1,0 1 1,-1 0-1,0 1 0,0-1 1,0 1-1,0 0 1,0 0-1,0 0 0,0 1 1,-1 0-1,1 0 1,-1 0-1,-6 1 0,10 0-111,0 0 0,0 0 0,0 0-1,0 0 1,0 1 0,0-1-1,0 1 1,1 0 0,-1-1-1,0 1 1,0 0 0,0 0-1,1 0 1,-1 0 0,0 0-1,1 1 1,-4 2 0,-9 7-85,11-8-255,0 0 0,0 0 0,1 0 0,-1 1 0,1-1 0,0 1 0,0-1 0,0 1 0,0 0 0,1 0 0,-1 0 0,1 0 0,0 0 0,0 0 0,0 6 0,-5 13-4621,-3 9-3042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9:54.4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3602,'0'0'18822,"3"0"-18187,22 0 353,7 0 15,39 4 0,-60-2-882,1 0-1,0 0 0,-1 1 0,0 1 1,0 0-1,21 11 0,0 2 3,-17-9-10,0-1 0,-1 2 0,-1 0 0,21 17 0,3 13 233,-2 1-1,-2 2 1,36 58-1,-42-54-5,-1 2-1,30 78 1,-21-41-9,-14-31-26,-3 2-1,-3 0 0,15 101 1,-1-1-74,-21-105-150,-1 0 0,-2 103 0,-4-43 17,29 241 6,-23-261-44,-6 123-1,-3-90-4,2 555 329,5-478-384,0-151 0,-5 129 0,-1-188-317,1 1-1,-2 0 1,1 0 0,-5-14-1,3 15-417,1-1 0,-1 1 0,-1 0 0,0 0 0,0 1 0,0-1 0,-6-6 0,-28-23-10623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8:49.2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134 1 4514,'0'0'11845,"-15"22"-9523,0-1-1718,3-5-149,1 1-1,1 0 1,0 0-1,1 1 0,1 0 1,-9 30-1,8-13 616,3 0-1,0 0 0,3 1 0,0 64 1,3-94-1037,0 0 1,1 0 0,-1 0-1,1 0 1,0-1-1,0 1 1,1 0 0,0 0-1,0-1 1,0 1 0,1-1-1,0 0 1,0 0-1,3 5 1,-1-5-29,0 0 0,1 0 0,-1 0 0,1-1 0,0 0-1,0 0 1,0-1 0,0 0 0,1 0 0,-1 0 0,12 3 0,-8-4-17,0 1 1,0-1-1,0-1 1,1 0-1,10 0 0,-17-1-177,0 0-1,0 0 0,-1-1 0,1 1 0,0-1 0,-1 0 0,1 0 0,0 0 0,-1 0 0,1-1 1,-1 1-1,1-1 0,-1 0 0,0 0 0,0 0 0,6-5 0,-3 0-705,32-41-9375,-21 21-2619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8:49.6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0 7299,'0'0'10501,"0"29"-8924,-6 198 2275,3-136-1941,-2 61-97,4-48-3874,5-103-3156,-3-1 5116,-1 0 0,0 0 0,1-1 0,-1 1-1,0 0 1,1 0 0,-1 0 0,0 0-1,1-1 1,-1 1 0,0 0 0,0 0 0,1-1-1,-1 1 1,0 0 0,0 0 0,0-1-1,1 1 1,-1 0 0,0 0 0,0-1 0,0 0-1,12-25-5899,7-19-2108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8:49.9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1 109 8964,'0'0'3522,"7"21"424,27 66-1396,-33-84-2471,0 0 0,1-1 0,-1 1 1,0 0-1,1 0 0,0 0 0,-1-1 0,1 1 0,0-1 0,0 0 0,1 1 1,-1-1-1,0 0 0,1 0 0,-1 0 0,1-1 0,0 1 0,-1 0 1,1-1-1,0 0 0,0 0 0,0 0 0,0 0 0,0 0 0,0-1 0,1 1 1,-1-1-1,0 0 0,0 0 0,6 0 0,-7 0-72,0-1 18,0 1 0,-1 0 0,1-1 1,0 1-1,0-1 0,0 1 0,0-1 1,-1 0-1,1 0 0,0 0 0,0 0 0,-1 0 1,1 0-1,-1 0 0,1-1 0,1-1 1,1-2 41,0 0 0,-1 0 0,1 0 0,-1 0 1,4-8-1,-3 3 19,-1 1 1,0-1-1,0 1 1,0-1 0,-1 0-1,1-16 1,-3 4 54,1 12-89,-1-1 0,0 1 0,-2-16 1,1 24-33,1 0 1,-1 0 0,1 0-1,-1 0 1,1 0 0,-1 1-1,0-1 1,0 0 0,0 0-1,0 1 1,0-1 0,0 1-1,-1-1 1,1 1 0,0-1-1,-1 1 1,1 0 0,-1-1-1,0 1 1,1 0 0,-1 0-1,0 0 1,-2 0 0,-10-5 292,12 5-231,0 0 0,0 0-1,0 0 1,0 0 0,0 0 0,0 1-1,0-1 1,0 1 0,0-1 0,0 1 0,0 0-1,-1 0 1,1-1 0,0 2 0,0-1-1,0 0 1,0 0 0,-1 1 0,1-1-1,0 1 1,0 0 0,0-1 0,0 1 0,0 0-1,0 0 1,0 1 0,1-1 0,-1 0-1,-2 3 1,-11 13 73,-24 35-1,17-21-735,21-30-678,15-23-11664,13-4 4807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8:50.4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0 9396,'0'0'2866,"-4"22"1023,-52 225 3584,55-219-6774,16-28-856,-12-1 148,0 0 0,0 0 0,0-1 0,-1 1 1,1-1-1,0 0 0,-1 0 0,1 0 0,-1 0 0,0 0 1,0 0-1,1-1 0,2-4 0,21-37-86,-25 42 87,62-153-789,-47 112 329,-9 29 463,-5 12 320,3 24 1190,15 86 817,7 135 1,-17 110-966,-42-352-266,24-1-1067,0 0 0,1-1 0,-1 0 0,1-1 0,-1 1 0,1-2-1,-1 1 1,1-1 0,0 0 0,0 0 0,-11-8 0,14 8-41,0 0 0,0 0 0,0 0 0,1-1 0,-1 0-1,1 0 1,0 0 0,0 0 0,0 0 0,0-1 0,1 1 0,0-1 0,0 0 0,0 0 0,0 0 0,1 0 0,0 0 0,-1-10 0,0-5-626,2 0 0,0 0 0,2 0 0,6-37 0,-3 39-796,0 1-1,1-1 1,9-18 0,7-11-4857,3 4-2778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8:50.9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5378,'0'0'11507,"0"20"-9071,5 330 5981,-2-330-8234,-3-20-186,0 0 1,0 0 0,0 0 0,0 1 0,1-1-1,-1 0 1,0 0 0,0 0 0,0 0-1,0 0 1,1 0 0,-1 0 0,0 0 0,0 0-1,0 0 1,0 0 0,1 0 0,-1 0-1,0 0 1,0 0 0,0 0 0,0 0 0,1 0-1,-1 0 1,0 0 0,0 0 0,0 0 0,0 0-1,1 0 1,-1 0 0,0 0 0,0 0-1,0 0 1,0 0 0,1 0 0,-1-1 0,0 1-1,0 0 1,0 0 0,0 0 0,0 0-1,0 0 1,0 0 0,1-1 0,-1 1 0,18-30-378,-13 21 380,5-10-41,40-68-116,-43 75 97,1 1 0,0 1 0,1 0 1,0 0-1,15-13 0,-23 22 56,0 0 1,1 1 0,-1-1 0,0 0-1,0 0 1,1 0 0,-1 1 0,1-1-1,-1 1 1,0-1 0,1 1 0,-1-1-1,1 1 1,-1 0 0,1 0 0,-1 0 0,1 0-1,-1 0 1,1 0 0,-1 0 0,1 0-1,2 1 1,-2 0 35,0 0 0,0 1-1,0-1 1,-1 0 0,1 1-1,0 0 1,0-1 0,-1 1 0,1 0-1,-1 0 1,1-1 0,-1 1 0,1 3-1,4 7 216,-1 0 1,0 0-1,-1 1 0,3 13 0,-5-17-121,23 102 1267,-23-103-4729,-2-28-2717,-1-4 518,1-15-4777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8:51.4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1489,'0'0'21391,"13"3"-19497,-10-3-1818,3 1 171,1 0-1,-1 0 0,1 1 0,-1 0 0,0 0 0,0 0 1,0 1-1,0 0 0,0 0 0,0 1 0,-1-1 1,0 1-1,0 1 0,0-1 0,9 10 0,-1 5 32,0 1-1,-1 0 1,-1 0-1,0 1 0,-2 1 1,-1 0-1,0 0 1,-2 1-1,-1 0 1,0 0-1,-2 0 1,0 0-1,-2 27 1,-1-30-250,1 18-12,-2 1 0,-1-1 1,-11 53-1,4-50-16,7-27 0,-1 0 0,0 0 0,-1 0 0,-1-1 0,0 1 0,-1-1 0,0 0 0,-9 12 0,1-6 0,14-18-1,0-1-1,0 0 1,0 0 0,0 0-1,0 0 1,0 0 0,0 0-1,0 0 1,-1 0 0,1 0-1,0 0 1,0 0 0,0 1-1,0-1 1,0 0 0,0 0-1,0 0 1,0 0 0,0 0-1,0 0 1,0 0 0,-1 0-1,1 0 1,0 0 0,0 0-1,0 0 1,0 0 0,0 0-1,0 0 1,0 0 0,0 0-1,-1 0 1,1 0 0,0 0-1,0 0 1,0 0 0,0 0-1,0 0 1,0 0 0,0 0-1,0 0 1,0 0 0,0 0-1,-1 0 1,1-1 0,0 1-1,0 0 1,0 0 0,0 0-1,0 0 1,0 0 0,0 0-1,0 0 1,0 0 0,0 0-1,0 0 1,0 0 0,0-1-1,0 1 1,0 0 0,0 0-1,0 0 1,0 0 0,0 0-1,0 0 1,0 0 0,0 0-1,0-1 1,0 1 0,-5-58-4956,4 19-208,-4-27-3397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1T17:18:59.7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0,'0'1,"0"0,0 0,1 0,-1 0,0 0,1 0,-1 0,1-1,-1 1,1 0,-1 0,1 0,0-1,-1 1,1 0,0-1,0 1,-1 0,1-1,0 1,0-1,0 1,0-1,0 0,0 1,0-1,1 0,35 7,-28-6,443 26,3-37,-208 3,-102 3,279 0,-90 42,-151-11,204-3,1-25,-138-1,-184 1,0 3,0 3,114 23,-134-19,1-1,-1-3,2-1,49-4,-57 1,67 12,17 1,-91-14,-5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9:09.7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2913,'0'0'16568,"3"19"-14730,15 130 1550,-9 36-770,3 24-2050,-10-197-791,0 1 0,1-1 0,0 0 0,1 0 0,0 0 0,8 14 0,-8-40-6690,-3-12 4745,-1-13-2717,-5-3-2775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9:11.4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0 153 2145,'0'0'16306,"3"0"-15663,200 0 4913,105 0-3834,-165-7-1498,11-7 358,-89 10-267,-1-3-1,125-29 1,-51 8-165,-82 21-123,1 3-1,92 5 1,-52 1-14,879-2 91,-952-2-91,43-7 0,-43 5 2,45-2 0,362 6 44,-357-7-86,1 0 262,2 0-38,139 0 918,-215 30-686,1 0 0,6 25-1,1 11-294,12 315 869,-16-200-984,-4-167-1506,-12-23-796,-26-11-3392,-8-1-5805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9:13.3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1 243 1361,'0'0'22813,"1"-1"-22605,-1 1 1,1-1 0,-1 1 0,1-1-1,-1 1 1,1-1 0,0 1 0,0-1-1,-1 1 1,1-1 0,0 1-1,0 0 1,-1 0 0,1-1 0,0 1-1,0 0 1,-1 0 0,1 0 0,0 0-1,1 0 1,659 0 431,-419-7-770,169-6 186,-293 11-30,-87 3 31,0-1 0,0-2 1,1 0-1,32-9 0,-14-1 104,0 2 1,0 2-1,97-2 0,-129 10-148,8 0 13,0-1 0,38-5 0,109-12 87,-64 9-82,-64 6-12,-29 3-9,-1-2 1,1 1 0,20-7 0,-13 3 50,0 1 0,46-2 0,-8 1 4,126-9 143,-147 14-113,-34 0-88,0 0-1,0 0 1,1 0 0,-1-1 0,12-2 0,1-1 1,1 1 0,-1 1 0,36 0 0,-10 0 76,74-13 0,-58 5-39,28 3-16,129 5 0,-110 3-17,-107-1 20,6 0 1035,-16 0-1102,-5 0-986,7 1 221,-1-1 0,1-1 0,0 1 0,-1-1 0,-7-2 0,-40-21-8231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9:56.3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80 257 2257,'0'0'14732,"-2"5"-12579,-7 16-954,1 1-1,1 0 1,-5 34-1,7-22-428,3-1 0,1 51 0,1-50-409,0-33 12,-2-32 501,2-50 0,1 7-778,-4 40-56,-10-48 0,0 3 40,11 67-246,2 10 311,-1 0 0,1 1 0,0-1 0,0 1-1,0-1 1,0 0 0,0 1 0,0-1 0,0 0-1,0 1 1,1-3 0,0 3-106,0 0 0,-1 0-1,1 1 1,0-1 0,0 0 0,0 1-1,0-1 1,0 1 0,0-1 0,0 1 0,0 0-1,0-1 1,0 1 0,0 0 0,0 0-1,0 0 1,0 0 0,0 0 0,0 0 0,1 0-1,1 0 1,18-2-25,1 0-1,-1-2 1,1 0 0,32-13 0,11-1 18,274-65 91,-326 80-119,-7 1-3,0 1 0,1 0 1,-1 0-1,1 1 0,11 0 0,-17 0 188,-1-1-280,0 1 1,0-1-1,-1 1 0,1-1 0,0 1 1,-1-1-1,1 1 0,-1 0 0,1-1 1,0 1-1,-1 0 0,1-1 0,-1 1 1,1 0-1,-1-1 0,1 1 0,-1 0 1,1 0-1,-1 0 0,1 0 0,-1-1 1,0 1-1,1 0 0,-1 0 0,1 0 1,-1 0-1,1 0 0,-1 0 0,1 0 1,-1 1-1,0-1 0,1 0 0,-2 0 1,-26 5-7797,21-3 4266,-33 5-11762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9:16.8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1 402 1585,'0'0'24963,"16"-27"-24424,-4 13-453,0 1 0,1 0 0,0 0-1,1 1 1,20-13 0,30-8 167,-55 29-244,0 0-1,0 0 0,0 1 1,0 1-1,0 0 0,1 0 0,-1 1 1,1 0-1,16 0 0,-11 1 17,-1-1-1,1-1 1,15-4 0,-21 4-3,17-6 23,1 1 1,1 2-1,-1 1 0,38-2 0,377 6 1801,-206-7-1278,-194 7-443,0-2-1,77-14 1,-97 14-104,-1 0-1,30 3 1,-20-1-24,-28 1 3,-1-1 1,1 1 0,0-1 0,-1 1 0,1 0 0,-1 0 0,0 0 0,1 0 0,-1 0 0,3 2 0,17 7 7,14-1-10,-21-6 2,0 0 0,25 11 0,-34-12 0,0 0 0,-1 0 1,1-1-1,0 0 0,0 0 1,0-1-1,0 1 1,7-2-1,-5 1 0,0 0 0,0 1 0,0 0-1,10 2 1,21 11 3,-34-10 13,-4-2 574,-1-11-196,-1 5-391,0-1-1,-1 1 0,0-1 0,0 1 0,0-1 1,0 1-1,-1 0 0,1 0 0,-1 0 0,0 0 0,-1 0 1,1 1-1,-6-5 0,-3-5-75,-12-12-238,-1 0 1,-38-28 0,56 48 271,0 1 1,0 0 0,0 1 0,-1 0 0,-11-3 0,-24-11 51,18 4 51,24 12-46,12 8-474,6 4 526,-1 0 0,-1 1-1,22 22 1,22 17 94,-7-4-137,-38-32-18,2-1 0,19 14-1,-31-26-8,12 14 6,-16-15 535,-1 4-532,-1 0-1,0-1 0,0 0 1,0 0-1,-1 1 1,1-1-1,-1 0 1,0-1-1,0 1 1,-1-1-1,1 1 0,-7 4 1,-2 4-17,10-10 5,-26 30 43,-53 44 0,44-58-1203,32-13 398,-10 6-884,-1-9-6766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9:18.1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1249,'0'0'16794,"0"9"-13873,7 138 2905,1 11-4902,18 182 346,-12-200-1155,-11 36 162,-5-93-189,4-52-68,8 51 1,-2-29-8,-4 3 16,2 19 30,-1 11 69,1 34 5,-5-108-117,0 0 0,1 0 0,5 19 0,-4-19 16,-1 0-1,0 0 0,1 20 0,2 28 47,1-14 149,-3-42-201,-2-4-2,4-17-731,-4 9 340,-3-21-2610,1 27 2583,1 1-1,0 0 1,-1 0 0,1 0-1,-1 0 1,0 0 0,1 0-1,-1 0 1,0 0 0,1 0-1,-1 0 1,0 0 0,0 1-1,0-1 1,0 0 0,0 0 0,0 1-1,0-1 1,0 1 0,0-1-1,0 1 1,-2-1 0,-22-2-14224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9:21.1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 2289,'0'0'9858,"2"-4"-4640,-2 4-5044,0 0 0,0 0 0,1 0 0,-1 0 0,0 0 0,0 0 0,0-1 0,0 1 0,1 0 0,-1 0 0,0 0 0,0 0 0,0 0 0,1 0-1,1 12 219,0-1 0,-1 1-1,0-1 1,-1 22-1,0-20-233,4 84 2213,31 173 0,-33-261-2377,3 12 90,-4-16-49,0-1-1,0 0 1,0 1 0,0-1 0,-1 1 0,0-1 0,0 8-1,1-12-76,-1 0 15,0 1 1,1-1-1,-1 0 1,0 0-1,1 0 1,-1 1-1,0-1 1,0 0-1,1 0 1,-1 1-1,0-1 1,0 0-1,0 1 1,0-1-1,1 0 1,-1 1-1,0-1 1,0 0-1,0 1 1,0-1-1,0 0 1,0 1-1,0-1 1,0 0-1,0 1 1,0-1-1,0 0 1,0 1-1,0-1 1,0 1-1,0 17-57,1 3 127,-1-1 1,-1 1-1,-1 0 0,-1-1 1,-7 27-1,7-40-18,2-1 22,-1-1 0,0 1 0,1 0 0,0-1 0,1 1 0,-1 0-1,1 11 1,1-11-104,1-7 271,0-13-1272,-2-39-5647,0 18-231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9:24.9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4 166 1521,'-4'-6'30035,"68"5"-31609,93-11 2203,-136 10-454,0 1-1,23 1 0,-26 1-131,0-1-1,0 0 1,31-6 0,130-35 253,-145 35-169,1 1-1,-1 2 1,39 0 0,18-1-47,131-9-8,-21-1 21,-170 11-83,-5 1-16,37-7 0,-55 7 4,24-6-4,0 1 0,0 2-1,39-2 1,129 0-2,61 7-19,-260 0 233,-1 359 66,2-323-272,7 39 0,2-27 0,-8-35-35,-4-18-519,1 4 484,0 1-1,0-1 1,-1 1 0,1-1-1,0 1 1,0-1-1,-1 1 1,1-1-1,0 1 1,-1 0-1,1-1 1,0 1-1,-1-1 1,1 1-1,-1 0 1,1-1-1,-1 1 1,1 0-1,-1-1 1,1 1-1,-1 0 1,1 0-1,-1 0 1,1-1-1,-1 1 1,0 0-1,-25-11-3469,19 9 1398,0 1 1,0-1 0,-1 2 0,-11-1 0,-12 1-5676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9:26.1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0 256 3458,'0'0'20294,"3"0"-19565,170 0 4341,236 0-3137,-387-1-1841,-1-1 1,38-8-1,-38 5 44,1 1 0,38-1 0,-22 3-64,-1-2-1,38-8 0,-39 5-10,75-3 1,-57 10 13,80-1 7,-113-1-74,-1 0 0,0-1 0,0-2 0,26-7 0,-27 6-1,1 2-1,0 1 1,0 0 0,0 1-1,0 1 1,33 4 0,-19-2 1,37-4 1,-65 3-9,171-12 0,-176 12 0,1-1 0,0 1 0,-1 0 0,1 0 0,-1-1 0,1 1 0,-1 0 0,1-1 0,-1 0 0,1 1 0,-1-1 0,2-1 0,-1 1 0,-1 0 0,1 0 0,0 0 0,0 1 0,0-1 0,0 0 0,-1 1 0,1-1 0,0 1 0,0 0 0,0 0 0,3 0 0,-3 0-45,0 0 1,1 0-1,-1 0 0,0 0 1,0 0-1,1-1 1,-1 1-1,0-1 0,0 1 1,0-1-1,3-1 0,-4 1 2,0 0-1,0 0 1,-1 0-1,1-1 1,-1 1-1,1 0 1,-1 0-1,1 0 1,-1 0-1,1-1 1,-1 1-1,0 0 0,0 0 1,0-1-1,0 1 1,0 0-1,0 0 1,0-1-1,0 1 1,0 0-1,-1 0 1,1 0-1,0-1 1,-1 1-1,0-1 1,0-3-566,-1 1 1,0 0-1,0 0 1,0 0 0,0 0-1,-6-6 1,-2-5-2924,-10-23-5482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9:27.4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2081,'0'0'11901,"0"9"-9964,10 126 6537,1 5-6500,2 17-542,-2-52-917,0 202 144,-9-276-593,8 41 1,-2-11 22,1 1 106,-4-31-153,-1 1-1,-1 38 1,5-31-41,-6-32 6,0 1-1,-1-1 1,0 0 0,1 11 0,3 54 25,-5 10 8,8-61 90,-6-16-4438,-2-32-676,0-18-3615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9:30.5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78 125 784,'0'0'7865,"-11"0"-2496,-16 0-4730,-12-7 7819,41-6-6506,2 11-1742,1-1-1,0 1 0,0 0 0,0 0 0,1 1 1,-1 0-1,0 0 0,8-1 0,-7 1-146,0 0 0,0 0-1,0 0 1,0-1-1,0 0 1,6-3 0,-2 0-3,0 0 0,0 0 1,1 1-1,0 0 1,0 1-1,0 0 1,0 1-1,21-1 1,-22 2-12,0 0 1,0 0 0,0-1-1,10-3 1,-10 2 8,1 0 0,-1 1 0,1 1 1,12-1-1,180 2 315,-194 0-372,-1 1-1,0 0 1,1 1 0,-1-1-1,9 4 1,-10-2 3,1-1 0,0 0 1,0-1-1,0 0 0,8 1 1,71 11 27,-83-12-39,1 0 1,-1 0-1,1 1 1,-1-1-1,0 1 1,6 3-1,-10-4-42,1-1-1,-1 0 1,0 1 0,0-1-1,1 0 1,-1 0-1,1 1 1,-1-1 0,0 0-1,1 0 1,-1 1-1,1-1 1,-1 0 0,0 0-1,1 0 1,-1 0-1,1 1 1,-1-1-1,1 0 1,-1 0 0,1 0-1,-1 0 1,1 0-1,-1 0 1,0 0 0,1-1-1,-1 1 1,1 0-1,-1 0 1,1 0 0,-1 0-1,1 0 1,-1-1-1,0 1 1,1 0 0,-1 0-1,0-1 1,1 1-1,-1 0 1,0-1 0,1 1-1,-1 0 1,0-1-1,1 1 1,-1-1 0,0 1-1,0 0 1,0-1-1,1 1 1,-1-1-1,0 1 1,0-1 0,0 0-1,2-28-6402,-3 22 4898,1-20-6628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9:30.9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0 5234,'0'0'10240,"0"1"-9947,-1 0 0,1 0 1,-1 0-1,1 0 0,0 1 1,-1-1-1,1 0 0,0 0 1,0 0-1,0 1 0,0-1 0,0 0 1,0 0-1,0 0 0,0 1 1,1 1-1,8 7 315,1-1 0,0 0 0,1-1 0,0 0 0,1 0 0,15 7 0,-23-13-555,-2 0-22,1-1 0,-1 1 1,0 0-1,0 0 0,0 0 1,0 0-1,0 0 0,0 1 1,2 4-1,-2-5 3,-1 0 1,1 1-1,-1-1 0,1 0 0,0 0 1,0 0-1,0 0 0,0 0 1,5 3-1,2 2 86,-1 0 1,1 0-1,-1 1 1,-1 1-1,10 13 1,-12-13 87,0 1 0,-1 0 0,0 0 0,0 0 0,-1 0 1,-1 1-1,1 0 0,-2-1 0,0 1 0,0 0 0,-1-1 0,0 1 0,-1 0 0,0 0 0,-5 20 0,3-24-108,0 0 0,0 1 0,0-1 0,-1-1 0,-7 11 0,-4 3-2430,7-9-1342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0:17.0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50 2417,'0'0'23341,"-5"-3"-22159,-8-4-720,13 7-455,0 0-1,0 0 1,0-1 0,0 1 0,0 0 0,0 0 0,0 0-1,0 0 1,-1 0 0,1 0 0,0 0 0,0 0-1,0 0 1,0 0 0,0 0 0,0-1 0,0 1 0,0 0-1,0 0 1,0 0 0,0 0 0,0 0 0,0 0 0,0 0-1,0 0 1,0 0 0,0-1 0,0 1 0,0 0-1,0 0 1,0 0 0,1 0 0,-1 0 0,0 0 0,0 0-1,0 0 1,0 0 0,0 0 0,0 0 0,0-1-1,0 1 1,0 0 0,0 0 0,0 0 0,0 0 0,0 0-1,1 0 1,-1 0 0,0 0 0,0 0 0,0 0-1,0 0 1,0 0 0,0 0 0,0 0 0,0 0 0,0 0-1,0 0 1,1 0 0,-1 0 0,32-1 788,-11 2-373,40-1 545,-7 1-252,90-9 1,-70 0-572,0 1-498,-27-5-2677,-45 12 1957,2-1 575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0:17.2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7684,'0'0'15030,"0"131"-12564,0-82-882,0-8-559,0 1-689,0-14-272,0 6-48,0-20-16,0 7-1201,0-7-848,0 0-1296,10-8-961,-5-6-1457,10 0-3313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0:43.1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0 520 3410,'0'0'14660,"2"-18"-8741,3 9 2686,24 7-8545,41-6 1,5-2-9,220 0-52,95-9 0,165-15 0,-232 21 0,-172 6 0,-57 5 0,-54 2 0,47-6 0,17-8 0,113 0 0,-144 12 0,0-4 0,100-19 0,-105 16 0,1 3 0,82 3 0,23 0 0,549-19 0,-700 22 0,33 1 0,1-3 0,64-11 0,227-24 0,-307 34 0,181-4 0,-80 0 0,17-1 0,139-19 0,-159 19 0,92-13 0,173 7 0,-310 15 0,235-8 0,-98-4 0,4 1 0,-188 10 0,173-6 0,-153 4 0,-44 2 0,0-1 0,29-4 0,219-23 0,-187 22 0,82 5 0,-93 1 0,-68-1 0,0-3 0,0 1 0,-5-1-99,0 2-669,0 1-756,-2-14-4652,-11-10 1457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0:17.4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0 8660,'0'0'9300,"-21"153"-6482,21-84-609,0-20-81,5 6-783,11-7-432,15-6-481,-1-7-432,6-8 0,-5-6-32,-5-21-865,-1 0-751,-4 0-1730,-1-41-1152,1-1-2289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0:17.8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7700,'0'0'11194,"3"19"-8505,8 64-538,0-23-57,-9-55-1944,1 0-1,-1 0 0,1 0 1,0-1-1,5 8 0,-7-12-154,-1 1-1,0-1 1,0 0-1,1 0 1,-1 1-1,0-1 1,1 0 0,-1 0-1,0 0 1,1 0-1,-1 0 1,0 1-1,1-1 1,-1 0-1,0 0 1,1 0-1,-1 0 1,0 0-1,1 0 1,-1 0-1,1 0 1,-1 0 0,0 0-1,1 0 1,-1-1-1,0 1 1,1 0-1,-1 0 1,0 0-1,1 0 1,-1 0-1,0-1 1,1 1-1,-1 0 1,0 0 0,0-1-1,1 1 1,-1 0-1,0 0 1,0-1-1,1 1 1,-1 0-1,0-1 1,0 1-1,11-16-114,-10 15 107,2-5-9,1 1-1,-1-1 1,1 1-1,0 0 1,0 1-1,1-1 1,0 1-1,0 0 0,0 0 1,0 0-1,0 0 1,1 1-1,-1 0 1,1 1-1,0-1 1,0 1-1,0 0 1,0 0-1,9-1 1,-12 3 60,1 0 1,0 0-1,-1 0 0,1 0 1,0 1-1,-1-1 1,1 1-1,-1 0 1,1 0-1,-1 0 1,1 0-1,-1 1 1,0-1-1,0 1 1,1 0-1,-1 0 1,-1 0-1,1 1 1,0-1-1,0 1 1,-1-1-1,1 1 1,-1 0-1,0 0 1,0 0-1,0 0 1,2 5-1,36 44 947,-33-43 138,-2-9-3876,-1-15-5795,-4-4 2310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0:18.1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6195,'0'0'13382,"23"19"-10760,73 63-554,-91-78-1882,0 1-1,0 0 0,-1 1 1,1-1-1,-2 1 1,1 0-1,0 0 1,-1 0-1,0 1 1,-1-1-1,1 1 0,-1-1 1,2 12-1,-1-3 132,2 17 24,0-1-1,-3 1 1,0 0-1,-6 52 1,4-73-330,-2 0 0,1-1 1,-1 1-1,-1-1 0,0 0 1,0 0-1,-7 12 0,5-18-2245,5-4 1837,0 1 0,-1-1 0,1 0-1,-1 0 1,1 0 0,0 0 0,-1 0 0,1 0 0,0 0 0,-1 0-1,1 0 1,0 0 0,-1 0 0,1 0 0,-1 0 0,1 0 0,0 0-1,-1 0 1,1 0 0,0 0 0,-1 0 0,1 0 0,0-1 0,-1 1-1,-1-2-2382,2-9-6144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0:18.7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7603,'0'0'16083,"3"0"-14787,123 7 1948,-106-7-3118,3 0-686,-14 0-3964,-1 0-3726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0:18.8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2417,'31'167'10997,"-21"-167"-8724,11 0 737,4 0-1234,6 0-239,0 0-881,0 0-432,-11 0-224,6 0-928,-6 0-2642,-4 0-3921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0:20.7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 4290,'0'0'15015,"174"0"-14055,-112 0-447,-11-13-465,-10 13-48,-15-7 0,-11 7-929,-4 0-1216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0:20.8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7491,'0'0'11334,"0"125"-8357,5-77-208,5 1-832,-5-7-1088,0-8-417,1-6-304,-6 0-80,0-1-48,0 1-480,0-7-1169,0 0-1024,-6-21-1601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0:21.1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10117,'0'0'10500,"0"167"-8066,0-105-225,0 7-465,5-20-895,11-1-689,-1-20-160,6-7-16,4-8-384,1-13-1313,5 0-1521,-1-13-1488,1-22-2241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0:27.6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3217,'0'0'9173,"8"23"-6412,24 74-918,-10-43 33,-21-51-1627,1-1 1,0 1-1,0-1 1,0 1-1,0-1 1,1 0-1,-1 0 1,1 0-1,3 2 0,-4-7-4,-1 1 0,1-1 0,-1 0 0,0 0 0,0-1 0,-1 1 0,1 0 0,-1 0 0,1-4 0,0 2 13,1-9 65,13-42 110,-14 53-404,0 0 0,1 0 0,-1 1 0,1-1 0,-1 0 0,1 1 0,0-1 0,0 1 0,0 0 0,0-1 0,0 1 0,1 0 0,-1 0 0,1 0 0,4-2 0,-2 3 89,1 0 0,-1 0 0,1 1 0,-1-1 0,1 1 0,-1 1 1,1-1-1,-1 1 0,1 0 0,-1 0 0,1 0 0,-1 1 1,6 2-1,-1 3 1,0 1 0,-1 0 0,0 1 0,-1 0 1,0 0-1,0 1 0,-1 0 0,0 0 0,0 1 0,-1 0 0,-1 0 1,0 0-1,-1 1 0,5 16 0,5 8-25,-11-30-160,0 1-1,-1 0 1,0-1-1,0 1 1,0 0 0,1 13-1,-3-18-685,0-26-3687,-3-14-1401,-10-4-4640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0:28.0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56 3298,'0'0'14953,"0"0"-14828,0 1 0,0-1 0,0 1 0,0-1-1,0 1 1,0 0 0,0-1 0,1 1 0,-1-1 0,0 1 0,0-1 0,1 0-1,-1 1 1,0-1 0,1 1 0,-1-1 0,0 1 0,1-1 0,-1 0 0,0 1-1,1-1 1,-1 0 0,1 1 0,-1-1 0,1 0 0,5 2 170,0-1 0,-1 0-1,1 0 1,0-1 0,0 1 0,0-1 0,-1-1 0,8 0-1,8 0 561,281 1 3195,-286-1-4037,0-1-1,0 0 1,0-1-1,-1-1 1,1-1-1,15-6 1,-16 0-1102,-15 11 765,1-1 0,-1 1 0,1-1 0,-1 0 0,0 1 0,1-1 0,-1 1 0,0-1 0,1 0 0,-1 1-1,0-1 1,0 0 0,0 1 0,0-1 0,1 0 0,-1 0 0,0 1 0,0-1 0,-1 0 0,1 1 0,0-1 0,0 0 0,0 1 0,0-1 0,0 0 0,-1 1 0,1-1-1,0 0 1,-1 1 0,1-1 0,0 0 0,-1 1 0,0-2 0,-16-6-7941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7:13.0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4818,'0'0'20476,"0"12"-18261,0 36-1427,-1 32 182,15 120 1,-13-193-959,0 1-1,1-1 1,0 0 0,6 13-1,-7-19-11,-1 1 0,1 0 1,0 0-1,0-1 0,0 1 0,0 0 0,1-1 0,-1 1 0,0-1 0,1 0 1,-1 1-1,1-1 0,-1 0 0,1 0 0,-1 0 0,1 0 0,0 0 0,0 0 0,-1 0 1,1-1-1,0 1 0,0-1 0,0 1 0,2-1 0,9 1-9,-1-2-1,1 1 1,22-6-1,-30 5 12,0-1-1,-1 0 1,1 0-1,0 0 1,-1 0-1,0-1 1,0 0-1,0 0 1,0 0-1,0 0 1,0-1-1,5-6 1,5-9-29,-1 0 1,0-1 0,-1 0 0,8-22 0,32-90-521,-41 102 317,10-32-330,-20 89 753,2-1-1,9 42 0,-3-18 176,-6-37-330,-1 6 4,1 1 0,1-1 0,1 0-1,1 0 1,1 0 0,10 20-1,-16-37-457,0 0 0,1 0-1,-1 0 1,1 0-1,-1-1 1,1 1 0,0 0-1,0-1 1,3 3-1,-3-3-279,0 0-1,0 0 1,0 0-1,0 0 0,0-1 1,0 1-1,0 0 0,1-1 1,-1 0-1,0 0 1,0 1-1,0-1 0,1 0 1,-1-1-1,0 1 0,0 0 1,1-1-1,2 0 0,8-7-11639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1T17:12:58.1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0,'26'14,"-18"-9,-1-1,0-1,1 1,0-1,14 4,39 2,0-3,105-2,-108-4,928-45,-955 42,113-8,-120 11,0 1,0 1,0 1,23 5,19 7,1-4,79 4,137-11,-109-18,-28 0,292 11,-260 4,-153-1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0:28.4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1 188 8292,'0'0'9540,"8"3"-8542,-4-1-773,0 0 0,0 0 0,-1 0 0,1 0 0,0 1 0,-1-1 0,1 1 1,-1 0-1,0 0 0,0 0 0,0 1 0,0-1 0,-1 1 0,1 0 0,-1-1 0,0 1 0,0 0 0,0 0 0,-1 1 0,1-1 0,0 5 1,24 129 2711,-26-136-2938,1 0 0,-1 0 0,0 0 0,1 0 1,-1 0-1,1-1 0,0 1 0,0 0 0,0 0 0,0 0 0,0 0 0,0-1 1,2 3-1,-3-4 1,0 0 0,1 0 1,-1 0-1,0 0 1,0 0-1,1 0 0,-1 0 1,0 0-1,1 0 0,-1 0 1,0 0-1,0 0 1,1 0-1,-1 0 0,0 0 1,0 0-1,1-1 0,-1 1 1,0 0-1,0 0 1,1 0-1,-1 0 0,0-1 1,0 1-1,0 0 0,0 0 1,1 0-1,-1-1 1,0 1-1,0 0 0,0-1 1,2 1 132,-1-5-9,1 0 1,0 0-1,0 1 0,1-1 0,-1 1 0,1 0 1,0 0-1,0 0 0,0 0 0,7-6 0,8-11-97,62-95-1652,-64 89-614,-2 0 0,18-45-1,-12 12-4283,-8 10-4487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0:28.7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9652,'0'0'14004,"13"23"-12072,77 134 605,-75-132-2287,-2 1 0,-1 0 0,-1 0 0,-1 2 0,-1-1 0,-1 1 0,-2 0 0,-1 1 0,-1-1 0,0 35 0,-4 107-92,0-169-192,0 0 0,0 0 0,0 0 0,0 0 0,0 0 0,0 0 0,0 0 0,0 0 0,-1 0 0,1-1 0,0 1 0,0 0 0,-1 0-1,1 0 1,-1 0 0,1 0 0,-1-1 0,1 1 0,-1 0 0,0 1 0,-19 0-6265,10-2-1361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0:31.5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84 4914,'0'0'17632,"0"0"-17589,0 0-1,0 0 0,0 0 1,1 0-1,-1 0 0,0 0 0,0 0 1,0 0-1,0-1 0,1 1 1,-1 0-1,0 0 0,0 0 1,0 0-1,0 0 0,0 0 0,1 0 1,-1 0-1,0-1 0,0 1 1,0 0-1,0 0 0,0 0 1,0 0-1,1 0 0,-1-1 0,0 1 1,0 0-1,0 0 0,0 0 1,0 0-1,0-1 0,0 1 1,0 0-1,0 0 0,0 0 0,0 0 1,0-1-1,0 1 0,0 0 1,0 0-1,0 0 0,0 0 1,0-1-1,0 1 0,0 0 0,0 0 1,0 0-1,0 0 0,-1-1 1,1 1-1,0 0 0,0 0 0,0 0 1,0 0-1,0 0 0,0 0 1,-1-1-1,1 1 0,0 0 1,0 0-1,0 0 0,0 0 0,0 0 1,-1 0-1,1 0 0,0 0 1,0 0-1,4-3 157,0 0 0,1 1 0,0 0 0,-1-1-1,1 2 1,0-1 0,0 1 0,0 0 0,7-1 0,57-4 886,-26 3-741,144-24 42,-141 18-365,-34 6-3,0 1-1,1-1 1,21 1-1,-33 2-196,-17 0-12843,1 0 5411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0:31.8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3169,'0'0'17422,"0"23"-15757,0-8-1310,0 30 1192,10 67 0,-5-72-420,15 57 0,-16-80-1064,1 4 220,-3-39-3158,-2 13 2967,0 3-1063,0 0 0,0 0 0,-1 0 0,1 0 0,1 0 0,-1 1 0,0-1 0,0 0 0,1 0 0,-1 0 0,1 0 0,0 0 0,-1 1 0,1-1 0,0 0 0,2-2 0,15-4-7756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0:32.2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4802,'0'0'15439,"1"9"-13683,29 264 4991,-27-241-6296,8 34 1,-9-56-382,1-1 0,0 1-1,0-1 1,1 1 0,0-1 0,1 0 0,7 10 0,-24-47-2697,-7-19-5655,5 24-3460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0:44.4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1 544,'0'-1'17177,"-4"2"-15406,3 2 1862,0 87-1600,0 6-395,19 171 0,-16-252-1615,0-1 0,2 1 0,0 0 0,1-1-1,0 0 1,1 0 0,1 0 0,14 22 0,-21-36-27,0 0 1,0 0-1,0 1 1,0-1-1,0 0 1,0 0-1,0 0 1,1 0-1,-1 0 1,0 1-1,0-1 1,0 0 0,0 0-1,0 0 1,0 0-1,1 0 1,-1 1-1,0-1 1,0 0-1,0 0 1,0 0-1,0 0 1,1 0-1,-1 0 1,0 0-1,0 0 1,0 0-1,0 0 1,1 0-1,-1 0 1,0 0-1,0 0 1,0 0-1,1 0 1,-1 0-1,0 0 1,0 0 0,0 0-1,0 0 1,1 0-1,-1 0 1,0 0-1,0 0 1,0-1-1,4-10 22,-4-26 128,0 26-177,0-1-1,1 0 0,0 0 0,0 0 0,7-23 0,-7 33-1,-1-1 1,1 0-1,0 1 1,0-1-1,0 0 1,1 1-1,-1-1 1,1 1-1,-1 0 1,1 0 0,0-1-1,0 1 1,0 0-1,0 0 1,0 1-1,0-1 1,0 0-1,1 1 1,-1-1-1,1 1 1,-1 0-1,1 0 1,0 0-1,-1 0 1,1 0-1,0 0 1,0 1-1,4-1 1,9 1-106,-12-1 156,0 1 1,1-1-1,-1 1 1,0 0-1,0 1 1,0-1-1,0 1 1,1-1-1,-1 1 1,0 0-1,0 1 1,0-1 0,-1 1-1,1-1 1,0 1-1,0 1 1,-1-1-1,0 0 1,1 1-1,5 5 1,-4-2 34,1 0 0,-1 1 1,0 0-1,0 0 1,-1 0-1,0 1 0,0-1 1,-1 1-1,0 0 0,0 0 1,-1 0-1,0 0 0,-1 1 1,1-1-1,-1 0 0,-1 12 1,-4-18 57,-1 1 0,1-1 1,-1 0-1,1 0 0,-1 0 1,-9 2-1,5-2-64,0-1 0,-1 0 1,1-1-1,0 0 0,-11-1 1,-5 0-23,24 1-249,1-21-7622,0 0 1486,0-6-2711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0:44.6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1217,'0'0'20889,"118"7"-20505,-107-7-288,4 0-96,0 0-1584,1 0-2962,-1 0-2354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0:44.8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0 139 10565,'0'0'11045,"139"-63"-11045,-119 43-1329,1 6-1776,-6-14-2914,6 14-4914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0:45.4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21 576,'0'0'21602,"9"-2"-20858,17-4 439,0 1 0,0 1-1,29 0 1,-52 5-1129,0-1 1,0 0 0,1 1 0,-1 0 0,0-1-1,0 1 1,0 1 0,-1-1 0,1 0-1,0 1 1,0-1 0,-1 1 0,1 0 0,-1 0-1,1 0 1,-1 0 0,0 0 0,0 1-1,0-1 1,0 1 0,0-1 0,0 1 0,-1 0-1,1-1 1,-1 1 0,0 0 0,0 0-1,0 0 1,0 0 0,0 5 0,3 10 188,-1 0 0,-1 0 1,-1 35-1,-1-44-206,-2 22 36,0 0 0,-10 38 0,3-14-28,10-34 59,-1-21-98,0 1 0,0-1-1,1 1 1,-1-1 0,0 0-1,1 1 1,-1-1 0,0 0-1,0 1 1,1-1 0,-1 0-1,1 0 1,-1 1 0,0-1-1,1 0 1,-1 0 0,0 1-1,1-1 1,-1 0 0,1 0-1,-1 0 1,1 0 0,-1 0-1,1 0 1,0 0 0,2 0 34,1-1 0,0 0 1,0 0-1,0-1 0,-1 1 0,1-1 1,4-2-1,9-4 74,-10 6-118,-1-1 0,0 1 0,-1-1 1,1-1-1,0 1 0,-1-1 0,0 0 0,0 0 0,0-1 0,0 0 1,-1 1-1,0-2 0,0 1 0,4-7 0,-5 6-514,0-1 1,0 0-1,0 0 0,-1-1 1,0 1-1,-1 0 0,1-14 1,-1-8-5163,-1 2-3716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0:52.3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175 402 192,'0'0'12699,"1"-2"-10236,0 1-2000,0-1 1,0 1-1,0 0 1,-1-1-1,1 1 1,0-1-1,-1 1 1,0-1-1,1 1 1,-1-1-1,0 1 1,1-1-1,-1 1 1,0-2-1,-1 0-208,1 1-1,-1-1 1,1 1-1,-1-1 1,0 1-1,0 0 1,0-1-1,0 1 1,0 0 0,-1 0-1,1 0 1,-1 0-1,-2-3 1,2 2-109,-1 1 1,0-1-1,0 0 1,0 1-1,0 0 0,0 0 1,0 0-1,-1 0 1,1 0-1,-1 1 1,1 0-1,-1 0 1,0-1-1,0 2 0,-6-2 1,7 2-126,0 0 0,1 0 0,-1 0 0,0 0 0,1 1 0,-1-1 0,0 1 0,1-1 0,-1 1 0,0 0 0,1 0 0,-1 0 0,1 1 0,0-1 0,-5 4 0,3-1-47,1 1-1,-1 0 1,1-1 0,0 2 0,0-1-1,-3 10 1,-2 9 86,0 0 0,2 1 0,1 0 0,1 0 0,1 0 0,1 0 0,2 36 0,1-58-58,-1-1-1,1 1 1,0 0 0,0-1-1,0 0 1,0 1 0,0-1-1,0 1 1,1-1 0,-1 0-1,1 0 1,0 0 0,-1 0-1,1 0 1,0 0-1,0-1 1,0 1 0,1 0-1,-1-1 1,0 0 0,4 2-1,-4-2 0,0 0 0,-1 0 0,1 0 0,0-1 1,0 1-1,0 0 0,0-1 0,0 0 0,0 1 0,0-1 0,0 0 0,0 0 0,0 0 0,0 0 0,0 0 0,0-1 0,-1 1 0,1 0 0,0-1 0,0 0 0,0 1 0,0-1 0,0 0 0,-1 0 0,1 0 0,0 0 0,-1 0 0,1-1 0,-1 1 0,1 0 1,1-3-1,8-13 49,0-1-1,-2 0 1,0-1 0,0 1 0,-2-2 0,5-20 0,23-124 268,-22 83-296,5-163 1,-18 242 300,0 26-230,12 145 388,-3-78-148,-7-45-239,2 0 0,2-1 0,3 0-1,17 55 1,-20-86-83,0 0 0,2-1-1,-1 0 1,15 17 0,-21-28 98,-1-31-20553,0 9 10055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1T17:12:59.8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0,'4'0,"0"1,0-1,0 1,0 0,0 0,0 0,4 2,19 6,55 5,112 4,87-11,-190-5,879-1,-481-3,-453 4,-1 0,1 3,38 9,101 36,-69-10,-78-28,0-1,1-1,0-1,0-2,55 7,-59-13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0:52.7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9332,'0'0'12937,"23"6"-11611,72 17-358,-73-19-548,0-2 0,0 0 0,0-1 0,33-3 0,-3 1-1354,-52 0-249,0 0 965,0 1-1,0 0 0,0 0 1,0-1-1,0 1 0,0 0 1,0 0-1,0-1 0,0 1 0,0 0 1,0 0-1,0-1 0,0 1 1,-1 0-1,1 0 0,0-1 1,0 1-1,0 0 0,0 0 1,-1 0-1,1-1 0,0 1 0,0 0 1,0 0-1,-1 0 0,1 0 1,0 0-1,0 0 0,-1-1 1,1 1-1,0 0 0,0 0 1,-1 0-1,1 0 0,0 0 0,0 0 1,-1 0-1,1 0 0,0 0 1,0 0-1,-1 0 0,1 0 1,0 0-1,0 0 0,-1 0 1,1 1-1,-22-1-9215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0:52.9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 8020,'0'0'13035,"12"2"-11514,59 5 700,82-2 0,-152-5-2216,-1-1 1,0 1 0,1 0-1,-1 0 1,1-1 0,-1 1-1,0 0 1,1-1 0,-1 1-1,0 0 1,0-1-1,1 1 1,-1-1 0,0 1-1,0 0 1,1-1 0,-1 1-1,0-1 1,0 1 0,0-1-1,0 1 1,0 0 0,0-1-1,0 1 1,0-1-1,0 1 1,0-1 0,0 1-1,0-1 1,0 1 0,0-1-1,0-8-3004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0:55.8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93 1873,'0'0'15124,"0"0"-14923,-1 0 0,1 0 0,-1-1 0,0 1 1,1 0-1,-1 0 0,1 0 0,-1 0 0,1 0 0,-1 0 0,0 0 0,1 0 0,-1 0 0,1 1 0,-1-1 0,0 0 0,1 0 1,-1 0-1,1 1 0,-1-1 0,1 0 0,-1 0 0,1 1 0,-1-1 0,1 1 0,-1 0 0,-4 269 4041,5-265-4193,0 0 1,1 0-1,-1 0 0,1 0 0,1 0 0,-1-1 0,1 1 0,0 0 1,0-1-1,0 1 0,0-1 0,1 1 0,0-1 0,0 0 0,0 0 1,0-1-1,6 6 0,-4-4-41,1-1 0,0 1-1,1-1 1,-1 0 0,1-1 0,0 1 0,0-2 0,0 1 0,0-1-1,11 3 1,-16-5-3,-1 1 0,1-1-1,0 0 1,-1 0 0,1 1-1,0-1 1,-1 0 0,1-1-1,0 1 1,-1 0 0,1 0-1,-1-1 1,1 1 0,0-1-1,-1 1 1,1-1 0,-1 0-1,1 0 1,-1 1 0,1-1-1,-1 0 1,0 0 0,0 0-1,1-1 1,-1 1 0,0 0-1,1-2 1,1-2 7,-1 0-1,1-1 1,-1 1 0,0-1-1,-1 1 1,2-9 0,0-1 13,6-31-114,-2 0 0,-2 0 0,-3 0 0,-3-63 0,0 29-451,1 78 538,0 0-1,1 1 0,-1-1 0,0 0 1,0 0-1,-1 1 0,1-1 0,0 0 0,-1 1 1,1-1-1,-1 0 0,1 1 0,-1-1 1,0 1-1,1-1 0,-1 1 0,0-1 1,0 1-1,0 0 0,-2-3 0,0 3 68,-1 0 1,1 0-1,0 0 0,0 0 0,-1 0 0,1 1 1,0 0-1,0 0 0,-1 0 0,-3 0 0,-12 0 211,16-1-261,-1 0 0,0 1 0,0 0-1,1 0 1,-1 0 0,0 0 0,0 0-1,1 1 1,-1 0 0,0 0-1,1 0 1,-1 0 0,0 0 0,1 1-1,0 0 1,-1-1 0,1 1 0,0 0-1,0 1 1,0-1 0,0 1-1,1-1 1,-4 4 0,-28 37 169,32-41-501,1 0 0,-1 1 0,1-1 1,-1 1-1,1-1 0,0 1 0,0 0 0,0-1 0,1 1 0,-1 0 0,0 0 1,1 0-1,0 0 0,0-1 0,0 1 0,0 0 0,0 0 0,1 4 0,1 4-3096,-2-3-5289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0:41.2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170 88 4802,'0'0'22040,"-17"-15"-20490,-52-45-382,52 47-704,11 16-85,-1 9-260,1 1-1,1 0 0,0 1 1,1-1-1,0 1 1,-3 25-1,2-15-85,-2 14 80,2 0 0,0 76 0,5-110-113,0-1 0,0 1 1,0 0-1,0-1 0,1 1 0,-1 0 1,1-1-1,2 6 0,-2-8-6,0 0 0,0 0 0,0 0 1,0 0-1,0 0 0,0 0 0,0 0 0,1 0 0,-1 0 0,0-1 0,0 1 1,1-1-1,-1 1 0,1-1 0,-1 1 0,0-1 0,1 0 0,-1 0 0,1 0 1,-1 0-1,1 0 0,-1 0 0,3 0 0,4 0-25,0 0 0,0-1 0,0 0 0,0 0 0,0-1 1,0 0-1,0 0 0,-1-1 0,1 0 0,-1 0 0,0-1 0,0 0 0,0 0 0,0-1 0,-1 0 0,1 0 0,-1 0 0,-1-1 1,1 0-1,-1 0 0,7-9 0,0-4-100,0-1 1,-1 0 0,-1-1-1,-1 0 1,10-32 0,-4 8-161,-15 45 284,0-1 1,0 1-1,0 0 0,0-1 0,0 1 0,0-1 0,1 1 0,-1 0 0,0-1 1,0 1-1,0 0 0,0-1 0,0 1 0,0 0 0,1-1 0,-1 1 0,0 0 1,0-1-1,1 1 0,-1 0 0,0-1 0,0 1 0,1 0 0,-1 0 0,0-1 1,1 1-1,-1 0 0,0 0 0,1 0 0,-1-1 0,0 1 0,1 0 1,-1 0-1,0 0 0,1 0 0,-1 0 0,1 0 0,-1 0 0,0 0 0,1 0 1,-1 0-1,1 0 0,-1 0 0,0 0 0,1 0 0,-1 0 0,0 0 0,1 1 1,-1-1-1,1 0 0,-1 0 0,0 0 0,1 0 0,-1 1 0,13 18-453,-12-17 429,9 17 177,0 0 1,-1 1 0,-1 0-1,0 0 1,-2 1 0,-1 0 0,0 0-1,-2 1 1,2 27 0,2-46-4399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0:41.4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8900,'0'0'12006,"139"14"-11862,-119-14-144,-4 7-1665,-6 0-2529,-10 7-2113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0:41.5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21 3249,'0'0'15127,"144"-13"-15127,-118 13-2545,-6-7-3249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2:26.0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0 8324,'0'0'13075,"-2"14"-11255,-9 134 2511,8 93-2269,3-205-1986,0-35-69,0 0-1,0 0 1,0 0-1,0 0 1,0-1 0,0 1-1,0 0 1,0 0-1,0 0 1,0 0-1,0 0 1,1 0-1,-1-1 1,0 1 0,1 0-1,-1 0 1,0 0-1,1-1 1,-1 1-1,1 0 1,-1 0-1,1-1 1,0 1 0,-1 0-1,1-1 1,0 1-1,-1-1 1,1 1-1,0-1 1,0 1-1,0-1 1,-1 0 0,1 1-1,2-1 345,-3-2-124,1-94 529,-3-116-531,2 201-210,-1 0 0,0 0 0,-1 0 0,0 0 0,0 0 0,-1 0 0,-1 0 0,1 1 0,-10-17 0,13 27-1,0 0 0,-1 1 0,1-1 0,0 0 0,0 0 0,-1 0 0,1 0 0,0 0 0,0 1 0,-1-1 0,1 0 0,0 0 0,0 0 0,0 1 0,-1-1 0,1 0 0,0 0 1,0 1-1,0-1 0,0 0 0,0 0 0,0 1 0,0-1 0,-1 0 0,1 0 0,0 1 0,0-1 0,0 0 0,0 1 0,0-1 0,0 0 0,0 0 0,0 1 0,1-1 0,-1 0 0,0 0 0,0 1 0,0-1 0,0 0 0,0 1 0,0-1 0,0 20 544,-2 46-558,0-38 0,1 0 0,1 1 0,2-1 0,1 1 0,7 31 0,-8-48-169,0 1 1,-1-1-1,-1 16 0,0-28 161,0 3-2337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2:27.6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216 141 9700,'0'0'15509,"-12"-21"-13826,-40-64-127,50 82-1441,0 0 0,0 0 1,0 1-1,0-1 1,-1 1-1,1-1 0,-1 1 1,1 0-1,-1 0 1,0 0-1,-5-3 0,5 5 10,0-1 0,1 0 0,-1 1 1,1 0-1,-1 0 0,0-1 0,0 2 0,1-1 0,-4 1 0,-9 0 470,13-1-570,-1 0-1,1 1 1,0 0-1,0-1 0,0 1 1,0 0-1,0 0 0,0 0 1,0 1-1,0-1 0,0 0 1,1 1-1,-1-1 0,0 1 1,1-1-1,-1 1 0,1 0 1,0 0-1,0-1 0,-1 1 1,1 0-1,0 0 1,1 0-1,-1 1 0,-1 1 1,-3 11 77,1-1 1,-5 25-1,8-33-98,-4 30 9,1 1 1,3 62-1,1-66 6,0-30-21,-1-1 0,1 1 0,0-1 0,1 1 1,-1-1-1,0 1 0,1-1 0,-1 0 0,1 1 1,0-1-1,0 1 0,0-1 0,0 0 0,0 0 1,1 1-1,-1-1 0,0 0 0,1 0 0,0-1 1,-1 1-1,1 0 0,0 0 0,0-1 0,0 1 1,0-1-1,0 0 0,1 1 0,-1-1 0,0 0 1,1 0-1,-1-1 0,0 1 0,1 0 0,-1-1 1,1 1-1,-1-1 0,1 0 0,-1 0 0,1 0 1,-1 0-1,1 0 0,-1-1 0,1 1 0,-1-1 1,4-1-1,0 0-8,1 0 0,-1-1 0,0 0 1,1 0-1,-1 0 0,-1-1 0,1 0 0,0 0 0,-1 0 1,0-1-1,0 0 0,0 0 0,-1 0 0,0-1 0,0 1 1,0-1-1,5-11 0,1-3 8,-1 0 0,-1 0 0,-1-1 0,6-29 0,-11 37 4,3-12 19,-4 24-20,-1 0 1,0 1-1,0-1 1,0 0-1,1 1 1,-1-1-1,0 1 1,1-1-1,-1 0 1,1 1-1,-1-1 1,0 1-1,1-1 1,-1 1-1,1 0 0,-1-1 1,1 1-1,0-1 1,-1 1-1,1 0 1,-1 0-1,1-1 1,0 1-1,-1 0 1,1 0-1,0 0 1,0-1-1,1 4-4,0 0-1,0 0 1,0-1-1,0 1 1,-1 0-1,1 1 1,-1-1 0,0 0-1,0 0 1,0 1-1,0 3 1,2 2 12,24 58 130,-17-43-47,13 41 0,-22-55-1538,1 1-3272,-2-11 4585,0 1 0,0-1 0,0 0 0,0 0 0,1 0 1,-1 0-1,0 0 0,0 1 0,0-1 0,0 0 0,0 0 0,0 0 0,1 0 0,-1 0 0,0 0 0,0 0 0,0 0 0,0 0 0,1 0 0,-1 0 0,0 0 0,0 1 0,0-1 0,0 0 0,1 0 0,-1 0 0,0 0 0,0-1 0,0 1 0,1 0 0,-1 0 0,0 0 0,0 0 0,0 0 0,0 0 0,1 0 0,-1 0 0,0 0 0,0 0 1,0 0-1,0 0 0,0-1 0,0 1 0,1 0 0,-1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2:27.8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12342,'0'0'14070,"133"0"-13814,-107 0-256,-5 0-336,4 0-2097,-4 0-2481,-1 0-3954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2:28.0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 12005,'0'0'14199,"103"-27"-14199,-78 27-528,6 0-2370,0 0-3521,10 0-6434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3:07.42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 23 3249,'0'0'23510,"0"-3"-22579,-1 2-910,1 1 0,0-1 0,0 0 0,0 1 0,0-1 0,0 1 0,0-1 0,0 0 0,0 1 0,0-1 0,0 1 0,0-1 0,0 0 0,0 1 0,0-1 0,0 1 0,1-1 0,-1 1 0,0-1 0,1 0 0,-1 1 0,0-1 0,1 1 0,-1-1 0,0 1 0,1 0 0,-1-1 0,1 1 0,0-1 0,0 1-9,1-1 0,-1 1-1,0-1 1,1 1 0,-1 0-1,1 0 1,-1 0 0,0 0-1,1 0 1,-1 0 0,1 0-1,-1 1 1,1-1 0,-1 0-1,0 1 1,1-1 0,1 2-1,1-1-4,0 1-1,0-1 0,0 1 0,-1 0 0,1 0 0,-1 0 1,1 1-1,-1-1 0,0 1 0,0 0 0,0 0 1,0 0-1,0 0 0,-1 0 0,1 1 0,-1-1 0,0 1 1,3 6-1,-2 1 36,-1 0 1,0 0 0,-1 0 0,0 1-1,-1 20 1,-5 222 1243,24-253-2391,-18-1 974,1 0 0,-1-1 0,1 1-1,-1-1 1,1 0 0,-1 1 0,1-1 0,-1 0-1,0 0 1,1 0 0,-1 0 0,0 0-1,0 0 1,0 0 0,0 0 0,0 0-1,0-1 1,0 1 0,1-2 0,14-27-2255,-6-4-1594,-4 0-2333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2:28.7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1569,'0'0'21815,"0"16"-19798,-1 24-327,11 78 0,18 59 609,-4-29-1466,-19-96-632,-4-39-183,-1-1 0,2 1 1,0-1-1,0 0 0,1 1 1,1-1-1,8 20 0,-5-26-86,-4-15 12,-2-24-71,-1 27 79,0-6 22,-1-2-33,1-1 0,1 0 0,0 0 0,0 1 0,2-1 0,0 1 0,0-1 0,2 1 0,6-15 0,-8 21-5,2-3-56,1-1-1,0 1 1,1 0-1,8-11 0,-11 18 100,0 0 0,0 0-1,0 0 1,1 1 0,-1 0-1,1 0 1,0 0-1,-1 0 1,2 1 0,-1 0-1,0 0 1,10-2 0,-9 2 19,0 0 1,0 1 0,0 0 0,0 1 0,1-1 0,-1 1 0,0 0-1,0 1 1,0-1 0,6 3 0,-9-2 24,0 0 1,0 0-1,0 1 1,0 0-1,0-1 1,0 1-1,-1 0 1,1 0-1,-1 1 1,1-1-1,-1 0 1,0 1-1,0 0 1,0-1-1,0 1 0,-1 0 1,1 0-1,-1 0 1,1 0-1,0 4 1,0-1 44,-1 0 0,0 0 0,0 0 0,0 0 0,-1 0 0,1 0 0,-2 7 0,1 0 84,-1-10-131,1-1 0,-1 0 1,0 1-1,0-1 0,0 0 0,-1 1 0,1-1 0,0 0 1,-1 0-1,1 0 0,-1 0 0,0 0 0,0-1 0,0 1 1,0-1-1,0 1 0,0-1 0,-3 2 0,-46 25 85,46-26-102,-35 21-35,30-17-44,-1 1 0,0-2-1,0 0 1,-13 5-1,23-10-28,0 1 0,1-1 0,-1 0 0,0 0 0,0 1 0,1-1 0,-1 0 0,0 0-1,0 0 1,0 0 0,1 0 0,-1 0 0,0 0 0,0 0 0,0 0 0,1-1 0,-1 1 0,0 0 0,0 0-1,1-1 1,-1 1 0,0 0 0,0-1 0,1 1 0,-1-1 0,1 1 0,-2-2 0,1 0-609,0 0-1,0 0 1,1 0 0,-1 0 0,1 0 0,-1-1-1,1 1 1,0 0 0,0 0 0,0-4 0,0-31-6571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2:29.4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190 215 4674,'0'0'18243,"-10"0"-16266,-5-1-1384,1 0 79,-1 1 0,0 0 0,-15 3 1,25-2-627,1 1 0,0 0 0,0-1 0,0 2 0,0-1 1,0 0-1,1 1 0,-1-1 0,1 1 0,-1 0 0,1 1 1,0-1-1,0 0 0,1 1 0,-1-1 0,1 1 0,-1 0 1,1 0-1,0 0 0,1 0 0,-3 7 0,0 1 73,0 1 0,0 0 0,2 0 0,-1 1 0,2-1 0,-1 15 0,2-27-119,1 0 0,-1 0-1,1 0 1,-1 0-1,1-1 1,-1 1-1,1 0 1,-1 0-1,1 0 1,0 0-1,-1-1 1,1 1 0,0 0-1,0-1 1,0 1-1,0 0 1,-1-1-1,1 1 1,0-1-1,0 1 1,0-1-1,0 0 1,0 0-1,0 1 1,0-1 0,0 0-1,0 0 1,0 0-1,0 0 1,0 0-1,0 0 1,2 0-1,4 0-24,-1 0 0,0-1 0,0 0 0,0 0 0,8-2 0,-8 1 17,-1-1 0,1 0 1,-1-1-1,0 0 0,1 1 0,-2-1 0,1-1 1,0 1-1,-1-1 0,0 0 0,0 0 0,0 0 1,3-7-1,1-1-8,-1 1 1,-1-1-1,0-1 1,7-26-1,-2-2 96,-2-2 0,-1 1 0,2-77 0,-9 131 113,0 0-1,1 0 1,1 0-1,0 0 1,7 16-1,6 24 185,0 18 18,29 146-788,-40-158-2562,-5-18-2491,0-25 2480,0 20-7701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2:30.4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 8676,'0'0'20391,"1"2"-18735,-1-1-1592,1 0-1,0 0 0,0 0 0,0 0 1,1 0-1,-1 0 0,0 0 0,0-1 0,0 1 1,1 0-1,-1-1 0,0 1 0,1-1 1,-1 1-1,0-1 0,1 0 0,-1 1 1,0-1-1,3 0 0,38 3 92,-27-2-25,34 2 117,50-3 0,-78-2-258,0 0 1,0-1-1,0-2 0,40-12 1,-52 12 21,-26 17-17001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2:30.6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63 8180,'0'0'19785,"87"6"-18825,-56-6-400,5-6-383,-5-1-177,5-7 0,-11 14-417,1-14-1343,-5 7-2082,-6 0-2849,-5-7-3826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2:30.9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13350,'0'0'9247,"26"0"-8500,186 0 459,-209 0-1148,1 0 0,-1 0 0,0 1 0,0-1 0,0 1 0,0 0 1,-1 0-1,1 0 0,0 0 0,0 1 0,0-1 0,-1 1 0,1-1 0,-1 1 0,1 0 0,-1 0 0,0 0 1,0 0-1,0 0 0,0 1 0,0-1 0,0 1 0,-1-1 0,1 1 0,-1 0 0,1 0 0,-1 0 0,0-1 1,0 1-1,0 4 0,2 8 413,0 0 1,-1 1 0,-1-1 0,0 24-1,-1-38-463,0 47 583,2-19-394,-2 0 1,-2 0 0,0 0 0,-12 51 0,9-62-174,-33 109 142,31-109-148,0 0-1,-1 0 0,-1 0 1,-17 25-1,10-29-4141,16-14 3940,-1 0-1,1 0 0,0 0 1,-1 0-1,1 0 1,0 0-1,-1 0 1,1 0-1,0-1 0,-1 1 1,1 0-1,0 0 1,0 0-1,-1-1 1,1 1-1,0 0 0,0 0 1,-1 0-1,1-1 1,0 1-1,0 0 1,0-1-1,-1 1 0,1 0 1,0 0-1,0-1 1,0 1-1,0 0 1,0-1-1,0 1 0,0 0 1,0-1-1,0 1 1,-1 0-1,1-1 0,1 1 1,-1 0-1,0-1 1,0 1-1,0 0 1,0-1-1,0 1 0,0 0 1,0-1-1,0-7-9827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2:31.8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70 6659,'0'0'15180,"9"0"-11581,13 1-2905,-1-2-1,1-1 0,0 0 0,-1-2 0,26-6 1,-35 6-741,61-17 771,-25 16-3416,-47-8-11613,-1 5 6518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2:32.0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1 7892,'0'0'8363,"-2"24"-5204,1-9-2617,-6 159 4545,5-105-2667,0-41-1845,2-1 1,0 1-1,2 0 1,1 0-1,7 29 1,15 2-963,-17-58-8740,-5-16 5813,4-19-2462,11-12-2310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2:32.2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0 10677,'0'0'8212,"-10"146"-5763,10-70-192,0-21-176,0 8-497,21-8-639,4-13-417,1-15-432,-1-13-96,-4-7-80,5-7-1104,-6 0-1778,-4-21-2048,-1-27-3186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2:32.6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0 1121,'0'0'14910,"0"24"-11004,0 139 942,-1-138-3954,1-17-690,-1 0 1,1-1-1,0 1 0,0-1 0,1 1 0,0-1 0,1 1 0,2 9 1,-3-16-205,-1-1 0,0 1 1,0 0-1,1-1 0,-1 1 1,0-1-1,0 1 0,1-1 1,-1 1-1,1-1 0,-1 1 1,0-1-1,1 1 0,-1-1 1,1 0-1,-1 1 1,1-1-1,-1 0 0,1 1 1,0-1-1,-1 0 0,2 1 1,-1-2-32,0 0 0,1 0 1,-1 0-1,0 1 0,0-1 1,0 0-1,0 0 0,0-1 1,0 1-1,0 0 1,0 0-1,0 0 0,-1-1 1,1 1-1,0 0 0,-1-1 1,1 1-1,-1-1 0,1 1 1,-1 0-1,0-1 0,0 1 1,0-4-1,5-10-298,18-44-2003,41-71 1,-64 129 2298,1 0 0,-1-1 0,1 1 0,-1 0 0,1 0 1,-1 0-1,1 0 0,-1 0 0,1 0 0,0 0 0,0 0 0,0 0 1,0 0-1,0 0 0,0 0 0,0 0 0,0 1 0,0-1 1,0 0-1,0 1 0,0-1 0,0 1 0,0-1 0,1 1 0,-1 0 1,0-1-1,0 1 0,1 0 0,-1 0 0,0 0 0,3 0 1,-3 1 104,0-1 1,0 1 0,0-1-1,0 1 1,0 0 0,-1 0 0,1 0-1,0-1 1,0 1 0,-1 0 0,1 0-1,0 0 1,-1 0 0,1 0 0,-1 0-1,1 0 1,-1 0 0,1 1 0,-1-1-1,0 0 1,0 0 0,1 2 0,1 4 436,8 21 2441,12 55 0,-19-65-3005,0 1-1,-1 25 0,-1-39-2072,3-22-8286,-4-20 3131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2:32.8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2961,'0'0'16717,"26"22"-14732,82 71-464,-98-85-1266,0 0 0,-1 0 0,-1 1 0,1 0 0,-1 1 0,-1-1-1,10 17 1,-15-23-192,2 6-7,0-1 0,0 1 0,-1 0-1,-1 0 1,1 0 0,-1 0 0,-1 1 0,1 16 0,-1-6-87,-2-1 0,0 1 0,-4 19 0,-1-17-373,0 0 0,-2 0 0,-12 26 0,8-19-773,-1-10-444,5-13-1191,8-6 2621,0 1-1,0-1 1,-1 0 0,1 0-1,0-1 1,0 1-1,0 0 1,-1 0 0,1 0-1,0 0 1,0 0-1,0 0 1,0 0 0,-1 0-1,1 0 1,0 0-1,0 0 1,0 0 0,0-1-1,-1 0-1147,0 1 1147,1 0 1,0 0-1,0 0 1,0-1 0,0 1-1,0 0 1,0 0 0,0 0-1,0-1 1,0 1-1,0 0 1,0 0 0,-1-18-10593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3:07.59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49 5683,'0'0'18824,"144"-7"-18728,-98-6-96,0-1-3105,0 0-3506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2:33.2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145 1 4882,'0'0'17982,"-20"26"-16931,-61 92-40,75-107-807,1 1 1,0-1-1,0 1 1,1 0-1,0 0 1,1 1-1,1-1 0,0 1 1,-1 16-1,1-7 153,0 104 1453,2-89-1448,0-34-355,1-1 0,-1 0 0,1 1 0,0-1 0,-1 1 0,1-1 0,0 0 0,1 0 0,-1 1 1,0-1-1,0 0 0,1 0 0,0 0 0,-1-1 0,1 1 0,0 0 0,0-1 0,0 1 0,0-1 0,0 1 0,0-1 0,0 0 0,0 0 0,1 0 1,-1 0-1,0 0 0,1-1 0,4 2 0,5 1-36,1-1 0,-1 0 1,1-1-1,15 0 0,-9-1-98,-2 1-696,0-2 0,0 0-1,21-4 1,-37 5 640,0 0-1,0 0 1,0 0 0,0-1-1,0 1 1,-1-1 0,1 1 0,0 0-1,0-1 1,0 0 0,0 1-1,-1-1 1,1 1 0,0-1 0,-1 0-1,1 1 1,0-1 0,-1 0-1,1 0 1,-1 0 0,1 0-1,-1 1 1,1-3 0,1-25-5287,-2 21 3574,0-20-4956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2:33.4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49 8500,'0'0'14342,"149"0"-12981,-103 0-545,-4 0-479,-7 0-273,1-14-64,-15 0-641,-6 0-2128,-15 7-3170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2:35.2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65 0 4802,'0'0'16021,"-8"14"-14367,2-6-1410,0 2-25,0-1 1,1 1 0,0 0 0,0 0-1,1 0 1,1 0 0,-1 1 0,2 0-1,-3 18 1,0 73 1676,10 109-1,-4-194-1741,1 1 1,1-1-1,1 0 0,8 26 1,-9-35-125,0-1 1,1 1-1,0-1 0,0 1 1,0-1-1,1 0 1,0-1-1,0 1 0,1-1 1,0 0-1,7 6 1,-10-10-34,1 1 1,-1-1 0,1 0-1,0-1 1,-1 1 0,1-1-1,0 1 1,0-1 0,0 0-1,0 0 1,0-1 0,0 1-1,0-1 1,0 0 0,0 0-1,0 0 1,0-1 0,0 1-1,0-1 1,0 0-1,0 0 1,0-1 0,0 1-1,-1-1 1,1 1 0,0-1-1,-1-1 1,0 1 0,1 0-1,-1-1 1,0 1 0,0-1-1,0 0 1,-1 0 0,1 0-1,-1-1 1,1 1 0,-1-1-1,0 1 1,2-7 0,3-6 38,-1 0 0,-1-1-1,0 1 1,-1-1 0,3-33 0,-4-90 68,-3 95-119,0 31-7,0 1 1,-1-1 0,0 0-1,-1 1 1,0 0 0,-1-1-1,-1 1 1,0 0 0,-1 0-1,-9-18 1,12 29 44,1 0-1,-1-1 1,0 1 0,0 1 0,1-1-1,-1 0 1,0 0 0,-1 1-1,1-1 1,0 1 0,0 0-1,-1-1 1,1 1 0,-1 0 0,1 0-1,-1 1 1,1-1 0,-4 0-1,-5 0 85,0 0 0,0 1 0,-13 0 0,2 1-11,20-1-90,0 1 1,-1-1-1,1 1 0,-1 0 1,1-1-1,0 1 0,0 0 0,-1 0 1,1 1-1,0-1 0,0 0 1,0 1-1,0-1 0,0 1 1,1 0-1,-1 0 0,-2 3 0,-9 8-12,1 1 0,10-12 1,1 0 1,0 0 0,0 0-1,0-1 1,-1 1 0,1 0-1,-1-1 1,0 0 0,1 1-1,-1-1 1,0 0-1,0 1 1,1-1 0,-1 0-1,0-1 1,-3 2 0,2-2-71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2:35.8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1 6707,'0'0'17107,"-12"24"-15523,-1 1-1142,4-8-143,0 0 0,1 0 0,1 0 0,1 1 0,0 0 0,-6 38 0,3 24 1258,3 131 0,6-195-1438,0-9-91,0 1-1,0-1 1,1 0-1,0 1 0,0-1 1,1 0-1,0 1 1,0-1-1,1 0 1,0-1-1,0 1 1,0 0-1,1-1 0,0 0 1,1 0-1,-1 0 1,1 0-1,0-1 1,0 0-1,1 0 1,0 0-1,0 0 0,0-1 1,0 0-1,1-1 1,-1 1-1,11 2 1,-7 0-20,1-2 0,0 0 0,0 0 0,21 4 0,6-6-2674,-43-5-1684,-5-12 404,-1 5-8103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9:32.3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1 512,'0'0'11139,"0"4"-9443,0 12 442,0-1-1,-2 0 1,1 1-1,-6 16 1,4-16-1305,1 0-1,0 0 1,1 0 0,0 0-1,3 26 1,-1 1-384,-1-34-391,0 16 138,1 1-1,1-1 1,5 28 0,3 4 58,-7-35-8,11 37 1,-12-51-148,-2-6-85,1 0-1,-1 0 1,0 0-1,1 0 1,-1 0-1,1 0 0,-1 0 1,1-1-1,0 1 1,0 0-1,0 0 0,0-1 1,0 1-1,0-1 1,0 1-1,1-1 1,-1 1-1,2 0 0,-2-2 46,-11-66-2833,6 50-50,2 0-1,-3-33 0,5 5-3946,0 7-1905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9:33.6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85 7780,'0'0'12018,"52"-1"-8752,19-10-2187,116-34 0,-147 34-996,-18 6 42,1 1-1,0 0 1,0 2 0,0 1 0,0 0-1,0 2 1,41 6 0,-38-5-57,-23-3-60,0 1 0,0 0 1,0 0-1,0 1 0,0-1 1,0 1-1,0-1 0,0 1 0,-1 0 1,1 0-1,0 0 0,4 2 1,-1 1 11,0-2 0,0 1 0,0-1 0,1 0 1,-1 0-1,1-1 0,0 0 0,-1 0 0,1-1 1,0 0-1,9 0 0,20 1 50,-36 39 2806,-1 30-2217,0-2-402,8 70 1,-4-117-240,2 0 1,12 34-1,4 18 31,-20-68-47,-1-3-1,1 0 0,-1 0 0,0 0 0,1 0 0,-1-1 0,1 1-1,0 0 1,0 0 0,0-1 0,0 1 0,0-1 0,0 1 0,0-1 0,3 3 0,-3-2-2,0-1 0,0 1 1,0-1-1,0 1 0,0-1 0,0 1 1,0 0-1,0-1 0,-1 1 0,1 0 0,-1 0 1,1 0-1,-1-1 0,0 1 0,1 0 1,-1 0-1,0 0 0,0 0 0,0 0 1,-1 3-1,1-3 684,-4-2-502,-193 17 470,-7 1-355,-212-18-285,415 0-11,1 0 0,0 0 0,-1 0 0,1 0 0,-1 0 0,1 0 0,-1 0 0,1 0 0,0 0 0,-1 0 0,1 1 0,0-1 0,-1 0 0,1 0 0,-1 0 0,1 1 0,0-1 0,-1 0 0,1 0 0,0 1 0,0-1 0,-1 0 0,1 1 0,0-1 0,0 0 0,-1 1 0,1-1 0,0 1 0,0 0 0,0-1 0,-1 0 0,1 1 0,0-1 0,-1 1 0,1-1 0,0 1 0,-1-1 0,1 0 0,0 1 0,-1-1 0,1 0 0,0 1 0,-1-1 0,1 0 0,-1 0 0,1 1 0,-1-1 0,1 0 0,-1 0 0,1 0 0,-1 0 0,1 0 0,-1 1 0,1-1 0,-1 0 0,1 0 0,-1 0 0,-48 0-21,48 0-153,24-16-12808,10-3-365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9:34.2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6259,'0'0'11208,"4"0"-9197,4 0-1477,-1 1 0,0 1 0,1-1-1,-1 1 1,0 0 0,0 1 0,0 0 0,0 0-1,0 0 1,0 1 0,6 5 0,-10-8-491,4-1-70,-6 0-173,-2-20-11624,-8 6 1982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9:34.4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 8612,'-5'145'8772,"5"-131"-4594,10-14-3698,-5 0-272,0 0-160,5 0-48,-5 0-160,1 0-656,-1 0-1249,0 0-2033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9:34.6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6739,'0'0'12886,"61"21"-12886,-51-21-480,-4 0-2546,-6-21-2752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2:39.2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96,'0'0'22087,"-1"28"-20219,-3 170 808,4-79-126,0-140-2585,2 0-1,0 0 1,9-36-1,-9 46 17,2 0 1,0 0-1,0 1 0,1-1 0,0 1 0,0 0 0,1 0 0,10-11 0,-13 19-2,0-1 1,0 1-1,0-1 0,1 1 0,-1 0 0,1 1 0,0-1 1,-1 0-1,1 1 0,0 0 0,0 0 0,0 0 0,0 1 1,0-1-1,0 1 0,0 0 0,0 0 0,7 1 0,-1-1-10,-8 0 32,1 1-1,-1-1 1,0 1 0,0 0-1,0 0 1,0 0-1,1 0 1,-1 0-1,0 0 1,-1 0-1,1 1 1,0-1-1,0 0 1,0 1-1,-1 0 1,1-1 0,2 5-1,20 34 116,-16-25-49,-2 0 0,0 1 0,-1 0 0,0 0 0,-2 0 0,1 1 0,-2-1 0,0 19 0,-2-32-558,0-39-10869,-5 9 4237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3:07.77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0 10341,'0'0'11061,"10"0"-13190,0 0-2962,0 0-4225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2:39.5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 1 6499,'0'0'12168,"6"20"-10495,19 66-486,-22-74-971,-3-11-199,0 0 0,0 0 1,0-1-1,0 1 1,0 0-1,0 0 0,0-1 1,0 1-1,0 0 0,1 0 1,-1-1-1,0 1 0,1 0 1,-1-1-1,0 1 0,1 0 1,-1-1-1,1 1 1,-1-1-1,1 1 0,-1 0 1,1-1-1,-1 1 0,1-1 1,0 0-1,-1 1 0,1-1 1,0 1-1,-1-1 0,1 0 1,0 0-1,-1 1 0,1-1 1,0 0-1,0 0 1,-1 0-1,2 0 0,-1 0-19,0 0-1,0 0 1,0-1 0,0 1-1,0 0 1,-1-1 0,1 1-1,0-1 1,0 1-1,0-1 1,-1 1 0,1-1-1,0 0 1,-1 1-1,1-1 1,-1 0 0,1 1-1,0-1 1,-1 0 0,0 0-1,1 0 1,-1 1-1,1-1 1,-1 0 0,0 0-1,1-1 1,6-30 78,-5 20-24,1 1 131,-1-1 0,0 1 0,0-24-1,-6 34 329,0 1-1,0 0 0,0 0 1,-1 0-1,1 0 0,-6 2 1,6 0-439,0 0 0,0 1 0,0-1 0,0 1 0,1 0 1,-6 5-1,-20 14 71,23-20-119,-3 2-17,0 0 0,0 1 0,0 0 0,-11 8 0,17-11-806,26-1-24422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2:39.9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0 5042,'0'0'13601,"-2"21"-11936,-6 381 4794,8-162-5861,0-238-876,6-4-2126,-1-5 1434,0 0 1,-1 0-1,0 0 0,0 0 0,0-1 0,-1 0 0,0 0 1,-1 0-1,3-11 0,1-4-1113,15-39-4752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2:40.2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67 112,'0'0'7329,"6"26"-1092,-1 9-4303,-2-11-720,2 0 0,0-1 0,1 1 0,11 25 0,-14-45-885,-1 1 0,1 0-1,-1-1 1,1 1 0,0-1 0,1 0-1,-1 0 1,1 0 0,8 6 0,-11-9-293,1 1 0,0-1 0,-1 0-1,1 0 1,0 0 0,0 0 0,0 0 0,0 0 0,0-1 0,0 1 0,0-1-1,0 1 1,0-1 0,0 0 0,0 0 0,0 0 0,1 0 0,-1 0 0,0 0 0,0 0-1,0-1 1,0 1 0,0-1 0,0 0 0,0 1 0,0-1 0,3-2 0,-1-1-12,0 0 1,0 1 0,-1-2 0,1 1-1,-1 0 1,0-1 0,0 1 0,-1-1-1,1 0 1,1-6 0,19-58 10,-21 65-52,2-16-65,-1 1 0,0-1 1,-1 0-1,-2 0 0,0 1 0,-4-33 0,4 51 80,0-1 1,0 1 0,0 0 0,-1-1-1,1 1 1,0-1 0,-1 1-1,1 0 1,-1 0 0,0-1 0,1 1-1,-1 0 1,0 0 0,0 0-1,1-1 1,-1 1 0,0 0-1,0 0 1,0 1 0,-1-1 0,-1-2-1,2 3 28,-1 0-1,1 0 0,0-1 0,-1 1 1,1 0-1,-1 0 0,1 1 1,-1-1-1,1 0 0,-1 0 1,1 1-1,0-1 0,-1 0 1,1 1-1,0 0 0,-1-1 1,-1 2-1,-7 5 171,1 0 0,-1 0-1,1 1 1,-9 10 0,7-7-228,-33 18 182,20-14-490,22-15 623,20 1-20191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2:40.7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87 1761,'0'0'16498,"-3"22"-14783,1-13-1580,-10 69 2855,-2 95 0,17-154-2757,4-14-199,4-11-124,-10 6 95,4-4-38,1 0-1,-1 0 1,0-1 0,0 0 0,-1 0 0,1 0 0,-1-1-1,0 1 1,3-7 0,28-59-297,-29 56 199,13-32-1656,25-94-1,-35 84 4248,-9 177-360,5 0-1,21 120 1,-14-172-1694,0-7-95,-2 1 0,2 86 0,-13-146-294,0-1-1,0 0 1,0 1-1,0-1 1,0 0-1,0 0 1,-1 1-1,1-1 1,0 0-1,-1 0 1,1-1-1,0 1 1,-1 0-1,1 0 1,-1-1-1,1 1 1,-1-1-1,0 1 1,1-1-1,-1 0 1,-3 1-1,-31 5-189,0-1-1,-69 0 1,103-5 75,-1 0-1,1 0 1,-1 0 0,0 0 0,1 0 0,-1-1-1,1 1 1,-1-1 0,1 1 0,-1-1 0,1 0-1,0 0 1,-1-1 0,1 1 0,0 0-1,0-1 1,-3-2 0,3 1-189,0 0-1,0 0 1,0 0-1,1 0 1,0 0-1,0-1 1,0 1 0,0 0-1,0-1 1,0 1-1,1-1 1,0 1-1,0-5 1,-2-11-2115,2-1 0,0 0 1,5-31-1,17-23-3814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2:41.0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5683,'0'0'10548,"0"27"-6591,0 179 1984,0-171-5234,0-33-680,1-7-222,12-27-434,1 1-1,1 1 0,24-36 1,-34 59 346,0 0 1,0 0-1,1 0 1,0 1-1,0 0 1,0 0-1,1 1 1,8-6-1,-14 11 286,0-1-1,-1 1 0,1 0 1,0-1-1,0 1 0,-1 0 1,1 0-1,0-1 0,0 1 1,0 0-1,-1 0 0,1 0 1,0 0-1,0 0 0,0 0 1,-1 1-1,1-1 0,0 0 1,0 0-1,0 0 0,-1 1 1,1-1-1,0 0 0,-1 1 1,1-1-1,0 1 0,-1-1 1,1 1-1,0-1 0,-1 1 1,1-1-1,-1 1 0,1 0 1,-1-1-1,1 1 0,-1 0 1,0-1-1,1 1 0,-1 1 1,17 34 1297,-14-28-778,1 6 91,0 0 0,-1 1 0,0-1 0,-1 1 0,0 20 0,4 26 220,-5-47-687,-1-38-17681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2:41.3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6963,'0'0'12883,"17"28"-10263,55 91-371,-59-96-1679,-1 2-1,-1 0 0,-1 0 1,-1 1-1,-2 0 0,9 49 0,-11-20-261,-2 100-1,-4-88-206,1-51-190,0 10 184,-3 35 1,2-54-263,-1 0 0,1 0-1,-1 0 1,0 0 0,-1 0-1,1 0 1,-2-1-1,1 1 1,-6 8 0,-3-7-2147,-10-8-6471,6-6 1147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2:42.2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63 6067,'0'0'17624,"108"0"-15831,-62-7-833,0 0-416,-10-7-400,-5 0-80,-11 7-64,-4 1-256,-11-1-960,0 7-1233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2:42.4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70 6739,'0'0'15079,"128"0"-14823,-97-14-192,0 0-64,-11-7-1296,1 7-2034,-11 8-2497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2:44.3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28 896,'0'0'6259,"0"-16"-2744,-2 11-6846,-6-1-2599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2:46.9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 1 6851,'0'0'3650,"-3"23"-179,-15 260 3284,18-38-1702,0-240-4965,0 0 0,0 0 0,0 0-1,1 0 1,0 1 0,0-1 0,0 0 0,0 0 0,1 0 0,0-1 0,0 1 0,4 7 0,-4-10-83,0 0 0,0 0 0,1 0 0,-1 0 0,1-1 0,0 1 0,-1-1 0,1 1 0,0-1 0,0 0 0,0 0 0,0 0 0,-1-1 1,1 1-1,1-1 0,-1 1 0,0-1 0,0 0 0,0 0 0,0 0 0,0-1 0,3 0 0,-1 0-15,1-1 0,-1 1 0,0-1 0,0 0 0,0 0 0,0-1-1,-1 1 1,1-1 0,-1 0 0,1-1 0,-1 1 0,0-1 0,0 1 0,-1-1 0,1-1 0,-1 1 0,0 0-1,5-9 1,2-6-37,0 0-1,-1-1 1,9-29 0,-10 21-1,-2 0 0,-1-1 0,-1 1 1,-2-1-1,-1 0 0,-1 0 1,-5-39-1,4 59 61,-1-1 0,1 1 1,-2 0-1,1 0 0,-2 0 0,1 0 0,-1 1 1,0-1-1,-1 1 0,0 0 0,0 0 0,-1 1 1,0-1-1,0 1 0,0 0 0,-1 1 0,0 0 1,-11-7-1,16 11 61,0 1 1,0 0 0,0 0-1,-1 0 1,1 0-1,0 1 1,0-1 0,-1 0-1,1 1 1,-1 0-1,1-1 1,0 1 0,-1 0-1,1 0 1,-1 1-1,1-1 1,0 0 0,-1 1-1,1-1 1,0 1 0,-1 0-1,1 0 1,0 0-1,0 0 1,0 0 0,0 1-1,-3 1 1,-4 4 46,0 0 0,1 1 0,0 1 1,-10 11-1,9-8-154,-19 16 129,16-16-42,0 0 1,-18 24-1,29-33-518,19-3-10669,-15 0 9644,22 0-4676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3:07.99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16 0 9780,'0'0'12950,"-10"152"-10452,4-89-1122,6-8-704,0-13-447,0-15-225,0-6-321,11-7-1792,9-14-2080,-4 0-2547,-1-28-4321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2:47.2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 7908,'0'0'9054,"0"22"-6114,-5 254 2796,5-45-3556,1-220-2166,0 0 0,1 1-1,0-1 1,0 0 0,7 18 0,-7-23-20,1-1 1,-1 0 0,1 0-1,0 0 1,0 0 0,1 0-1,0-1 1,-1 1 0,1-1-1,1 0 1,6 5 0,-9-7-79,0-1 1,0 0 0,-1 0 0,1 0-1,0 0 1,0 0 0,0 0 0,0-1-1,0 1 1,0-1 0,0 1 0,1-1-1,-1 0 1,0 0 0,0 0 0,0 0-1,0 0 1,0 0 0,0-1 0,0 1-1,0-1 1,0 1 0,0-1 0,0 0-1,0 0 1,0 0 0,0 0 0,0 0-1,0 0 1,1-2 0,4-3-752,-1-1 1,0 1-1,-1-1 1,1-1-1,6-12 1,-8 14 277,23-41-5313,-2-2-2878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2:47.7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 8756,'0'0'7105,"0"19"-5217,-9 299 6172,7-185-6403,3-87-1668,-1-46-29,0 1 0,0 0 0,0-1 0,1 1 0,-1 0 0,0-1 0,1 1 1,-1-1-1,0 1 0,1-1 0,-1 1 0,1-1 0,-1 1 0,1-1 0,-1 1 0,1-1 0,-1 1 0,1-1 0,-1 0 0,1 1 0,-1-1 0,1 0 0,0 0 0,-1 1 0,1-1 0,0 0 0,-1 0 0,1 0 0,0 0 0,-1 0 0,1 0 0,0 0 0,-1 0 0,1 0 0,0 0 0,-1 0 1,1 0-1,0 0 0,-1-1 0,2 1 0,26-10-1609,-8-9 1146,-19 17 456,0 0 1,1 0 0,0 0-1,0 0 1,-1 1-1,1-1 1,0 0-1,0 1 1,0-1-1,1 1 1,-1 0-1,0 0 1,1 0 0,-1 0-1,0 0 1,1 0-1,-1 1 1,1-1-1,-1 1 1,1 0-1,-1-1 1,1 1 0,0 0-1,2 1 1,-3 0 53,0-1 0,-1 1 1,1 0-1,0 0 1,-1 0-1,1 0 1,-1 0-1,0 0 0,1 1 1,-1-1-1,0 0 1,1 1-1,-1-1 1,0 1-1,0 0 0,0-1 1,-1 1-1,1 0 1,0-1-1,-1 1 1,1 0-1,0 3 0,3 5 188,0-2 21,-3-4-38,1 1 0,0-1 1,0 0-1,1 1 0,-1-1 1,1 0-1,0 0 1,0-1-1,1 1 0,-1 0 1,1-1-1,7 5 1,-11-8-181,1 1 0,-1-1 0,0 0 1,1 0-1,-1 0 0,1 0 0,-1 0 1,0 0-1,1-1 0,-1 1 0,1 0 1,-1 0-1,0 0 0,1 0 0,-1 0 1,1-1-1,-1 1 0,0 0 0,1 0 1,-1 0-1,0-1 0,1 1 0,-1 0 1,0-1-1,0 1 0,1 0 0,-1-1 1,0 1-1,0 0 0,0-1 1,1 1-1,-1 0 0,0-1 0,0 1 1,0-1-1,0 0 0,6-19-140,-4 15 87,3-14-7,0 1 1,-1-1-1,0-1 0,-2 1 1,0 0-1,-2-1 0,-2-33 1,1 51 147,0 0 1,1-1 0,-2 1 0,1 0-1,0 0 1,0 1 0,-1-1 0,1 0-1,-1 0 1,1 1 0,-1-1 0,0 1-1,0-1 1,1 1 0,-1-1 0,0 1-1,0 0 1,-1 0 0,1 0 0,0 1-1,0-1 1,0 0 0,-1 1 0,1-1-1,0 1 1,0 0 0,-1 0 0,1 0-1,-4 0 1,1 0-60,0 0 0,1 0-1,-1 1 1,1-1 0,-1 1 0,1 0-1,0 0 1,-1 0 0,1 1 0,0 0 0,0 0-1,0 0 1,0 0 0,-5 4 0,2 0-1560,50-32-24267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2:48.1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5811,'0'0'9006,"0"23"-5775,0 141 1019,0-63-1449,1-99-2756,2-5-122,32-52-1553,48-97 0,-80 144 1353,-3 7 238,0-1 0,1 1-1,-1 0 1,1-1 0,-1 1-1,1 0 1,0 0 0,0-1-1,0 1 1,-1 0 0,1 0-1,0 0 1,0 0 0,0 0-1,1 0 1,-1 1 0,0-1-1,2-1 1,-2 2 67,-1 0 0,0 0 0,0 0 1,0 0-1,0-1 0,1 1 0,-1 0 0,0 0 0,0 0 1,0 0-1,0 0 0,1 0 0,-1 0 0,0 0 0,0 0 1,0 0-1,1 0 0,-1 1 0,0-1 0,0 0 0,0 0 1,0 0-1,0 0 0,1 0 0,-1 0 0,0 0 0,0 0 1,0 0-1,0 1 0,0-1 0,1 0 0,-1 0 0,0 0 1,0 0-1,0 0 0,0 1 0,0-1 0,0 0 0,0 0 1,0 0-1,0 0 0,0 1 0,0-1 0,1 0 0,-1 0 1,0 0-1,0 0 0,0 1 0,0-1 0,0 0 0,-1 0 1,3 15 419,-2-11-165,15 136 3184,5 124-219,-19-207-2915,0-17-134,-5 61-1,2-90-198,0 1 1,0-1 0,-1 0-1,0 0 1,-1 0-1,-1 0 1,1 0 0,-2-1-1,-10 17 1,14-24-308,2-137-18421,0 74 7333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2:48.4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7267,'0'0'8361,"0"24"-5007,0 179 3599,0-192-6447,-1 10 324,2-18-609,2-8-255,4-18-576,0 0 1,2 0 0,1 0-1,0 1 1,2 1-1,0 0 1,2 0-1,24-28 1,-38 49 605,0-1-1,1 1 1,-1 0 0,0 0 0,0-1 0,1 1 0,-1 0-1,0 0 1,0-1 0,1 1 0,-1 0 0,0 0 0,1 0 0,-1 0-1,0 0 1,1 0 0,-1-1 0,0 1 0,1 0 0,-1 0-1,0 0 1,1 0 0,-1 0 0,1 0 0,-1 0 0,0 0 0,1 1-1,-1-1 1,0 0 0,1 0 0,-1 0 0,0 0 0,1 0-1,-1 0 1,0 1 0,0-1 0,1 0 0,-1 0 0,0 1 0,1-1-1,-1 0 1,0 0 0,0 1 0,0-1 0,1 0 0,-1 1-1,0-1 1,7 16 564,-7-15-475,10 35 1415,-1 0 0,-2 1 0,-2 0 0,1 54 0,-5-73-2651,3-34-11856,-4 4 11992,0-22-7663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2:48.8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9188,'0'0'14172,"22"22"-12494,68 70-379,-70-73-675,-1 1-1,-1 0 1,-1 1-1,23 39 1,-33-46-480,-2-1-1,0 0 1,0 1-1,-1 0 1,-1 0 0,0 0-1,-1 1 1,1 23-1,-1 2 76,1-2 209,-5 78 0,1-106-403,0 0 1,-1 1-1,0-2 1,0 1-1,-1 0 1,-1 0-1,0-1 1,0 0-1,-1 0 1,0 0-1,0 0 1,-11 13-1,11-17 457,3-2-946,-1-1 0,1 1 0,-1-1 1,1 1-1,-1-1 0,0 0 0,-4 3 0,6-5 134,0 0 1,0 0-1,0 0 0,1 1 1,-1-1-1,0 0 0,0 0 0,0 0 1,0 0-1,0 0 0,1-1 0,-1 1 1,0 0-1,0 0 0,0-1 0,0 1 1,1 0-1,-1-1 0,0 1 0,0-1 1,1 1-1,-1-1 0,0 1 1,1-1-1,-1 1 0,1-1 0,-1 0 1,0 1-1,1-1 0,-1 0 0,1 0 1,0 1-1,-1-1 0,1 0 0,0 0 1,-1 1-1,1-3 0,-7-22-11486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4:15.5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2958 6723,'0'0'15818,"-10"5"-8287,9-42-6992,2 1 0,2 0 0,1 0 0,14-54 0,0 13-539,-9 36 0,15-40 0,14-31 0,42-36 0,-12 27 0,-49 73 0,-13 33 0,0 0 0,15-25 0,11-4 0,-20 28 0,0-1 0,13-24 0,-12 19 0,1-1 0,28-34 0,-14 21 0,6-1 0,-26 29 0,-1 1 0,0-1 0,-1 0 0,1 0 0,7-14 0,-11 16 0,1 1 0,0 0 0,0 0 0,0 1 0,7-6 0,9-10 0,1-1 0,1 0 0,42-31 0,-41 35 0,0-2 0,36-38 0,-45 42 0,26-32 0,76-70 0,30-19 0,-92 81 0,3 4 0,74-54 0,-33 35 0,-57 39 0,1 1 0,1 3 0,51-24 0,-75 41 0,29-20 0,-1 1 0,37-20 0,-24 14 0,86-38 0,-53 33 0,102-59 0,-115 58 0,2-1 0,162-57 0,-217 89 0,-19 7 0,1 0 0,-1 0 0,1 1 0,-1 0 0,1 0 0,10 0 0,-18 2 0,-1 0 0,0 0 0,0 0 0,0 0 0,1 0 0,-1 0 0,0 0 0,0 0 0,1 0 0,-1 0 0,0 0 0,0 0 0,1 0 0,-1 0 0,0 0 0,0 0 0,1 0 0,-1 0 0,0 0 0,0 0 0,0 0 0,1-1 0,-1 1 0,0 0 0,0 0 0,0 0 0,0 0 0,1-1 0,-1 1 0,0 0 0,0 0 0,0 0 0,0-1 0,0 1 0,0 0 0,1-1 0,0-1 0,26-8 0,19-8 0,-18 3 0,0 2 0,39-12 0,6-3 0,-48 20 0,-19 6 0,-2 2-139,-3 0-690,9 0-10686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4:16.0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 8228,'0'0'14649,"0"0"-14609,0 0 0,0 0 0,1 0 0,-1 0 0,0 0 0,0 0 0,0 0 0,0 0 0,0 0 0,0 0 0,1 0 0,-1 0 0,0 0 0,0 0 0,0 0 0,0 0 0,0-1 0,0 1 0,0 0 0,0 0 0,0 0 0,1 0 0,-1 0 0,0 0 0,0 0 0,0 0 0,0-1 0,0 1-1,0 0 1,0 0 0,0 0 0,0 0 0,0 0 0,0 0 0,0-1 0,0 1 0,0 0 0,0 0 0,0 0 0,0 0 0,0 0 0,0 0 0,0-1 0,0 1 0,0 0 0,0 0 0,0 0 0,0 0 0,0 0 0,-1 0 0,1 0 0,0-1 0,0 1 0,0 0 0,0 0 0,0 0 0,0 0 0,0 0 0,0 0 0,-1 0 0,1 0 0,0 0 0,0 0 0,14-3 293,0 2 0,0 0 0,1 1 0,19 2 0,8-1 77,223-1 367,-264 1-769,0-1 0,0 0 1,0 1-1,0-1 0,0 1 0,0-1 1,0 1-1,0-1 0,0 1 1,-1 0-1,1-1 0,0 1 1,-1 0-1,1 0 0,0 0 0,-1-1 1,1 1-1,-1 0 0,1 0 1,-1 0-1,1 0 0,-1 0 1,0 0-1,1 0 0,-1 0 0,0 0 1,0 0-1,0 0 0,0 0 1,0 0-1,0 2 0,-1 45 716,1-31-355,-2 2-98,0-1 1,-2 1 0,0 0 0,0-1 0,-2 0 0,0 0 0,-2 0 0,-17 31-1,-17 44 404,33-67-1064,6-15-549,0-1 0,-1 1 1,0-1-1,-1 1 1,-1-1-1,1 0 0,-1-1 1,-11 13-1,2-13-8498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4:17.7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462 134 2177,'0'0'21735,"-9"-12"-19256,-31-37-865,34 42-1397,0 1 0,0 0 0,-1 0 0,0 0 1,0 1-1,0 0 0,0 1 0,-1 0 0,0 0 0,0 0 0,0 1 1,0 0-1,-1 1 0,1 0 0,-1 0 0,1 0 0,-14 1 0,11 0-146,0 1-1,-1 1 0,1 0 0,0 0 1,0 1-1,0 1 0,0 0 0,0 0 1,0 1-1,0 0 0,-17 11 0,15-7-64,3-2-4,0 1 0,0 0 0,-15 14 0,22-18-3,0 0 1,0 1 0,1-1 0,-1 1 0,1 0-1,0 0 1,0 0 0,0 0 0,0 0 0,1 1 0,0-1-1,0 0 1,-1 9 0,0 9 0,2 0 0,0 0 0,1 0 0,2 1 0,0-1 0,1-1 0,1 1 0,1-1 0,9 21 0,6 6 0,2-1 0,50 75 0,-68-114 0,-1 1 0,0-1 0,0 1 0,-1 0 0,0 0 0,0 1 0,-1-1 0,0 1 0,-1-1 0,0 1 0,-1-1 0,0 13 0,0-20 0,-1 0 0,1-1 0,0 1 0,-1-1 0,1 1 0,-1-1 0,0 1 0,1-1 0,-1 0 0,0 1 0,0-1 0,0 0 0,0 1 0,0-1 0,0 0 0,0 0 0,0 0 0,0 0 0,-1 0 0,1 0 0,0 0 0,-1-1 0,1 1 0,-1 0 0,1-1 0,-1 1 0,1-1 0,-3 1 0,-49 8 0,40-8 0,-70 5-1222,82-6 1102,0 0-1,0 0 1,0 0 0,0-1-1,1 1 1,-1 0 0,0 0-1,0-1 1,0 1 0,0-1-1,0 1 1,1-1 0,-1 1-1,0-1 1,0 1 0,1-1-1,-1 0 1,0 1 0,1-1-1,-1 0 1,1 1 0,-1-1-1,1 0 1,-1 0 0,1 0-1,0 0 1,-1 1 0,1-1-1,0 0 1,0 0 0,-1 0-1,1 0 1,0-2 0,1-38-6840,-1 33 5032,5-25-6041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4:18.1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0 8052,'0'0'12718,"0"21"-9800,0 65-541,-1-83-2262,1 0 0,0-1 0,0 1-1,0 0 1,0-1 0,0 1 0,1 0-1,-1-1 1,1 1 0,0 0 0,0-1-1,0 1 1,0-1 0,0 1 0,0-1-1,1 0 1,-1 0 0,1 1 0,-1-1-1,1 0 1,0 0 0,4 3 0,-2-4-86,-1 1 0,1-1 0,0 0 0,0 0 0,0-1 0,1 1 1,-1-1-1,0 0 0,0 0 0,6 0 0,5-1 103,-12 1-125,0 0 0,0-1 0,0 1-1,0-1 1,0 0 0,0 0-1,0 0 1,-1 0 0,1 0 0,0-1-1,-1 1 1,1-1 0,3-3 0,31-33-169,-30 30 70,0 1 0,0-1 0,14-10 0,-21 18 85,0 0-1,1 0 1,-1 0-1,0-1 0,0 1 1,1 0-1,-1 0 1,0 0-1,1 0 0,-1-1 1,0 1-1,1 0 1,-1 0-1,0 0 0,1 0 1,-1 0-1,0 0 1,0 0-1,1 0 0,-1 0 1,0 0-1,1 0 1,-1 0-1,0 0 0,1 0 1,-1 1-1,0-1 1,1 0-1,-1 0 0,0 0 1,0 0-1,1 0 1,-1 1-1,0-1 0,0 0 1,1 0-1,-1 1 1,0-1-1,0 0 0,0 0 1,1 1-1,-1-1 1,0 0-1,0 0 0,0 1 1,0-1-1,1 1 0,2 17-148,-2-12 237,3 11 493,0 0-1,12 30 1,-15-46-618,-1 0 1,1 0-1,-1 0 0,1 0 1,0-1-1,-1 1 0,1 0 1,0 0-1,0 0 0,0-1 0,-1 1 1,1 0-1,0-1 0,0 1 1,0-1-1,0 1 0,0-1 1,0 0-1,0 1 0,0-1 0,0 0 1,2 0-1,16 1-4713,-10-1 1011,14 0-4087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4:18.3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0 10853,'0'0'17592,"-82"118"-16327,77-90-753,5-7-304,0-1-128,5-13-80,26 7-32,-5-14 32,10 0-112,0 0-544,5 0-849,10-27-1585,0-8-3024,-5-7-5956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3:08.39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8212,'0'0'12910,"19"0"-12089,-5-1-673,60 2 288,-65 0-409,0 0 0,0 0 0,0 1 0,-1 0 0,1 1 0,0 0 1,11 6-1,-17-7 10,1 0 0,0 0 1,-1 1-1,1 0 0,-1-1 1,0 2-1,1-1 1,-1 0-1,-1 0 0,1 1 1,-1 0-1,1-1 0,-1 1 1,0 0-1,0 0 0,-1 0 1,1 0-1,-1 1 0,0-1 1,0 0-1,0 1 0,-1-1 1,1 0-1,-1 1 1,0-1-1,-1 1 0,1-1 1,-1 0-1,0 1 0,0-1 1,0 0-1,0 0 0,-1 0 1,1 1-1,-1-1 0,0-1 1,-1 1-1,1 0 0,-1-1 1,1 1-1,-7 5 0,8-8-49,0 0 0,0 0-1,0-1 1,0 1-1,0 0 1,0 0-1,1 0 1,-1 0 0,0 0-1,1 0 1,-1 0-1,0 0 1,1 0-1,0 0 1,-1 0 0,0 2-1,1-2-1,0 0 0,1 0 0,-1-1 0,0 1 0,0 0 0,0-1 0,0 1 0,1 0 0,-1-1 0,0 1 0,1-1 0,-1 1 0,1 0 0,-1-1 0,0 1 0,1-1 0,-1 1 0,1-1 0,-1 1 0,2 0 0,3 2-59,0-1 0,0 1 0,0-1 0,1 0 0,7 2-1,-2-1 93,1 2 20,-1 0 0,0 0 0,0 1 0,0 0 0,10 9 0,-17-12 22,-1 0 0,0 1 0,1-1 0,-1 1 0,0 0 0,-1 0 0,1 0 0,-1 0-1,0 0 1,0 1 0,0-1 0,0 1 0,-1-1 0,1 1 0,-1 0 0,0 6 0,0-4 129,0 0 0,-1 1 0,0-1 0,-1 0 0,1 0 1,-1 0-1,-1 0 0,1 1 0,-5 9 0,5-14-148,-1 0 0,1-1-1,-1 1 1,1-1 0,-1 1-1,0-1 1,0 0 0,0 0 0,0 0-1,0 0 1,0 0 0,-1 0 0,1-1-1,-1 1 1,1-1 0,-1 1-1,0-1 1,0 0 0,1 0 0,-1 0-1,0-1 1,0 1 0,0-1 0,0 0-1,0 1 1,-4-1 0,6 0-131,0 0 0,0 0-1,-1 0 1,1 0 0,0-1 0,0 1 0,0 0 0,0 0 0,0-1 0,0 1 0,-1 0 0,1-1 0,0 1 0,0-1-1,0 0 1,0 1 0,1-1 0,-1 0 0,0 1 0,0-1 0,0 0 0,0 0 0,1 0 0,-1 0 0,0 0 0,1 0-1,-1 0 1,1 0 0,-1-2 0,0-2-1143,0 0-1,0 0 0,1 1 1,-1-1-1,2-9 1,-1 1-2232,0-14-6175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4:18.7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10949,'0'0'10781,"0"21"-8980,-1 41-148,7 221 3580,-5-277-5218,7 44 33,-7-47-50,-1 0 1,1 0-1,0 0 0,0 0 1,0 0-1,0-1 0,1 1 1,-1 0-1,1-1 0,0 1 1,0-1-1,0 0 0,3 4 1,-3-6-80,-1 1 0,0 0 0,1-1-1,-1 1 1,1-1 0,-1 0 0,1 0 0,-1 1 0,1-1 0,-1 0 0,1 0 0,0 0 0,-1-1 0,1 1 0,-1 0 0,1-1 0,-1 1 0,1-1 0,-1 1 0,0-1 0,3-1 0,29-19-205,-28 17 204,4-3 19,0 1 1,0 0-1,1 0 0,0 1 0,0 0 0,16-4 1,-22 8 98,-1 0 1,0 0-1,1 1 1,-1-1-1,1 1 1,-1 0-1,1 0 1,-1 0-1,1 1 1,-1-1-1,0 1 1,1 0-1,-1 0 1,0 0-1,1 0 1,-1 1-1,0-1 1,0 1-1,0 0 1,0-1-1,0 2 1,-1-1-1,1 0 1,-1 0-1,3 4 1,10 10 769,23 36 0,-19-18-4208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4:20.4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3922,'0'0'13401,"4"7"-11473,3 10-1074,0 0-1,-1 0 0,-1 1 1,-1-1-1,0 1 0,1 28 1,-3 116 2077,-3-113-2551,1-1 0,9 59 0,-9-103-372,5 18-5,-5-21-2,0-1 0,0 1 0,0 0 1,1-1-1,-1 1 0,0-1 0,0 1 0,1-1 0,-1 1 0,0-1 0,1 1 0,-1-1 0,1 1 0,-1-1 0,0 1 0,1-1 0,-1 0 1,1 1-1,-1-1 0,1 0 0,-1 1 0,1-1 0,-1 0 0,1 0 0,0 1 0,0-1 0,2-2 33,-1-1 0,1 1 0,-1-1 1,0 1-1,0-1 0,0 0 0,0 0 0,0 0 0,2-5 0,3-4 57,-2 4-56,1-2 9,0 1-1,1 0 1,10-11 0,-14 17-55,-1 1 0,1 0 1,-1 0-1,1 0 1,0 0-1,0 0 0,0 0 1,0 1-1,0 0 1,0 0-1,1 0 1,-1 0-1,0 0 0,0 0 1,1 1-1,3-1 1,-1 1 4,0 0 1,-1 0 0,1 1 0,0-1 0,-1 1 0,1 1 0,-1-1-1,1 1 1,-1 0 0,0 0 0,1 0 0,-1 1 0,0 0 0,-1 0-1,1 0 1,0 1 0,-1-1 0,0 1 0,0 0 0,0 0-1,0 1 1,-1-1 0,0 1 0,1 0 0,-2-1 0,1 2 0,-1-1-1,3 6 1,-5-9 68,0-1-1,0 0 1,0 1-1,0-1 1,0 1-1,0-1 1,0 1-1,0-1 1,-1 1-1,1-1 1,0 0-1,-1 1 1,1-1-1,-1 0 1,0 1-1,1-1 1,-1 0-1,0 0 1,0 0-1,0 0 1,0 0-1,0 1 1,0-2-1,0 1 1,0 0-1,0 0 1,-1 0-1,1 0 1,-3 0 0,-5 4 4,0-1 1,-1-1-1,-13 4 1,0 1 86,17-6-156,-5 4-49,0-1 0,-1 0 1,1-1-1,-1-1 0,0 0 0,-22 3 0,33-6-608,37-7-22412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4:20.8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298 0 10213,'0'0'8476,"-24"9"-5566,12-4-2623,-6 1 67,0 1-1,0 0 1,1 2-1,0 0 1,1 1-1,0 0 1,0 1-1,-14 15 0,16-13 136,-36 40 1295,46-48-1669,0 0 0,1-1 0,0 1 0,0 1 0,0-1 0,0 0 0,1 1 0,0 0 0,-1 5 0,2-10-120,1 0-1,0 0 1,0 0-1,0 0 1,0 0-1,0 0 1,0 0-1,0 0 1,0 0-1,0 0 1,1 0-1,-1-1 1,0 1-1,0 0 1,1 0-1,-1 0 1,1 0-1,-1 0 1,1-1-1,-1 1 0,1 0 1,-1 0-1,1-1 1,0 1-1,-1 0 1,1-1-1,0 1 1,0-1-1,-1 1 1,1-1-1,0 1 1,0-1-1,0 0 1,0 1-1,0-1 1,1 0-1,36 4-197,-31-5 162,3 1-49,-1 0 0,1-1-1,0-1 1,-1 0 0,1 0 0,-1-1 0,0 0-1,0 0 1,0-1 0,0 0 0,-1-1-1,0 0 1,0 0 0,0-1 0,0 0-1,11-12 1,7-9-359,-21 21 345,1 0 1,-1 0-1,1 0 1,1 1-1,-1 0 1,14-8-1,-19 13 135,0 0 1,-1 0-1,1 0 0,0 0 0,0 0 0,0 0 0,0 0 1,-1 0-1,1 1 0,0-1 0,0 0 0,0 0 0,-1 1 0,1-1 1,0 0-1,0 1 0,-1-1 0,1 1 0,0-1 0,-1 1 1,1-1-1,0 1 0,-1 0 0,1-1 0,-1 1 0,1 0 1,-1-1-1,1 1 0,-1 0 0,0 0 0,1-1 0,-1 1 0,0 0 1,1 1-1,11 36 1223,-10-32-984,-1 1 29,1 0 1,1 0 0,-1-1-1,1 1 1,4 7 0,10 2-836,-15-15 27,1 0 0,-1-1 0,0 1 0,0 0 0,1-1 0,-1 1 0,0-1 0,0 0-1,4 1 1,-5-9-8465,-1 6 7109,0-16-7622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4:21.0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8244,'0'0'18168,"0"69"-17063,15-34-369,1 0-512,-6-1-224,5-13-208,-4 7-1665,-6-14-2337,5-7-4194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4:21.2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4882,'0'0'22266,"31"97"-22073,-15-83-193,-6 7-129,5 0-1935,-10 0-2403,1 6-5361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4:21.7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9444,'0'0'12942,"1"27"-10607,10 86-500,-10-104-1696,0 0 0,1 0 0,0 0 0,1-1 0,0 1 0,0-1 0,1 1 0,0-1 0,0 0 0,1-1 0,10 14 0,-11-17-153,0-1 1,0 1 0,0-1-1,1 0 1,-1 0 0,1 0-1,0-1 1,0 0 0,0 0-1,0 0 1,0 0-1,0-1 1,0 0 0,1 0-1,-1 0 1,0-1 0,8 0-1,-9 0-98,1-1 0,-1 1 0,1-1 0,0-1 0,-1 1-1,0-1 1,1 1 0,-1-1 0,0 0 0,0-1-1,0 1 1,0-1 0,-1 0 0,5-4 0,7-7-655,26-32 0,-11 12-157,7 0 409,-37 33 1398,2 23 899,1-11-1403,0 0 0,0-1-1,1 1 1,0-1-1,1 0 1,7 11 0,-10-17-408,0-1 1,0 0 0,0 0-1,1 0 1,-1 0 0,1 0 0,0-1-1,-1 1 1,2-1 0,-1 0-1,0 0 1,0 0 0,1 0-1,-1 0 1,0-1 0,1 1-1,0-1 1,-1 0 0,1 0-1,0-1 1,4 1 0,-6-2-505,0 0 0,0 0-1,0-1 1,0 1 0,0-1 0,0 1 0,0-1 0,-1 0 0,1 1 0,-1-1 0,1 0-1,-1 0 1,0 0 0,0 0 0,0-1 0,0 1 0,1-4 0,1 0-2336,7-15-8125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4:22.6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8 1185,'0'0'19390,"0"10"-18238,-1 22-328,-1-9 177,1 0 0,2 0 0,0 0 1,6 29-1,-7-51-1011,0 1 1,1-1-1,-1 1 0,1-1 1,-1 1-1,1-1 1,-1 1-1,1-1 1,0 0-1,0 1 1,0-1-1,0 0 1,0 0-1,0 0 1,0 0-1,0 0 0,0 0 1,1 0-1,-1 0 1,0 0-1,1 0 1,-1 0-1,0-1 1,1 1-1,-1-1 1,1 1-1,-1-1 1,1 0-1,-1 1 1,1-1-1,0 0 0,-1 0 1,1 0-1,-1 0 1,1 0-1,-1-1 1,1 1-1,2-1 1,5-2-81,0-1 0,0 0 1,0 0-1,-1-1 0,11-7 0,7-4 134,-15 10-100,-10 5 51,1 0 1,0 0-1,0 0 1,0 0-1,-1 0 1,1 1-1,0-1 1,0 0-1,0 1 0,0 0 1,0-1-1,2 1 1,-1 2 108,-1 0-1,0 0 1,0 0 0,0 0 0,-1 1 0,1-1-1,0 0 1,1 5 0,1-2 45,-3-3-120,36 41 330,-34-40-364,0-1 0,-1 0 1,1 0-1,0 0 0,0 0 1,0 0-1,1-1 0,-1 0 1,0 1-1,1-1 0,-1 0 1,0 0-1,1-1 0,6 1 0,6 0-117,0-1-1,0-1 0,0-1 1,0 0-1,26-8 0,-24 5 255,0 0-1,0 2 1,0 0 0,1 0-1,34 2 1,3 7 84,-49-5-222,-1 0 1,0-1-1,1-1 0,-1 1 1,1-1-1,-1 0 0,0 0 1,0-1-1,0 1 0,0-1 1,0-1-1,0 1 0,0-1 1,-1 0-1,1-1 1,5-4-1,3-3 5,-1-1-1,-1-1 1,0 0 0,-1-1-1,0 0 1,-1 0 0,-1-1-1,0-1 1,-1 0 0,0 0-1,7-25 1,-14 38 380,-68 3 1189,65 0-1555,0 1-1,0 0 0,0 0 0,0 0 0,0 0 0,0 0 1,0 0-1,0 0 0,0 1 0,1-1 0,-1 0 0,1 1 1,-1 0-1,1-1 0,-1 1 0,-1 3 0,-23 36 83,23-36-90,-2 6 24,1 0 0,0 0 1,0 0-1,1 1 0,1-1 0,0 1 0,0 0 0,1 0 0,1-1 0,0 1 1,1 12-1,0-20-12,1 0 0,-1 0 0,0 0 0,1 0 0,0-1 0,0 1 0,0 0 0,0-1 0,1 0 0,-1 1 1,1-1-1,0 0 0,0-1 0,0 1 0,0 0 0,0-1 0,5 3 0,5 4 73,1-2 0,-1 0 0,19 6 0,1 1 14,-20-8-68,0 0 0,0-2-1,1 1 1,19 2 0,10 1 79,-25-3-104,1-2 1,25 2-1,-41-5-513,-18 0-12712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4:28.0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8 2305,'0'0'20127,"-2"2"-18481,-4 10 2189,10-6-1900,22-5-1095,-11-2-623,470 1 1645,-416-3-1862,-47 1 0,0 1 0,0 1 0,0 1 0,27 4 0,-9 3 0,1-2 0,78 1 0,512 0 0,-390 7 0,958-14 0,-772-14 0,-316 15 0,210-8 0,-24 4 0,-158 5 0,169-9 0,-303 6 0,-5 1-5,0-1 1,0 1-1,0 0 1,0-1-1,0 1 1,0-1-1,0 1 1,0 0-1,0-1 1,0 1-1,0-1 1,0 1-1,0 0 1,0-1-1,0 1 1,0-1-1,-1 1 1,1 0-1,0-1 0,0 1 1,0 0-1,-1-1 1,1 1-1,0 0 1,0-1-1,-1 1 1,1 0-1,0 0 1,-1-1-1,1 1 1,0 0-1,-1 0 1,1-1-1,0 1 1,-1 0-1,1 0 0,-1 0 1,1 0-1,0 0 1,-1 0-1,1 0 1,-1 0-1,0-1-80,-30-8-2060,-10-9-3258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5:22.2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0 275 8148,'0'0'20100,"17"-8"-17139,9-15-2342,38-27 1,-17 13-400,-17 13-195,0-1 0,-3-2-1,45-54 1,-72 82-25,0-1 0,0 0 0,1 0 0,-1 0 0,0 1 0,0-1 0,0 0 0,0 0 0,0 0 0,0 1 0,0-1 0,1 0 0,-1 0 0,0 0 0,0 0 0,0 1 0,0-1 0,0 0 0,1 0 0,-1 0 0,0 0 0,0 0 0,0 0 0,1 0 0,-1 1 0,0-1 0,0 0 0,0 0 0,1 0 0,-1 0 0,0 0 0,0 0 0,1 0 0,-1 0 0,0 0 0,0 0 0,0 0 0,1 0 0,-1 0 0,0-1 0,0 1 0,1 0 0,-1 0 0,0 0 0,0 0 0,0 0 0,0 0 0,1 0 0,-1-1 0,0 1 0,0 0 0,0 0 0,0 0 0,1 0 0,-1-1 0,0 1 0,0 0 0,0 0 0,0 0 0,0-1 0,0 1 0,0 0 0,0 0 0,1 12 0,-4 37 0,-2 0 0,-2-1 0,-19 69 0,16-76 0,5-6-419,1 1 1,2 47-1,2-79 282,0-44-4693,0-1-4013,0 40 8417,0-34-10926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5:23.0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407 52 5330,'0'0'15271,"-11"-8"-13547,-30-24-174,39 30-1355,0 1 1,0 0-1,1 0 0,-1 0 0,0 0 1,0 0-1,0 0 0,0 0 1,0 1-1,0-1 0,0 1 1,0 0-1,0-1 0,0 1 0,0 0 1,0 0-1,0 0 0,-1 0 1,1 1-1,-3 0 0,-9 1 461,6-1-611,0 0 0,0 1 1,0 0-1,0 0 0,1 1 1,-1 0-1,0 0 0,1 1 1,0 0-1,0 0 0,0 1 1,1 0-1,-1 0 0,1 1 1,0-1-1,-9 14 0,-8 8 78,2 1 0,-28 50 0,39-58-38,0 0 0,1 0-1,0 1 1,2 0 0,1 1 0,-4 24 0,5-12 19,1 0 0,3 0 1,2 46-1,0-71-97,1-1 0,0 0 0,0 1 0,0-1 0,1 0 0,1 0 0,-1-1 0,1 1-1,0-1 1,1 0 0,0 0 0,0 0 0,0-1 0,1 1 0,7 5 0,-1-1-3,0-1 1,1-1-1,0 0 1,0 0-1,1-2 1,0 1-1,19 6 1,-3-6 44,1-2 1,-1 0-1,1-2 0,0-1 1,58-3-1,-77-1-22,-1 0 1,1-1-1,-1-1 1,1 0-1,-1 0 1,0-1-1,0-1 0,-1 0 1,1 0-1,-1-1 1,0 0-1,15-13 1,-7 4 18,-1 0 0,-1-1 1,0 0-1,-1-2 1,21-32-1,-28 37-16,0-1-1,-2 0 1,0-1 0,0 0-1,-1 0 1,-1 0 0,-1 0-1,2-17 1,-1-16 42,-2-62 1,-2 69-18,-2 31-26,1 0 0,-2 0 0,1 1 0,-1-1 0,-1 1 0,0 0 0,0-1 0,-1 2 0,0-1 0,0 1 0,-8-10 0,7 9-17,0 0-8,1 1-1,-2 0 1,1 0 0,-1 0-1,0 1 1,0 0-1,-1 1 1,0 0 0,0 0-1,0 0 1,-1 1 0,0 0-1,0 1 1,0 0 0,-1 0-1,1 1 1,-1 1-1,0-1 1,0 1 0,0 1-1,-11 0 1,-118 1-20,138 0-283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3:08.55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0 2481,'0'0'20794,"5"7"-21163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5:28.3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165 1 3890,'0'0'16663,"-5"9"-15206,-1 4-947,0 0 0,2 0 0,-1 1 0,2 0 0,-3 16 1,-9 87 2333,9-63-2149,-15 173 822,10-96-1254,7-111-232,1-14 17,0-13 102,-4-26-2407,-16-48 0,-1-3-4679,12 16-1252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5:28.8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4066,'0'0'12686,"31"0"-10475,107 3-418,-114-3-1448,-1 2-1,0 1 1,1 1-1,-1 1 1,0 1-1,34 14 1,-50-18-207,-1 1 0,0 0 0,0 0 0,0 1 1,0-1-1,-1 1 0,1 0 0,-1 1 0,0-1 0,-1 1 0,1 0 0,3 6 1,-6-8-42,0 0 0,-1 0 0,1 0 0,-1 0 1,0 0-1,0 1 0,-1-1 0,1 0 1,0 0-1,-1 1 0,0-1 0,0 0 0,0 1 1,0-1-1,-1 0 0,1 1 0,-1-1 1,0 0-1,0 0 0,0 0 0,0 1 1,0-1-1,-1 0 0,1-1 0,-1 1 0,-2 3 1,-10 11 166,0-2-1,0 1 1,-1-2 0,-1 0 0,-34 22 0,-2 3-87,-8 3-150,49-31-204,21-7-6,32-4-21,-31 0 240,57-1 25,90 3 126,-155-2-191,0 0 0,-1 1 0,1-1-1,0 1 1,0-1 0,-1 1 0,1 0 0,-1 0 0,1 0-1,-1 0 1,1 0 0,-1 1 0,0-1 0,1 1 0,-1-1 0,3 4-1,-4-3 21,0 1-1,1-1 0,-1 0 0,0 1 1,-1-1-1,1 1 0,0-1 0,-1 1 0,0-1 1,1 1-1,-1 0 0,0-1 0,0 1 1,-1-1-1,1 1 0,0 0 0,-1-1 1,0 3-1,-2 1 82,1 0 0,0-1 1,-1 0-1,0 0 0,0 1 1,-1-2-1,1 1 0,-1 0 0,0-1 1,0 0-1,-1 0 0,-7 6 1,-12 8 258,-28 15 0,48-30-343,-18 10 40,-1 0 0,0-1 0,-1-2 0,0 0 0,-1-2 0,-38 9 0,62-17-224,0 1 0,0-1 0,-1 0 0,1 0 0,0 1 0,0-1 0,-1 0 0,1 0 0,0-1 0,0 1 0,-1 0 0,1 0 0,0-1 0,0 1 0,-1 0 0,1-1 0,0 1 0,0-1 0,0 0 0,-1 0 0,1 0-11,1 0-1,-1 1 0,1-1 0,-1 0 0,1 0 0,0 0 0,0 0 0,-1 1 0,1-1 1,0 0-1,0 0 0,0 0 0,0 0 0,0 0 0,0 0 0,0 1 0,0-1 0,1 0 1,-1 0-1,0 0 0,1-1 0,1-3-1032,0 0 0,1 0 0,0 0 0,-1 0 0,2 0 0,-1 0 0,6-5 1,26-24-9607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5:29.0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0 608,'0'0'25644,"-5"0"-25388,21 0-256,14 0-16,11 0 16,6 0 0,-1 0-512,-10 0-1617,-11 0-1841,-9 0-2481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5:29.2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1 8772,'0'0'18440,"-15"145"-16887,9-103-865,6-7-559,0-8-129,0-6-64,0-14-1025,0 0-992,0 0-2273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5:29.6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7908,'0'0'17432,"0"18"-15717,0 137 982,0-154-2733,0 0 0,-1 0 0,1 0 0,0-1 0,0 1 0,0 0 0,0 0 0,0 0 0,1 0 0,-1-1 0,0 1 0,0 0 0,0 0 0,1 0 0,-1-1 0,0 1 0,1 0 0,-1-1 0,1 1-1,-1 0 1,1-1 0,-1 1 0,1 0 0,-1-1 0,1 1 0,0-1 0,-1 1 0,1-1 0,0 1 0,-1-1 0,1 1 0,0-1 0,0 0 0,-1 0 0,1 1 0,0-1 0,0 0 0,0 0 0,-1 0 0,1 0 0,0 0 0,0 0 0,0 0 0,0 0-1,-1 0 1,1 0 0,0 0 0,0 0 0,0-1 0,-1 1 0,1 0 0,0-1 0,0 1 0,-1-1 0,1 1 0,0 0 0,-1-1 0,2 0 0,3-3-67,-1 1 0,1-1 1,0 0-1,-1 0 0,5-7 0,14-12 128,-11 12-21,22-14-37,-32 24 33,0 0 1,0 0-1,0 0 0,0 0 1,1 1-1,-1-1 1,0 1-1,0-1 1,0 1-1,0 0 0,1 0 1,-1 0-1,0 0 1,0 0-1,0 1 1,1-1-1,1 1 0,0 2 105,-1 0 0,0 0 0,0 0 0,0 1 0,-1-1 0,1 1 1,-1-1-1,1 1 0,-1 0 0,-1 0 0,3 5 0,3 4 347,-6-10-100,1 1-485,0-1 0,0 0-1,0 0 1,0 0 0,0 0-1,1 0 1,0 0 0,3 2 0,-4-4-534,-1 0 0,1 0 0,0-1 1,0 1-1,0-1 0,0 0 0,0 1 1,0-1-1,0 0 0,0 0 1,0 0-1,0 0 0,0-1 0,0 1 1,0 0-1,0-1 0,0 1 0,2-2 1,21-10-7165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5:30.0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285 0 7411,'0'0'15672,"-29"11"-13653,-98 36-325,118-44-1504,0 1-1,1 0 1,-1 1-1,1-1 0,0 2 1,0-1-1,1 1 1,0 0-1,0 1 0,0 0 1,1 0-1,0 0 1,0 1-1,-8 13 1,13-19-186,0-1 0,0 1 0,0-1 0,0 0 0,0 1 0,1 0 0,-1-1 0,0 1 0,1-1 0,-1 1 1,1 0-1,0-1 0,-1 1 0,1 0 0,0 0 0,0-1 0,0 1 0,0 0 0,1 0 0,-1-1 0,1 4 0,0-4-29,0 1-1,0-1 1,0 0-1,1 1 1,-1-1-1,0 0 0,0 0 1,1 0-1,-1 0 1,1 0-1,-1-1 0,1 1 1,-1 0-1,1-1 1,0 1-1,-1-1 1,4 1-1,4 1-139,0-2 0,1 1 0,-1-1 0,0 0 0,0-1 0,18-3 0,-17 0-39,-1 1 1,0-1 0,1-1 0,-2 0 0,1 0 0,15-12-1,-14 9-106,0 1 0,1 0 0,0 1 1,21-9-1,-32 15 335,1 0 1,-1 0 0,0 0 0,0 0 0,1-1 0,-1 1 0,0 0 0,1 0 0,-1 0 0,0 0 0,1 0 0,-1 0 0,0 0 0,0 0 0,1 0 0,-1 1 0,0-1 0,1 0 0,-1 0 0,0 0 0,1 0-1,-1 0 1,0 0 0,0 1 0,1-1 0,-1 0 0,0 0 0,0 0 0,0 1 0,1-1 0,-1 0 0,0 0 0,0 1 0,0-1 0,1 0 0,-1 0 0,0 1 0,0-1 0,0 0 0,0 1 0,0-1 0,0 0-1,0 1 1,0-1 0,0 0 0,0 1 0,0 21 975,1 2 143,3-23-1203,0-2-2849,-3-13-10610,-1-5 2523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5:30.2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5907,'0'0'15943,"-5"56"-14406,5-36-1297,0 1-240,0-7-913,0 0-2352,0-7-1793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5:30.3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5122,'144'14'6147,"-144"-7"-1985,5 14-1425,0 6-47,0 1-754,0 0-1151,1 0-769,-1-1-16,0 1-2850,-5-7-3600,0 0-7797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5:30.7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5523,'0'0'12936,"6"20"-10655,0 0-1754,4 9 295,-1 1-1,-1 0 0,3 34 1,-10-50-604,-1-11-175,0 0-1,0 0 1,0 0-1,1 1 1,-1-1-1,1 0 0,0 0 1,-1 0-1,2 0 1,-1 0-1,3 5 1,-4-7 152,3-1 214,5-3 1185,-2-9-1184,0 0-1,0 0 1,1 0-1,1 1 1,0-1-1,14-14 1,13-11-2871,4-6-8304,-22 22 1200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5:31.1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0 256 1825,'0'0'19409,"26"-8"-17208,2 0-1635,-11 4-352,-1 0 0,-1-1 0,1-1 0,-1-1 0,0 0 0,0-1 0,0 0 0,12-12 0,-13 10-133,-1 0 1,0-2-1,-1 1 1,0-2 0,-1 1-1,-1-2 1,0 1 0,0-2-1,11-23 1,-20 37-52,-1 0 1,0 0-1,1 0 0,-1 0 1,0 0-1,1 0 1,-1 0-1,0 1 0,0-1 1,0 0-1,0 0 1,0 0-1,0 0 0,0 0 1,0 0-1,0 0 1,-1 0-1,1 0 0,-1-1 1,1 2 7,0 0 0,-1-1 0,1 1 0,-1 0 1,1 0-1,-1-1 0,1 1 0,-1 0 0,1 0 0,-1-1 0,1 1 0,-1 0 1,1 0-1,-1 0 0,1 0 0,-1 0 0,1 0 0,-1 0 0,1 0 1,-1 0-1,1 0 0,-1 0 0,0 1 0,-4 0 69,0 1 1,1 0-1,-1 0 0,1 0 0,-7 5 0,-3 3-21,0 0 0,1 1 0,1 1 0,0 0 0,0 0-1,1 1 1,1 1 0,0 0 0,1 0 0,-9 18 0,17-29-41,-1 0 1,1 0-1,0 1 1,0-1-1,0 0 1,0 0-1,1 0 1,-1 1-1,1-1 1,0 0-1,0 1 1,0-1 0,0 0-1,0 1 1,1-1-1,-1 0 1,1 1-1,0-1 1,0 0-1,1 0 1,-1 0-1,0 0 1,1 0-1,0 0 1,0-1-1,0 1 1,0 0-1,0-1 1,0 1-1,5 3 1,21 10 185,1-1 0,58 23 0,23 10-1940,-101-43 197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3:09.21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287 14 8740,'0'0'14361,"-27"-4"-12909,-9-1-1060,-42 1 0,70 4-354,1 1 0,0 0 1,0 1-1,0-1 0,0 1 1,0 1-1,0-1 0,1 1 0,-1 1 1,1-1-1,0 1 0,0 0 0,0 0 1,1 1-1,-1-1 0,1 2 0,-7 7 1,0-1 43,11-12-85,1 1 0,-1-1 0,0 1 0,0-1 0,1 1 1,-1-1-1,0 1 0,1 0 0,-1-1 0,1 1 0,-1 0 0,1 0 0,-1 0 0,1-1 0,-1 1 0,1 0 1,0 0-1,0 0 0,-1 0 0,1-1 0,0 1 0,0 0 0,0 0 0,0 0 0,0 0 0,0 0 0,0 0 1,0 0-1,0 0 0,0-1 0,1 1 0,-1 0 0,0 0 0,1 0 0,-1 0 0,1 0 0,-1-1 0,0 1 1,1 0-1,0-1 0,0 2 0,3 1-57,0 0 0,1 0-1,-1-1 1,0 0 0,1 0 0,6 2 0,2 1 128,27 12-59,-28-13 1,-1 0 0,1 1 0,0 1 0,-1-1 0,0 2-1,-1 0 1,17 13 0,-25-17-17,0 0 0,0-1-1,0 1 1,-1 0 0,1 0-1,-1 0 1,0 0 0,0 0 0,0 0-1,0 0 1,0 0 0,0 1 0,-1-1-1,0 4 1,-2 45 23,2-50-6,-1 1 17,1 0 0,-1 0 0,0-1 0,0 1-1,0 0 1,0-1 0,-1 1 0,1-1-1,-1 1 1,0-1 0,1 1 0,-1-1 0,0 0-1,0 0 1,-1 0 0,1 0 0,0-1 0,-4 3-1,-6 3 19,0 0-1,-22 7 0,14-6-115,3-2 168,14-5-343,1 0-1,-1 0 0,1 0 1,-1 0-1,1 0 0,-1 0 1,1 1-1,-3 1 0,4-2 202,1 0-1,-1 0 0,1 0 0,-1-1 1,1 1-1,0 0 0,-1 0 0,1 0 1,0 0-1,0 0 0,0 0 1,-1 0-1,1-1 0,0 1 0,0 0 1,0 0-1,1 0 0,-1 0 0,0 0 1,0 0-1,0 0 0,1 0 1,-1-1-1,0 1 0,1 0 0,-1 0 1,1 0-1,-1 0 0,2 0 0,3 9 203,-1 0 0,0 0 0,-1 0 0,0 0-1,0 0 1,-1 1 0,1 10 0,0 77 1493,-3-76-1540,3 0-222,-3-21-31,0-1 0,0 1 0,0-1 0,0 0-1,1 1 1,-1-1 0,0 0 0,0 1 0,1-1-1,-1 1 1,0-1 0,1 0 0,-1 0 0,0 1-1,1-1 1,-1 0 0,0 0 0,1 1 0,-1-1-1,0 0 1,1 0 0,-1 0 0,1 1 0,-1-1-1,1 0 1,-1 0 0,0 0 0,1 0 0,-1 0-1,1 0 1,-1 0 0,1 0 0,-1 0 0,0 0-1,1 0 1,-1 0 0,1-1 0,-1 1 0,1 0-1,-1 0 1,0 0 0,1-1 0,-1 1 0,0 0-1,1 0 1,-1-1 0,0 1 0,1-1 0,10-10-6404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5:43.1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344 50 8324,'0'0'19769,"-2"-8"-18350,1 5-1331,0 1-1,1-1 1,-1 1 0,0 0-1,-1-1 1,1 1-1,0 0 1,-1 0-1,1-1 1,-1 1 0,0 0-1,-3-3 1,3 4-38,-1 0-1,1 0 1,-1 0 0,0 0 0,1 0 0,-1 0-1,0 1 1,0-1 0,1 1 0,-1 0-1,0 0 1,0 0 0,0 0 0,1 0 0,-1 1-1,-5 1 1,-3 0-34,1 1 0,0 0 0,0 0 0,0 1 0,0 0 0,1 1 0,-1 0 0,1 1 0,-10 7 0,15-9-24,-1 0-1,1 0 1,-1 1 0,1-1-1,0 1 1,1 0-1,-1 0 1,1 1-1,0-1 1,1 1-1,-1-1 1,1 1-1,0 0 1,0 0-1,1 0 1,0 0 0,-1 8-1,1 3-15,1-1 0,0 1 0,1-1 0,0 1 0,2 0 0,0-1 0,1 0 0,0 0 0,2 0 0,0-1 0,0 1 0,16 24 0,49 93-19,-64-118 60,-1 0-1,-1 0 1,0 1 0,-1 0-1,0 0 1,-1 0-1,-1 0 1,0 30 0,-3-40 2,0-1 0,0 1 1,-1-1-1,0 1 0,0-1 0,0 0 1,0 0-1,-1 0 0,0 0 1,0 0-1,0 0 0,0-1 0,-1 1 1,0-1-1,-5 5 0,-3 2 27,-1 1-1,-1-2 1,-26 16 0,31-21-133,-1-1 1,-1-1-1,1 0 1,0 0-1,-1-1 1,0 0-1,1-1 1,-1 0-1,0-1 1,-12-1-1,19 1-50,3 0 42,0 0-1,1 0 1,-1 0 0,0 0-1,1 0 1,-1 0 0,0 0-1,1-1 1,-1 1 0,1 0-1,-1 0 1,0-1 0,1 1-1,-1 0 1,1-1 0,-1 1-1,1-1 1,-1 1 0,1-1-1,-1 1 1,1-1 0,0 1-1,-1-1 1,1 1 0,0-1-1,-1 0 1,1 1 0,-1-2-1,0-25-3429,2 19 2041,0 1 0,1-1 0,0 1 0,0-1 0,4-7 0,26-32-9494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5:43.5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0 10149,'0'0'8198,"-2"21"-5002,-11 159 3023,13-178-6221,0 1 0,1-1 1,-1 1-1,1-1 0,0 1 0,-1-1 0,1 0 1,0 1-1,0-1 0,1 0 0,-1 0 0,0 0 0,1 0 1,-1 0-1,1 0 0,0 0 0,0 0 0,0-1 1,-1 1-1,1-1 0,1 1 0,-1-1 0,0 0 0,0 0 1,0 0-1,1 0 0,-1 0 0,1 0 0,-1-1 1,3 1-1,0 0-142,-1 0 1,1-1 0,0 1-1,-1-1 1,1 0-1,-1 0 1,1-1-1,0 1 1,-1-1 0,1 0-1,-1 0 1,1-1-1,-1 1 1,0-1-1,1 0 1,6-5 0,30-34-960,-35 33 764,0 1-1,1 0 0,0 1 1,0-1-1,15-9 0,-13 14 346,-7 2 757,-4 20 1689,-7 12-1298,-6 32 1657,14-59-3423,1 0 0,0 0-1,0 0 1,0 0 0,0 0 0,2 7-1,4-5-4626,8-6-2479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5:43.7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167 1 5410,'0'0'20084,"-24"14"-18686,-70 47-98,90-58-1206,0 0 1,0 1 0,1-1 0,-1 1 0,1 0 0,0 0 0,0 0-1,1 0 1,-1 0 0,1 1 0,0-1 0,0 1 0,0-1 0,-1 7-1,1-1-28,1 0 0,0 0-1,1 0 1,1 16-1,-1-7-81,0-17 3,0-1-1,1 0 1,-1 1 0,0-1 0,0 0-1,1 1 1,-1-1 0,0 0 0,1 0 0,0 1-1,-1-1 1,1 0 0,0 0 0,-1 0 0,1 0-1,0 0 1,0 0 0,0 0 0,0 0 0,0 0-1,2 1 1,0 0-106,0-1-1,0 1 0,0-1 1,0 0-1,0 0 0,0 0 1,0 0-1,6 0 0,1 0-491,-1-1 0,0 0 0,1 0 0,-1-1 0,14-3-1,-13 0-476,-1 1-1,-1-1 1,1-1-1,-1 0 1,1 0-1,-1 0 1,-1-1-1,13-12 1,26-28-7972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5:44.1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118 0 1313,'0'0'15906,"-11"21"-12758,4-8-2674,-4 6 174,1 1 0,1 0 0,1 1 0,0 0 0,-6 31 0,6-12 543,-3 6-296,3 1 0,-5 89 0,16-136-1115,0 1 0,0-1 1,0 0-1,0 0 0,0 0 0,0 0 0,0-1 0,0 0 1,3 0-1,11-7-62,-1 0 1,0 0-1,20-16 0,-27 17 229,0 0-1,1 1 1,0 0-1,0 1 1,0 0-1,1 0 1,0 1-1,0 0 1,0 1-1,0 0 0,23-2 1,-33 5 73,-1 0 0,1 1 1,0-1-1,-1 0 0,1 0 0,-1 0 0,1 0 1,0 1-1,-1-1 0,1 0 0,-1 1 0,1-1 1,-1 0-1,1 1 0,-1-1 0,1 1 1,-1-1-1,0 0 0,1 1 0,-1-1 0,0 1 1,1-1-1,-1 1 0,0 0 0,1-1 0,-1 1 1,0-1-1,0 2 0,3 18 674,-3-16-525,4 38 1457,4 66 990,-8-107-2747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5:44.7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0 2769,'0'0'16506,"-8"25"-14809,5-15-1427,-48 177 3956,39-125-3213,2 0-1,-3 89 1,13-149-1042,0-3-423,1-1 402,0 0 0,-1 1 1,1 0-1,0-1 1,0 1-1,0 0 0,0-1 1,0 1-1,1 0 1,1-2-1,0 0-14,8-10 60,1 1-1,0 0 1,1 0-1,1 1 1,22-14-1,-29 21-12,0 0-1,0 1 1,0 0-1,1 0 0,-1 0 1,0 1-1,1 1 1,0-1-1,-1 1 0,1 0 1,0 1-1,0 0 1,0 0-1,13 3 0,-19-2 71,1 0 0,-1 0-1,1 0 1,-1 0-1,0 1 1,1-1-1,-1 1 1,0-1 0,0 1-1,0 0 1,0 0-1,-1 0 1,1 0-1,-1 0 1,1 1 0,-1-1-1,1 0 1,-1 1-1,0-1 1,0 1 0,0-1-1,-1 1 1,1 0-1,-1-1 1,1 5-1,2 10 381,-2 0-1,0 31 0,-1-35-244,-1-10-149,1 0 1,-1 0-1,0 0 0,0 0 0,0 0 0,0 0 0,-1 0 0,1 0 0,-1 0 0,0-1 0,0 1 0,0-1 0,0 1 1,0-1-1,0 0 0,-1 1 0,1-1 0,-1-1 0,1 1 0,-1 0 0,0-1 0,0 1 0,0-1 0,-5 2 0,-3 2 32,-1-1 0,0-1-1,-1 1 1,1-2-1,-15 2 1,-94-3-970,120-1-43,1-2 225,0 1-1,0-1 1,0 1-1,0-1 1,0 0-1,0 1 1,0-1 0,0 1-1,1-1 1,-1 1-1,1-1 1,0-1-1,14-10-7013,13-1-4587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5:45.1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263 0 11557,'0'0'12102,"-23"6"-10373,3-1-1339,8-3-173,0 1 0,0 0 0,0 1-1,0 0 1,0 1 0,1 0 0,0 1 0,0 0-1,-19 15 1,20-13 63,0 1 0,0 0 0,2 1 0,-1 0 0,-8 13 0,14-19-269,0 1 0,1 0-1,0 0 1,-1 1-1,2-1 1,-1 0-1,1 1 1,-1-1-1,2 1 1,-1-1-1,0 1 1,1 0-1,0-1 1,2 10-1,-2-14-53,1 0 0,0 1-1,0-1 1,0 0-1,0 0 1,0 0 0,0 0-1,0 0 1,0 0 0,1 0-1,-1 0 1,0-1-1,0 1 1,1 0 0,-1-1-1,0 1 1,1-1 0,-1 1-1,1-1 1,-1 0-1,1 1 1,-1-1 0,1 0-1,-1 0 1,1 0 0,-1 0-1,2-1 1,4 1-144,0 0 1,0 0-1,-1-1 0,1 0 1,12-4-1,-8 0 8,-1-2 1,0 1-1,0-1 0,0-1 1,0 0-1,-1 0 1,9-12-1,13-10-326,-7 5 57,13-11 125,-35 35 1782,-2 23 1134,0-5-2084,-1-10-419,1 0 1,0 0 0,0 0 0,1 0 0,0 0 0,0 0-1,0 0 1,1 0 0,3 7 0,-4-13-332,-1 0 1,1 0-1,0 0 0,0 0 1,0 0-1,0 0 0,0-1 1,0 1-1,0 0 0,0-1 1,0 1-1,0-1 0,0 1 1,0-1-1,0 1 0,2-1 1,21 3-8977,-4-3-134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5:45.4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0 5891,'0'0'20070,"-2"24"-18101,1-11-1705,-6 165 1953,6-166-2182,1-10-29,0-1 0,0 1 0,0 0 1,0-1-1,0 1 0,0-1 0,0 1 0,1 0 0,-1-1 1,0 1-1,2 2 0,-1-3-27,0 0 1,0 0-1,0-1 1,0 1-1,0 0 1,0-1-1,1 1 1,-1-1-1,0 0 1,0 1-1,0-1 1,1 0-1,-1 1 1,0-1-1,0 0 1,1 0-1,-1 0 1,0 0-1,2-1 1,5 0-119,0 0 0,0-1 0,0 0 0,-1 0 1,1-1-1,0 0 0,-1 0 0,0 0 0,0-1 1,0-1-1,0 1 0,-1-1 0,12-11 0,-9 8 8,1 0 0,1 1 0,-1 0 0,23-10 0,-32 16 169,-1 1-1,1 0 0,0 0 1,-1-1-1,1 1 1,-1 0-1,1 0 0,-1 0 1,1-1-1,0 1 1,-1 0-1,1 0 0,-1 0 1,1 0-1,-1 0 1,1 0-1,0 0 0,-1 1 1,1-1-1,-1 0 1,1 0-1,0 0 0,-1 0 1,1 1-1,-1-1 1,1 0-1,-1 1 0,1-1 1,-1 0-1,1 1 1,-1-1-1,0 1 0,1-1 1,-1 0-1,1 1 1,-1-1-1,1 2 0,3 25 784,-4-24-755,0 0 0,0 0 0,0 0-1,1 0 1,-1 0 0,1 0 0,0 0 0,0 0-1,2 5 1,-2-7-220,0 0 0,0 0 0,-1 0-1,1 0 1,0 0 0,0 0 0,1 0 0,-1 0-1,0-1 1,0 1 0,0 0 0,1-1 0,-1 1-1,3 0 1,-3-1-478,0 1 0,0-1 1,1 0-1,-1-1 0,0 1 0,0 0 0,0 0 0,1 0 0,-1-1 1,0 1-1,0-1 0,0 1 0,0-1 0,1 1 0,-1-1 0,0 0 0,0 1 1,1-3-1,13-9-8482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5:46.0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1 4770,'0'0'22085,"-4"21"-20175,4-20-1895,-8 53 1023,-1 69 1,37-122-2098,-23-1 957,-1-1 0,1 0 0,0 0 0,0 0 0,-1 0 0,1-1 0,0 0 0,-1 0 0,6-4 0,42-29-217,-20 14 177,-23 15 117,-5 3 21,1-1-1,-1 1 1,1 1 0,0-1-1,0 1 1,0 0 0,0 0-1,8-1 1,-11 3 223,-3 38 1303,0-27-1338,0-1 0,1 1 0,0-1 1,0 0-1,1 1 0,1-1 0,0 0 0,0 1 1,1-1-1,5 11 0,-8-20-187,1 0 0,-1 0 0,1 0 1,-1-1-1,1 1 0,0 0 0,0-1 0,-1 1 0,1-1 0,0 1 0,0 0 1,0-1-1,-1 0 0,1 1 0,0-1 0,0 0 0,0 1 0,0-1 1,0 0-1,0 0 0,0 0 0,0 0 0,0 1 0,0-2 0,0 1 0,0 0 1,0 0-1,0 0 0,0 0 0,-1-1 0,1 1 0,1-1 0,29-16-417,36-34-137,36-27-17,-90 69 499,1 1 0,0 1 1,1 0-1,0 1 0,0 0 1,16-3-1,-29 8 91,-1 1 0,1-1 1,0 1-1,0-1 0,0 1 0,0 0 0,-1 0 1,1-1-1,0 1 0,0 1 0,0-1 1,0 0-1,0 0 0,-1 1 0,1-1 0,0 1 1,0-1-1,-1 1 0,1 0 0,0 0 0,-1 0 1,1 0-1,0 0 0,-1 0 0,0 0 0,3 3 1,-2 0 141,0 0 1,0 0-1,-1 0 1,0 0-1,0 0 0,0 1 1,0-1-1,0 9 1,4 17 378,14 39-22,-15-63-2997,-3-14-2746,-6-17-764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6:50.3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1 8980,'0'0'12718,"-8"28"-10872,-28 97-325,30-106-1201,1 0 0,1 0 0,1 0 0,0 1 1,2 0-1,0 19 0,1-30-245,1-7-70,-1 1 0,0-1 0,1 0 0,0 1 0,-1-1 0,1 0 0,0 1 0,0-1 0,0 0 0,0 0 0,1 0 0,-1 0 0,1 0 0,-1 0 0,1 0 0,0-1 0,-1 1 0,1-1 0,0 1 0,0-1 0,0 1 0,0-1 0,0 0 0,1 0 0,-1 0 0,0 0 0,0-1 0,1 1 0,-1-1 0,0 1 0,1-1 0,-1 0 0,3 0 0,3 1-8,0 0-1,0-1 1,0 0 0,0-1 0,0 0 0,0 0 0,0-1 0,0 1-1,13-7 1,-11 3-11,0-1 1,0-1-1,-1 0 0,0 0 0,0-1 0,0 0 0,7-9 0,50-67-589,-58 74 490,5-3-52,-13 12 162,0 1 0,1 0 0,-1 0 0,0 0 0,0 0 0,0 0-1,1 0 1,-1 0 0,0 0 0,0 0 0,0 0 0,1 0 0,-1 0-1,0 0 1,0 0 0,1 0 0,-1 0 0,0 0 0,0 0-1,0 0 1,0 0 0,1 1 0,-1-1 0,0 0 0,0 0 0,0 0-1,1 0 1,-1 0 0,0 0 0,0 1 0,0-1 0,0 0 0,0 0-1,0 0 1,1 0 0,-1 1 0,0-1 0,0 0 0,0 0 0,3 30-164,-3-28 163,-1 61 29,3 83 1374,-2-145-1384,0 1-1,0 0 1,0 0 0,0 0-1,0-1 1,1 1-1,-1 0 1,1 0-1,-1-1 1,1 1 0,0 0-1,0-1 1,0 1-1,0-1 1,0 1-1,0-1 1,0 1-1,0-1 1,0 0 0,2 2-1,-2-3-14,1 1-1,-1-1 0,1 1 1,-1-1-1,0 0 1,1 1-1,-1-1 0,1 0 1,-1 0-1,1 0 0,-1 0 1,1 0-1,-1-1 1,0 1-1,1 0 0,-1-1 1,1 1-1,-1-1 1,2 0-1,3-2-6,-1 0 0,1-1-1,-1 1 1,1-1 0,-1 0 0,-1-1-1,1 1 1,0-1 0,4-7 0,5-9 108,-2-1 0,0 0 0,-2-1 0,-1 0 1,0 0-1,8-42 0,-10 21-3204,-4 1-3501,-3 60 36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6:50.5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10341,'0'0'12533,"36"21"-11940,-16-14-481,1-1-112,-1 1-64,-9-7-1441,4 0-1152,-10 0-1777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3:09.50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11 149 11013,'0'0'14020,"10"18"-13575,-2-4-393,0 0 0,0-1 0,17 19 0,-24-30-44,1-1-1,-1 0 0,1 0 1,0 0-1,-1 1 0,1-1 1,0-1-1,0 1 0,-1 0 0,1 0 1,0-1-1,0 1 0,0-1 1,0 0-1,0 1 0,0-1 1,0 0-1,0 0 0,0 0 1,0 0-1,0-1 0,0 1 0,0-1 1,0 1-1,3-2 0,1-1 6,0 0 0,0 0 0,0-1-1,0 0 1,6-5 0,-11 8-13,8-7-41,0 0-1,-1 0 1,0-1-1,-1 0 0,1 0 1,8-17-1,-13 21 10,0 1-1,-1-1 0,0 0 1,0 0-1,0 0 1,-1 0-1,1 0 0,-1-1 1,0 1-1,-1 0 1,1 0-1,-1-1 0,0 1 1,-1 0-1,1-1 1,-1 1-1,-3-9 0,3 12 35,0 0 0,0 0 0,0 0 0,-1 0 0,1 0 0,-1 0 0,1 0 0,-1 0 0,0 1 0,0-1 0,0 0 0,0 1 0,0 0 0,0 0 0,-3-2 0,-1 0 71,0 1 1,0 0 0,-1 0 0,1 0 0,-13-1-1,13 3 14,0-1-1,-1 1 1,1 0-1,0 0 0,-1 0 1,1 1-1,0 0 1,-1 0-1,1 1 0,0 0 1,0 0-1,0 0 1,-7 5-1,7-3-245,0 1 1,1 0-1,0 1 1,0-1-1,0 1 1,1 0-1,-1 0 1,2 0-1,-1 1 1,1 0-1,-4 9 1,-2 16-4509,7 1-3955,2-19 2577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6:50.8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155 4 9540,'0'0'18441,"-12"-1"-17249,8 0-1154,1 0-1,0 1 1,-1-1 0,1 1-1,0 0 1,-1 0-1,1 0 1,0 1-1,0-1 1,-1 1-1,1 0 1,0 0-1,0 0 1,0 0-1,0 0 1,0 1 0,0 0-1,0-1 1,0 1-1,0 0 1,1 0-1,-1 0 1,1 1-1,0-1 1,-1 1-1,1-1 1,-3 6 0,-3 4 11,1 0 1,1 0-1,0 0 1,0 0 0,1 1-1,1 0 1,0 0-1,1 1 1,0-1 0,1 1-1,1-1 1,0 1 0,0 0-1,3 19 1,-1-30-51,0 1 0,0-1 1,1 1-1,-1-1 0,1 0 0,0 0 0,-1 0 1,1 0-1,1 0 0,-1 0 0,0 0 1,1-1-1,-1 1 0,1-1 0,5 4 1,5 2-29,0 0 1,19 9-1,-20-11-12,-7-4-274,-1 0 0,1-1-1,-1 0 1,1 0 0,0 0-1,0 0 1,-1-1 0,8 1 0,-7-1-893,0-1 1,-1 1-1,1-1 1,0 0-1,-1 0 1,1 0-1,-1 0 1,8-4-1,13-14-8986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6:51.9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 49 4866,'0'0'11782,"-12"29"-9533,-37 97-40,42-109-1568,1 1 0,1 0 0,1 0 0,0 0-1,2 1 1,0 0 0,1 29 0,1-45-596,0 0-1,0 0 0,0 0 0,0 0 1,1 0-1,0 0 0,-1 0 0,1 0 1,0 0-1,0 0 0,1 0 1,-1 0-1,1-1 0,-1 1 0,1-1 1,0 1-1,0-1 0,0 0 0,0 1 1,0-1-1,1 0 0,-1 0 0,1-1 1,-1 1-1,1 0 0,0-1 1,-1 0-1,6 2 0,0-1 2,0 0 0,1 0 1,0-1-1,-1 0 0,1 0 0,-1-1 0,1-1 1,17-2-1,-23 3-28,0-1 0,0 0 0,0 0 0,0-1 0,0 1 0,-1 0 0,1-1 0,0 0 0,-1 0 0,1 0 0,-1 0 0,1 0 0,3-4 0,24-37 209,-25 34-167,10-17 0,-2-1 0,-1 0 1,-1-1-1,-1 0 1,-2-1-1,-1 0 0,-1 0 1,-1-1-1,-2 1 1,0-51-1,-3 79-44,0 0 0,0 1 1,0-1-1,0 0 0,-1 1 0,1-1 0,0 0 1,0 1-1,0-1 0,-1 1 0,1-1 0,0 0 0,-1 1 1,1-1-1,0 1 0,-1-1 0,1 1 0,-1-1 1,1 1-1,0 0 0,-1-1 0,1 1 0,-1-1 0,0 1 1,1 0-1,-1-1 0,1 1 0,-1 0 0,0 0 1,1 0-1,-2-1 0,-21 0 461,16 1-327,-190 0 823,161 7-965,35-6-68,0-1 0,0 1 0,1-1 0,-1 1 0,0 0-1,0-1 1,0 1 0,0 0 0,1 0 0,-1 0 0,0-1-1,1 1 1,-1 0 0,1 0 0,-1 0 0,1 0 0,-1 0-1,1 0 1,-1 0 0,1 2 0,-7 21-2220,6-19 1096,0 1 0,1-1 0,0 0 0,-1 1 0,2-1 0,-1 1 0,1-1 0,0 0 0,2 7 0,14 3-5379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6:52.2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 0 10773,'0'0'12894,"-12"26"-11816,0-2-755,-1 2 105,1-1 0,2 2 0,0 0-1,-8 41 1,8-17 264,3 1 0,-2 83 0,9-132-687,0 0-1,0 0 1,0 0 0,0 0 0,0 0 0,1-1-1,-1 1 1,1 0 0,0 0 0,0 0 0,0-1-1,0 1 1,0 0 0,1-1 0,-1 1 0,1-1 0,0 0-1,-1 1 1,1-1 0,0 0 0,0 0 0,1 0-1,-1 0 1,0 0 0,1-1 0,3 3 0,32 5-1641,6-7-4374,-17-6 888,7-13-1294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6:52.5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 0 6099,'0'0'15305,"-5"5"-13378,-5 5-1488,1 0 0,1 1 1,-1 0-1,2 0 0,-1 1 0,2 0 1,0 1-1,0-1 0,-7 24 1,6-12-59,2 0 0,0 0 0,1 0 0,-1 48 1,5-69-431,0 1 0,0 0 0,0-1 0,1 1 0,-1 0 0,1-1 0,0 1 0,0-1 0,0 1 0,1-1 0,-1 0 0,1 1 0,0-1 0,0 0 0,0 0 0,0 0 0,0 0 0,1-1 0,-1 1 0,1-1 0,0 1 0,0-1 0,0 0 0,0 0 0,0 0 0,0 0 0,0-1 0,1 1 0,-1-1 0,1 0 0,-1 0 0,1 0 0,-1 0 0,1-1 0,5 1 0,-2 0-716,-1-1 1,1 1-1,0-1 0,-1 0 1,1-1-1,-1 0 0,1 0 1,0 0-1,-1-1 1,0 0-1,1 0 0,6-4 1,23-14-6053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6:53.1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 6051,'0'0'15321,"0"19"-13600,-5 245 3351,5-263-4960,8-17-149,6-5-212,1 1 1,1 0 0,0 2 0,2 0 0,0 0 0,1 2 0,22-15 0,-29 26 16,-9 8 256,1-3 38,0 1 0,0 0 0,0 0 0,0 0 1,0 1-1,0-1 0,-1 1 0,1 0 1,0 0-1,-1 1 0,1-1 0,-1 1 0,0-1 1,0 1-1,0 0 0,0 0 0,-1 0 0,1 1 1,-1-1-1,0 1 0,3 6 0,3 4 168,-1 1-1,0 0 1,-2 1-1,6 20 0,-9-28-167,1 30 159,-3-35-352,0-31-19155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6:53.4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4018,'0'0'16941,"13"6"-15084,42 20-78,-51-23-1540,0 0 0,1 0 0,-1 1 0,0-1 0,-1 1 0,1 0 0,-1 0 0,0 0 0,0 0 0,0 1 0,0-1 0,-1 1 0,3 7 0,4 5 297,-5-9-336,0 1 0,0 0 0,-1 1 0,-1-1 0,1 0 0,-1 1 0,0 10 0,1 69 465,-3-67-500,0 6-63,-1 1-1,-1 0 0,-11 52 1,10-69-137,-1 0 1,0 0-1,-1-1 1,0 0-1,-1 0 1,0 0 0,-1-1-1,0 0 1,-1 0-1,0 0 1,-16 13-1,6-10-1244,7-10-1172,0-7-3500,5-8-428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6:56.5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0 1056,'0'0'15557,"0"6"-13372,-8 216 4028,5-41-2522,4-136-3622,-1-121-4751,0-4-4480,0 32 1214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6:57.0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77 7716,'-17'-63'5928,"14"50"1795,4 13-6458,41 0-719,53 8 1,-78-6-497,0 1-1,0 1 1,-1 1-1,0 0 1,0 1 0,17 9-1,-31-14 4,0 0-1,0 0 1,0 0 0,-1 0-1,1 1 1,0-1-1,0 0 1,-1 1 0,1-1-1,-1 1 1,1 0-1,-1-1 1,0 1-1,0 0 1,0 0 0,0 0-1,0 0 1,0 0-1,0 0 1,0 0-1,-1 0 1,1 0 0,-1 0-1,0 0 1,0 0-1,1 1 1,-1-1-1,-1 3 1,0-2 75,0 1 0,0-1 0,0 1 1,-1-1-1,0 1 0,1-1 0,-1 0 0,-1 0 0,1 0 0,0 0 1,-1 0-1,1-1 0,-1 1 0,0-1 0,-3 3 0,-27 18 193,22-17-291,0 0-1,1 2 0,0-1 0,0 1 1,1 1-1,0 0 0,-15 19 0,23-26-38,0 0 0,-1 0 0,1-1 0,0 1 0,1 0 0,-1 0 0,0 0 0,1 0 0,-1 0 0,1 0 0,-1 1 0,1-1-1,0 0 1,0 0 0,0 0 0,0 0 0,0 0 0,1 0 0,-1 0 0,1 0 0,-1 1 0,1-1 0,0 0 0,0-1 0,-1 1 0,2 0 0,-1 0 0,0 0 0,0-1-1,0 1 1,1 0 0,-1-1 0,1 1 0,-1-1 0,1 0 0,0 1 0,0-1 0,2 1 0,7 4-14,0-1-1,1 0 1,0-1-1,0 0 1,15 2 0,-16-4 47,11 3 6,0 1 1,0 1-1,-1 1 0,24 12 1,-44-19-11,0 0 0,0 0 0,1-1 0,-1 1 0,0 0-1,0 0 1,0 0 0,0 0 0,0 0 0,0 0 0,0 0 0,0 0 0,-1 1 0,1-1 0,0 0 0,-1 1 0,1-1 0,-1 0 0,1 1 0,-1-1 0,0 0 0,1 1 0,-1-1 0,0 1 0,0-1 0,0 1 0,0-1-1,0 0 1,0 1 0,-1-1 0,1 1 0,0-1 0,-1 0 0,1 1 0,-1-1 0,0 0 0,1 1 0,-1-1 0,0 0 0,0 0 0,1 0 0,-3 2 0,-3 4 215,0 0 1,0-1-1,0 0 0,-1 0 1,-12 8-1,6-6-76,0-1-1,0 0 1,-1 0 0,-1-2-1,1 1 1,-1-2-1,-27 5 1,16-5-1522,-49 0 0,75-4 1185,-1-1 0,1 1 0,-1 0 0,1 0 0,-1-1 0,1 1 0,0 0 0,-1-1 0,1 1 0,0-1 0,-1 1 0,1 0 0,0-1 0,-1 1 0,1-1 0,0 1-1,0-1 1,0 1 0,-1-1 0,1 1 0,0-1 0,0 1 0,0-1 0,0 1 0,0-1 0,0 1 0,0-1 0,0 1 0,0-1 0,0 1 0,0-2 0,3-19-4503,5-5-2370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6:57.2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8180,'0'0'18488,"20"49"-18152,-14-43-240,-6 1-96,0 7-1136,10 0-2194,-5-7-3249,15 0-4290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6:57.5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166 0 1185,'0'0'23560,"-15"13"-22232,-2 0-963,1 1 0,1 1-1,1 0 1,0 1 0,0 1 0,-19 32-1,28-36-294,0 0 0,1-1-1,0 2 1,1-1 0,1 0-1,0 1 1,0-1 0,2 1-1,1 25 1,-1-22-68,0-13-11,1 0 0,0 0 0,0 1-1,0-1 1,1 0 0,-1 0 0,1 0-1,0-1 1,0 1 0,0 0 0,1-1-1,-1 1 1,1-1 0,0 0 0,0 0-1,0 0 1,0 0 0,1 0 0,-1-1-1,1 1 1,-1-1 0,1 0-1,0 0 1,0 0 0,0-1 0,0 0-1,0 1 1,0-1 0,1-1 0,-1 1-1,0-1 1,0 1 0,5-1 0,-1 0-435,0-1 1,0 1 0,-1-1-1,15-4 1,-17 4-358,-1-1 0,1 0 0,-1 0 0,0 0 0,0-1 0,0 1 0,0-1 0,0 0 1,3-4-1,13-8-5946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7:13.4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1 464 9156,'0'0'7742,"17"-26"-5701,107-164 547,-114 175-2244,0 0 0,-1-1 0,-1 0 0,0-1 0,-2 1 0,1-1 0,-2-1 0,0 1-1,-2-1 1,4-36 0,-7 53-256,0-1 0,1 1 0,-1 0-1,-1 0 1,1-1 0,0 1 0,0 0-1,0-1 1,-1 1 0,1 0 0,0 0-1,-1 0 1,1-1 0,-1 1 0,0 0-1,1 0 1,-1 0 0,0 0 0,0 0-1,-1-1 1,1 1-51,0 1 0,0-1 0,0 1 0,0 0 0,0 0 0,0 0 0,0-1 0,0 1 0,0 0 0,0 0 0,0 0-1,0 0 1,0 1 0,0-1 0,0 0 0,0 0 0,0 1 0,0-1 0,-2 1 0,-3 2-15,0 1 0,1-1 0,-1 1 0,1 0 0,0 0 1,0 0-1,-4 6 0,-5 5 14,2 0 0,0 1-1,1 1 1,1 0 0,0 0 0,1 1 0,1 0 0,1 0-1,0 1 1,1 0 0,2 0 0,0 1 0,0-1 0,2 1 0,0 34-1,2-52-30,0 1 1,1-1-1,-1 1 0,0-1 0,1 0 0,0 1 0,-1-1 0,1 0 0,0 1 0,0-1 0,0 0 0,1 0 0,-1 0 0,0 0 0,1 0 0,-1 0 0,1 0 0,2 1 0,0 0 9,0 1 0,1-2 0,-1 1-1,1-1 1,0 1 0,-1-1 0,1 0-1,6 1 1,7 1 25,0-1-1,0-1 0,34 0 1,-42-2-146,-1 0 0,0-1 0,0 0 0,0-1 0,0 0 0,0 0 0,0-1 0,15-7 0,-10 2-986,0 0-1,0-2 1,23-20 0,6-6-4411,-9 1-2811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3:09.72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5 1 3714,'0'0'17320,"-5"55"-17192,5-27-128,5-7-961,11-7-3345,-1-14-3393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6:58.4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0 5859,'0'0'11480,"-9"25"-9338,4-13-1814,-5 13 278,1-1 0,1 1 0,2 0 0,0 1 0,-2 33 0,6-35-18,-1 11 643,1 1 1,5 49-1,-2-81-1205,-1 0-1,1 0 0,-1 0 1,1-1-1,1 1 0,-1 0 1,0 0-1,1-1 0,0 1 1,0-1-1,0 0 0,0 1 1,0-1-1,1 0 0,0 0 0,-1 0 1,1-1-1,0 1 0,0-1 1,1 1-1,-1-1 0,0 0 1,1 0-1,-1-1 0,1 1 1,0-1-1,-1 1 0,1-1 1,0-1-1,0 1 0,0 0 1,0-1-1,0 0 0,0 0 1,0 0-1,-1 0 0,1-1 0,0 1 1,0-1-1,0 0 0,0 0 1,-1 0-1,1-1 0,0 0 1,-1 1-1,1-1 0,-1 0 1,0-1-1,0 1 0,4-4 1,3-3 6,0 0 1,-1-1 0,-1 0-1,1 0 1,-2-1 0,1 0-1,-1 0 1,-1-1-1,0 0 1,-1 0 0,8-25-1,-9 17-1,0 1 1,0-1-1,-2 0 0,0 1 0,-2-1 0,0 0 0,-4-29 0,3 44-31,0 0 0,0-1 1,-1 1-1,1 0 0,-1-1 0,0 1 0,-1 0 1,1 0-1,-1 1 0,0-1 0,0 0 0,-5-4 1,5 6 24,0 0 1,0 1 0,0-1 0,0 1 0,-1 0-1,1 0 1,-1 0 0,1 0 0,-1 0-1,0 1 1,0 0 0,0 0 0,0 0 0,0 0-1,0 1 1,0-1 0,-4 1 0,-14 0 175,0 1 1,0 2-1,0 0 0,1 1 1,-42 13-1,54-14 1374,-5 1-7661,41 3-10423,-2-7 6195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6:58.7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169 1 4082,'0'0'15282,"-12"20"-13492,-18 32-290,2 1 0,-38 106 0,56-126-992,3 1-1,0 0 0,3 1 1,1 0-1,2 68 0,1-99-493,0 0 0,0 0 0,1 0 0,0-1 0,-1 1 0,1 0 0,1 0 0,-1-1 0,0 1 0,1-1-1,0 1 1,0-1 0,0 0 0,0 0 0,0 1 0,1-2 0,-1 1 0,1 0 0,0 0 0,0-1-1,0 0 1,5 4 0,-3-4-160,0 0 0,0 0 0,0 0-1,0-1 1,0 1 0,9 0 0,37-2-4254,-22-10 105,2-14-1719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6:59.4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 0 2561,'0'0'18000,"-13"26"-16031,-5 7-1270,4-9-120,0 1 0,2 1 0,2 0 0,-9 29 0,12-25-74,2 0 0,2 1-1,0-1 1,3 45 0,0-58-479,0-15-29,-1 0 0,1 0-1,0 1 1,1-1-1,-1 0 1,0 1 0,1-1-1,-1 0 1,1 0-1,0 0 1,-1 0 0,1 1-1,0-1 1,0 0-1,1 0 1,2 3-1,-2-4-63,0 1 0,0-1-1,0 0 1,1 0-1,-1 0 1,1 0-1,-1 0 1,1-1-1,-1 1 1,1-1-1,-1 1 1,1-1 0,-1 0-1,6-1 1,2 1-325,0-2 0,-1 1 0,1-1-1,0-1 1,-1 0 0,15-6 0,-15 5 111,1 0-1,-1 1 0,1 0 0,0 1 0,0 0 1,17-1-1,-25 3 319,1 1 1,-1-1-1,1 1 0,0 0 1,-1 0-1,0 0 1,1 0-1,-1 1 0,0-1 1,1 0-1,-1 1 1,0 0-1,0-1 0,0 1 1,0 0-1,-1 0 0,1 0 1,0 0-1,-1 1 1,0-1-1,1 0 0,0 4 1,1-2 234,-1 0 1,1 0 0,0 0-1,0-1 1,0 1-1,0-1 1,4 3 0,-5-5-232,0 0-1,-1 0 1,1 0 0,0 0 0,0 0 0,0-1 0,0 1 0,0-1 0,0 0 0,0 1 0,1-1 0,-1 0 0,0 0 0,0 0 0,0-1 0,0 1 0,0 0-1,0-1 1,0 1 0,3-2 0,0-1-24,0 1 0,0-1-1,0 0 1,0-1 0,-1 1-1,0-1 1,1 0-1,-1 0 1,-1 0 0,1 0-1,-1-1 1,1 1 0,-1-1-1,3-8 1,-1 5 2,-2-1-1,1 1 0,-1 0 1,0-1-1,-1 0 1,0 1-1,0-1 1,0-13-1,-2 16 22,0 1-1,0-1 0,-1 0 0,1 1 0,-1-1 0,0 1 0,-1-1 0,-1-5 1,2 10-12,0-1 0,0 0 1,-1 1-1,1-1 1,0 1-1,0 0 1,-1-1-1,1 1 0,-1 0 1,1 0-1,-1 0 1,0 0-1,1 0 1,-1 0-1,0 0 0,1 1 1,-1-1-1,0 1 1,0-1-1,0 1 1,0-1-1,0 1 0,1 0 1,-1 0-1,-3 0 1,-11 0 178,-1 1-1,1 0 1,0 0 0,0 2 0,1 0 0,-1 1 0,1 0 0,-29 13 0,43-16-210,-1 0-1,0 0 1,0 0 0,0 0-1,1-1 1,-1 1 0,0 0 0,0-1-1,0 0 1,0 1 0,0-1-1,-4 0 1,5 0-570,6 1-4510,6 1 1880,0 0 1,0-1-1,14 0 0,15-1-6636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6:59.8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272 0 7507,'0'0'8583,"-25"21"-4608,-80 71-1056,95-83-2574,1 0 1,1 0-1,-1 1 0,2 0 0,-1 0 1,1 0-1,1 1 0,0 1 1,0-1-1,1 1 0,1 0 1,0 0-1,0 0 0,1 0 1,-1 17-1,4-28-341,-1 0 0,1 0 0,0 1 0,0-1 0,0 0 0,0 1 0,0-1 0,0 0 0,0 1 0,0-1 0,0 0 1,1 0-1,-1 1 0,0-1 0,1 0 0,-1 0 0,1 0 0,0 1 0,-1-1 0,1 0 0,0 0 0,0 0 0,-1 0 0,1 0 0,0 0 0,0 0 0,0-1 0,0 1 0,2 0 0,0 1-22,1-2 0,0 1 0,0 0 0,0-1 0,0 0 0,0 0 0,0 0 0,4-1 0,12 1-32,-10-1-14,0-1 0,1 1 0,-1-1 0,0-1 0,0 0 0,0-1 0,0 0 0,0 0 0,-1-1 0,0 0 0,0 0 0,0-1 0,-1-1 0,0 1 0,10-11-1,-4 3-107,-1-1 0,0 0 0,-1-1 0,-1 0 0,0-1 0,-2 0 0,11-24 0,-20 40 300,10-20-580,-10 21 526,0 1 0,0-1 0,0 0 1,0 0-1,0 0 0,0 0 0,1 0 0,-1 1 0,0-1 0,0 0 0,0 0 1,0 0-1,0 0 0,0 0 0,1 0 0,-1 0 0,0 0 0,0 0 0,0 1 1,0-1-1,0 0 0,1 0 0,-1 0 0,0 0 0,0 0 0,0 0 0,0 0 1,1 0-1,-1 0 0,0 0 0,0 0 0,0 0 0,0 0 0,1 0 0,-1 0 1,0-1-1,0 1 0,0 0 0,0 0 0,0 0 0,1 0 0,-1 0 0,0 0 1,-16 377 2104,13-348-2084,-1-1 0,-2 1-1,-1-1 1,-1-1 0,-15 37 0,22-62-87,-1 1 0,1-1 1,-1 1-1,0-1 0,0 1 1,0-1-1,0 0 0,0 0 1,0 0-1,-1 0 1,1 0-1,-1-1 0,1 1 1,-1-1-1,0 0 0,0 1 1,1-1-1,-1 0 1,0-1-1,-5 2 0,-3-1 19,0 0 0,0-1 0,0 0 0,-13-2 0,11 0-57,2 1-100,-1-1-1,1 0 1,0-1 0,0 0 0,0-1 0,0 0 0,1-1 0,0 0 0,0-1 0,0 0-1,-18-14 1,24 16-193,-1 0 0,1-1 1,0 0-1,0 1 0,1-1 0,-1-1 0,1 1 0,0 0 0,0-1 0,-3-9 0,5 9-196,0 1 0,0 0 0,0 0-1,1 0 1,0-1 0,0 1 0,0 0-1,1 0 1,-1-1 0,1 1 0,1 0-1,-1 0 1,1 0 0,2-5 0,0 1-652,1 1 0,0 0 1,0 0-1,13-13 0,36-34-6357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7:00.2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1 9188,'0'0'15671,"-3"22"-14193,-14 107 171,17-129-1652,-1 1 0,1 0-1,0 0 1,0-1 0,0 1-1,0 0 1,0-1 0,0 1-1,0 0 1,0-1 0,0 1 0,0 0-1,0-1 1,0 1 0,0 0-1,1 0 1,-1-1 0,0 1-1,0-1 1,1 1 0,-1 0 0,1-1-1,-1 1 1,0-1 0,1 1-1,-1-1 1,1 1 0,-1-1-1,1 1 1,0-1 0,-1 1 0,1-1-1,-1 0 1,2 1 0,0-1-35,0 0 1,1 1-1,-1-1 0,0-1 1,0 1-1,1 0 1,-1 0-1,0-1 1,0 0-1,0 1 1,3-2-1,7-3-188,1-1 1,20-14-1,-17 9 110,-10 6 72,0 0-1,0 1 1,1 0 0,-1 0 0,1 0 0,0 1-1,0 0 1,0 0 0,0 1 0,1 0-1,-1 0 1,9 0 0,10 37 1223,-13-17-742,0 0 0,-1 0 0,18 40 0,-28-53-413,10 13-3964,-11-18 3491,0-1 1,-1 1-1,1 0 1,0-1-1,0 1 1,-1-1-1,1 1 1,-1-1 0,1 1-1,0-1 1,-1 0-1,1 1 1,-1-1-1,1 0 1,-1 0-1,1 1 1,-1-1 0,1-1-1,8-12-342,16-19-5067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7:00.7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 7203,'0'0'15653,"8"2"-14314,11 3-751,-1 1 1,-1 1-1,1 0 1,-1 1-1,23 15 0,-31-17-375,-1 0 0,0 1 0,0 0-1,-1 0 1,1 1 0,-2-1 0,1 2 0,-1-1-1,0 1 1,-1-1 0,0 2 0,6 13-1,-6-3 32,-1 0-1,0 0 1,-2 1-1,0-1 1,-1 1-1,-1-1 0,-4 25 1,3-34-223,-1 0 0,0 0 0,-1 0 0,0 0 0,0-1 0,-1 1 1,-11 18-1,-49 69 102,13-24-87,26-29-36,-36 54 0,61-98-16,0-1 0,0 1 0,-1-1 0,1 1-1,0-1 1,0 1 0,0-1 0,0 0 0,-1 1 0,1-1 0,0 1 0,-1-1-1,1 0 1,0 1 0,-1-1 0,1 0 0,0 0 0,-1 1 0,1-1 0,0 0-1,-1 0 1,1 1 0,-1-1 0,1 0 0,-1 0 0,1 0 0,0 0 0,-1 0-1,1 0 1,-1 1 0,1-1 0,-1 0 0,1 0 0,-1 0 0,1-1 0,-1 1 0,1 0-1,-1 0 1,1 0 0,0 0 0,-1 0 0,1 0 0,-1-1 0,1 1 0,0 0-1,-1 0 1,1-1 0,-1 1 0,1 0 0,0-1 0,-1 1 0,1-1 0,-7-19-2852,6-7-3311,1-13-4521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1T17:27:05.3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88,'9'1,"-1"1,1-1,-1 2,1-1,-1 1,0 1,0-1,0 1,7 5,-2-1,1-1,20 7,51 9,0-3,96 10,178-7,93-48,-2-38,-238 31,-21-2,-75 12,-73 14,116-24,-123 23,1 2,73-4,75 10,-90 2,-86-1,0 0,-1 1,18 3,-8 3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1T17:27:06.7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13,'0'-1,"0"1,0-1,0 1,0-1,0 1,1-1,-1 1,0 0,0-1,0 1,0-1,0 1,1 0,-1-1,0 1,0-1,1 1,-1 0,0-1,1 1,-1 0,0 0,1-1,-1 1,1 0,-1 0,0-1,1 1,-1 0,1 0,-1 0,19-2,-15 2,70 5,-1 3,97 23,-91-16,1177 154,-1075-152,285 11,394-29,-663 16,-13 0,221-14,-182-2,-218 1,2 0,0 0,0-1,0 1,10-3,-15 2,-1 1,0 0,0-1,0 1,1-1,-1 1,0-1,0 1,0-1,0 0,0 0,0 1,0-1,-1 0,1 0,0 0,0 0,-1 0,1 0,0 0,-1 0,1 0,-1-1,1 1,-1 0,0 0,0 0,1-1,-1 1,0 0,0 0,0-2,-3-15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7:12.11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41 0 6915,'0'0'10584,"-3"26"-8450,-20 171 1756,8 168 1075,15-364-4368,5-23 124,-1 6-770,0 0 0,1 0 0,1 0 0,0 1 0,1 0 0,1 0-1,13-19 1,-19 32 27,0-1 0,0 1 0,1 0 0,-1 0 0,1 1 0,-1-1-1,1 0 1,0 1 0,0-1 0,0 1 0,0 0 0,-1 0-1,1 0 1,1 1 0,-1-1 0,0 1 0,0-1 0,0 1-1,0 0 1,0 0 0,0 0 0,0 1 0,0-1 0,1 1-1,2 1 1,-2-1 17,-1-1 0,0 2 0,1-1-1,-1 0 1,0 1 0,0-1 0,0 1 0,0 0-1,0 0 1,-1 0 0,1 0 0,0 1-1,-1-1 1,0 1 0,1-1 0,-1 1-1,0 0 1,0 0 0,-1 0 0,1 0 0,-1 0-1,3 7 1,-2 1 87,-1 1 0,0-1 0,-1 1 0,-1 16-1,1-23-11,0 0-1,-1 0 1,0 0-1,0 0 1,0 0-1,-1 0 1,0 0-1,0 0 1,0-1-1,0 1 1,-1-1-1,-3 6 1,2-8 2,1-1 1,-1 1 0,0-1-1,0 1 1,0-1 0,1 0-1,-1-1 1,0 1 0,0-1-1,-1 1 1,1-1 0,0 0-1,0-1 1,-7 0 0,-3 0 69,-63 1-611,77-14-3269,13-2-1854,19-10-3785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7:12.58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164 0 7363,'0'0'17758,"-13"8"-16563,0-1-1031,1 1 0,1-1 1,0 2-1,0 0 0,0 0 0,1 1 0,0 0 1,1 1-1,1 0 0,-14 21 0,21-29-112,-2 2 36,0 0 0,0 1-1,1-1 1,0 1 0,0 0-1,0 0 1,1 0 0,0 0 0,0 0-1,0 0 1,1 11 0,1-16-91,-1 0 0,1 0 0,0 0 0,0 0 0,0 0 0,0 0 0,0 0 0,0 0 0,0 0 0,1 0 0,-1-1 0,0 1 0,0 0 1,1-1-1,-1 1 0,0-1 0,1 0 0,-1 1 0,3-1 0,28 6-80,-25-5-95,1-1 0,-1 1 0,1-1 0,-1-1 0,0 1 1,0-1-1,1 0 0,-1-1 0,0 0 0,0 0 0,0 0 0,0-1 0,0 0 0,-1-1 0,0 1 0,11-9 0,18-15-953,-32 20 3078,-3 8-1932,0 1-1,-1-1 1,2 1 0,-1-1-1,0 1 1,0-1-1,0 1 1,1-1 0,-1 1-1,1-1 1,-1 0-1,1 1 1,-1-1-1,1 0 1,0 1 0,0-1-1,0 0 1,0 0-1,0 1 1,0-1 0,0 0-1,0 0 1,0 0-1,0-1 1,0 1 0,1 0-1,-1 0 1,2 0-1,19 4-3681,4-5-3720,-17 0 4079,15 0-8220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3:09.96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 0 6707,'0'0'11397,"-5"125"-8916,5-77-496,0-13-592,0 0-945,5-8-384,0-13-64,-5-7-1665,10-7-1808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7:12.82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57 0 10853,'0'0'13302,"-41"139"-11125,31-77-1152,4-7-241,6-6-448,0-1-320,0-6-16,0-7-32,0-15-800,0 1-689,6 0-1072,-6-7-625,0-7-2240,5 7-2882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7:13.25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274 1 9604,'0'0'14178,"-28"7"-12767,12-4-1186,-9 3 170,-49 18 0,64-21-210,1 1-1,0 1 1,0 0 0,0 0-1,1 1 1,0 0 0,0 0-1,0 1 1,1 0 0,-9 11 0,12-12-58,-1 0 1,2 0-1,-1 1 0,1 0 1,-4 10-1,6-16-128,1 0 0,-1 1 0,1-1 0,-1 0 0,1 1 0,0-1 0,-1 1 0,1-1 0,0 1 0,0-1 0,0 1 0,0-1 0,1 1 0,-1-1 0,0 1 0,1-1 0,-1 0 0,0 1 0,1-1 0,0 0 0,-1 1-1,1-1 1,0 0 0,0 1 0,0-1 0,0 0 0,0 0 0,0 0 0,0 0 0,0 0 0,0 0 0,0 0 0,0-1 0,3 2 0,3 1-70,-1 0 1,1 0-1,0-1 1,1 0-1,-1-1 1,0 0-1,0 0 1,1 0-1,-1-1 1,0 0-1,1 0 1,-1-1-1,0 0 1,11-3-1,-9 1-102,0-1-1,0 1 1,0-2-1,-1 1 1,1-1-1,-1-1 0,0 0 1,-1 0-1,0 0 1,9-10-1,0-4-81,10-8 198,-26 28 122,0 0 0,1 0-1,-1 0 1,0 0 0,0 0-1,0 0 1,1 0 0,-1 0-1,0 0 1,0 0 0,0 0-1,0 0 1,1 0 0,-1 0 0,0 0-1,0 0 1,0 1 0,0-1-1,0 0 1,1 0 0,-1 0-1,0 0 1,0 0 0,0 1 0,0-1-1,0 0 1,0 0 0,0 0-1,1 0 1,-1 1 0,0-1-1,0 0 1,0 0 0,0 0 0,0 1-1,0-1 1,0 0 0,0 0-1,0 0 1,0 1 0,0-1-1,0 0 1,0 0 0,0 0 0,0 0-1,-1 1 1,2 16-153,0-6 235,0-3-137,1-1-1,0 0 1,0 0-1,0 1 1,1-2-1,0 1 1,1 0-1,-1-1 1,6 7 0,15 14-8595,-17-21 2041,7-5-3242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7:13.68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 0 8884,'0'0'13777,"-1"16"-12112,-3 133 1686,4-102-3183,0-46-171,0-1 0,0 1 0,0-1 0,0 1 0,0-1 0,1 1 0,-1-1 0,0 0-1,0 1 1,0-1 0,1 1 0,-1-1 0,0 0 0,0 1 0,1-1 0,-1 0 0,0 1 0,1-1 0,-1 0 0,0 1 0,1-1 0,-1 0 0,0 0 0,1 1 0,-1-1 0,1 0 0,-1 0 0,0 0 0,1 0 0,-1 1 0,1-1 0,-1 0 0,1 0 0,-1 0 0,0 0 0,1 0 0,-1 0 0,1 0 0,20-4-210,-11 0 90,-1-1 0,1 0 0,-1-1 0,0 0 0,0-1 0,-1 0 0,0 0-1,0 0 1,0-1 0,7-11 0,22-20-332,-37 39 476,1-1 0,-1 1 0,1-1 0,-1 1 0,1-1 0,-1 1 0,1-1 0,-1 1 0,1-1 0,-1 1 0,1-1 0,0 1 0,-1 0 0,1 0 0,0-1 0,-1 1 0,1 0 0,0 0 0,-1 0 0,1 0 0,0-1 0,-1 1 0,1 0 0,0 0 0,-1 1 0,1-1 0,0 0 0,0 0 0,-1 0 0,1 0 0,0 1 0,-1-1 0,2 0 0,8 21 1526,-2-4-1343,37 39 1354,-34-41-1924,14 20 1613,-19-18-3331,-9-2-4068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7:17.77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225 1 7668,'0'0'13966,"-26"15"-12798,-80 49 1,101-61-1024,0 1 0,0-1 0,0 0 0,0 1 0,1 0 1,0 0-1,0 1 0,0-1 0,0 1 0,1 0 0,-1 0 0,1 0 0,1 0 0,-1 1 0,1-1 0,-4 11 1,1-1 151,0-1-20,1 1 1,-4 24-1,7-33-240,0 1 0,1-1 0,-1 1 0,1-1 0,1 1 0,-1-1 1,1 1-1,3 9 0,-3-15-36,-1 0 0,1 1 0,0-1 0,0 0 0,0 0 0,0 0-1,0 0 1,1-1 0,-1 1 0,0 0 0,0 0 0,1-1 0,-1 1 0,0 0 0,1-1 0,-1 0 0,0 1 0,1-1 0,-1 0 0,1 0 0,1 1 0,37 0 13,-32-2-7,9 1-203,1 1 92,0-1-1,0-1 1,0-1 0,21-5 0,-34 6-366,1-1-1,-1 0 0,1 0 1,-1-1-1,0 0 1,0 0-1,5-4 1,-6 4-457,0 0 0,-1 0 0,0-1 0,1 0 1,-1 0-1,-1 0 0,1 0 0,0 0 0,2-8 0,6-15-6415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7:17.97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12454,'0'0'12838,"36"0"-12806,-10 7-32,-6 14-1713,1-7-2609,-11-1-2769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7:18.54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27 15 3025,'0'0'14810,"-5"23"-13802,-15 71-597,20-91-403,-1 0-1,1 0 1,-1 0-1,1 0 1,0 1-1,0-1 1,0 0-1,1 0 1,-1 0-1,2 5 1,-1-7-8,-1 0-1,1 0 1,-1-1 0,1 1-1,0 0 1,-1 0-1,1 0 1,0-1 0,0 1-1,0 0 1,-1-1 0,1 1-1,0 0 1,2 0-1,3 3 4,0 1-61,0 0 0,1 0 0,-1-1 0,1 0 0,0 0 0,0 0 0,13 4 0,-17-7 27,-1-1 0,1 1 0,0-1 0,0 0 1,0 0-1,0 0 0,0 0 0,0 0 1,0 0-1,0-1 0,0 1 0,-1-1 0,1 0 1,0 0-1,0 0 0,-1-1 0,1 1 1,-1 0-1,1-1 0,-1 0 0,1 1 1,-1-1-1,3-4 0,9-9-174,-1-1 1,-1 0-1,0-1 0,-2 0 1,0-1-1,0 0 1,-2-1-1,0 0 0,6-28 1,-13 44 2325,-7 5 1200,0 3-3104,0-1 0,1 1 0,0 0 0,0 1 0,1-1 0,-1 1 0,1 0 0,1 0 0,-1 1 0,1-1 0,-3 8 0,2-3 1,0-1-1,1 1 0,0 0 0,1 1 0,0-1 1,0 19-1,2-28-220,1-1 0,-1 1 0,1 0 0,-1 0 0,1-1 0,-1 1 0,1 0 0,0-1 0,0 1 0,0-1 0,0 1 0,0-1 1,0 0-1,0 1 0,0-1 0,1 0 0,-1 0 0,0 0 0,1 0 0,-1 0 0,1 0 0,-1 0 0,1 0 0,0-1 0,-1 1 0,1 0 0,0-1 0,-1 0 0,1 1 1,3-1-1,0 1-129,0 0 0,0-1 1,0 0-1,0 0 1,0 0-1,0 0 1,0-1-1,0 0 0,0 0 1,0 0-1,6-3 1,-2-1-214,0-1 1,0 0 0,0-1-1,9-9 1,-9 8 18,0 1 0,0 0 1,1 0-1,13-7 0,-13 12 174,-8 6 261,-2 116 3728,0-119-3836,0-1 1,0 0 0,0 0 0,0 1 0,0-1 0,0 0 0,0 0 0,0 1 0,0-1 0,1 0 0,-1 0 0,0 0-1,0 1 1,0-1 0,0 0 0,0 0 0,1 1 0,-1-1 0,0 0 0,0 0 0,0 0 0,0 0 0,1 1-1,-1-1 1,0 0 0,0 0 0,1 0 0,-1 0 0,0 0 0,0 0 0,1 0 0,-1 0 0,0 1 0,0-1 0,1 0-1,-1 0 1,0 0 0,0 0 0,1 0 0,-1 0 0,0 0 0,0-1 0,1 1 0,-1 0 0,0 0 0,0 0 0,1 0-1,-1 0 1,0 0 0,0 0 0,0 0 0,1-1 0,-1 1 0,0 0 0,12-7-65,1-5-152,1 0 1,-2-1-1,19-23 0,-28 33-211,0-1-1,0 1 1,0 0-1,1 0 0,-1 0 1,1 1-1,0-1 1,0 1-1,0 0 1,6-2-1,12-8-2989,9-7-3440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7:18.75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28 11461,'0'0'11349,"107"0"-10948,-71-7-401,11 7-80,-6-7-1905,0 0-2337,0 0-1249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7:19.11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74 0 8452,'0'0'7902,"-11"21"-4639,-32 70-867,40-83-2156,0 1 0,0-1 0,0 1 1,1-1-1,0 1 0,1 0 0,0 0 1,0 0-1,1-1 0,0 1 1,0 0-1,1 0 0,1 0 0,-1 0 1,1-1-1,6 15 0,-6-17-196,2-1-1,-1 1 1,0-1-1,1 0 1,0 0-1,0 0 1,1 0-1,-1-1 1,1 1-1,0-1 1,0-1 0,1 1-1,-1-1 1,1 0-1,-1 0 1,1 0-1,0-1 1,0 0-1,0 0 1,1 0 0,8 0-1,-8-1-23,0 0 1,0 0-1,0-1 1,0 0-1,0-1 1,0 1-1,0-2 0,0 1 1,0-1-1,0 0 1,0 0-1,-1 0 1,1-1-1,-1 0 0,10-7 1,-3 1-82,-1-1 1,0-1 0,-1 0-1,0-1 1,0 0-1,8-14 1,-12 17 4,-1 0 0,0-1-1,-1 0 1,0 0 0,-1 0 0,0 0-1,0 0 1,-1-1 0,0 0 0,-1 0 0,0 0-1,-1 0 1,0-12 0,-2 22 120,0 1 0,0 0 0,1-1 0,-1 1 0,0 0 0,0-1 0,0 1 0,1 0 0,-1 0 0,0 0 0,0 0 0,0 0 0,0 0 0,0 0 0,1 0 0,-3 0 0,2 0 70,-2 1-64,0 0 0,0 0 1,0 0-1,-1 0 0,1 0 1,0 1-1,1-1 0,-1 1 0,0 0 1,0 0-1,1 0 0,-1 0 1,1 1-1,-1-1 0,1 0 1,0 1-1,0 0 0,0-1 0,1 1 1,-3 5-1,-1 1 101,0 0 1,1 0-1,0 1 1,1-1 0,-4 16-1,6-20-141,0 0-1,0 0 1,0 1 0,1-1 0,0 0-1,0 1 1,1-1 0,-1 0-1,1 0 1,0 0 0,1 0 0,-1 0-1,1 0 1,0 0 0,0 0-1,1 0 1,-1-1 0,1 1 0,3 3-1,3 1-27,-1-1 0,1 0 0,1-1-1,-1 0 1,1 0 0,0-1 0,13 5-1,26 9-1434,-16-12-4340,-17-7-1985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7:20.04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509 0 960,'0'0'20087,"1"4"-18337,20 68 1404,-11-40-2556,-1 0-1,5 36 0,-7-5-347,-2 1 0,-6 78 0,1-137-196,-1 0-1,1 0 1,-1 0 0,0-1-1,0 1 1,-1 0 0,1 0-1,-1-1 1,0 1 0,0-1-1,-1 0 1,1 1 0,-1-1-1,-4 4 1,2-3 47,0-1 0,0 0 1,0-1-1,-1 1 0,1-1 0,-1 0 0,0 0 1,0-1-1,0 0 0,-10 3 0,-24 4 203,1-2 0,-73 5 0,-85-11-205,111-1-323,85 0 24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7:20.49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169 1 4258,'0'0'15660,"0"3"-13832,-1 6-1320,0-1 1,0 0-1,-1 0 1,1 0-1,-2 0 1,1 0-1,-6 10 1,-30 54 964,22-43-1014,-15 26 51,13-26-331,1 1 1,-12 35 0,29-65-177,0 1 1,-1 0 0,1-1 0,0 1 0,0 0 0,0-1 0,0 1 0,0 0 0,0-1 0,0 1 0,0 0-1,1-1 1,-1 1 0,0-1 0,0 1 0,0 0 0,1-1 0,-1 1 0,0-1 0,1 1 0,-1 0 0,0-1-1,1 1 1,-1-1 0,1 1 0,-1-1 0,1 0 0,-1 1 0,1 0 0,18 9-29,-14-8 45,32 16 72,1-1 0,0-2 0,1-2 0,1-1 0,57 9 0,-91-21-79,14 2 13,-19-2-25,0 0 0,-1 0 0,1 0 0,-1 0 0,1 1 0,-1-1 0,1 0 0,-1 0 0,1 1 0,-1-1 0,1 0 0,-1 0 0,1 1 0,-1-1 0,1 1 0,-1-1 0,0 0 0,1 1 0,-1-1 0,0 1 0,1-1 0,-1 1 0,0-1 0,0 1 0,1-1 0,-1 1 0,0-1 0,0 1 0,1 0 0,-1 1 47,0-3-440,0 1 212,1 0-1,-1 0 1,0 0 0,1-1 0,-1 1 0,0 0 0,0 0-1,1-1 1,-1 1 0,0 0 0,0-1 0,1 1 0,-1 0-1,0-1 1,0 1 0,0 0 0,0-1 0,1 1 0,-1 0 0,0-1-1,0 1 1,0 0 0,0-1 0,0 1 0,0-1 0,0 1-1,0 0 1,0-1 0,0 0 0,0-23-7656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3:10.30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 10101,'0'0'14774,"0"69"-14630,10-48-144,0-1-512,-4-13-2481,-1 0-2962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6:13.2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495 86 6051,'0'0'15044,"-23"-12"-13867,-74-40-68,93 49-961,-1 0 0,0 1 0,0-1 0,0 1-1,0 0 1,0 1 0,-1-1 0,1 1 0,-1 0 0,1 0-1,0 1 1,-1-1 0,1 1 0,-10 2 0,-9-1 409,-8-1 111,14-1-396,1 1 0,0 1 0,-33 5 0,45-5-265,-1 1 0,1-1 0,0 1 0,0 1 0,0-1 0,0 1 0,0 0 0,0 0 0,1 0 0,0 1 0,-1-1 0,1 1 0,0 0 0,1 0 0,-1 1 0,-3 6 0,0 1 78,0 0-1,1 0 0,1 1 0,0 0 0,1 0 0,0 0 0,1 1 0,-1 17 0,1-2 132,2 0 1,5 56-1,-2-74-189,-1 0 0,2 1 0,0-1 0,0 0 0,1-1-1,1 1 1,-1 0 0,2-1 0,-1 0 0,1-1 0,1 1 0,0-1-1,0 0 1,1-1 0,0 0 0,1 0 0,-1 0 0,12 6-1,-3-3-9,0 0-1,1-2 0,0 0 0,1-1 1,0-1-1,0-1 0,0 0 0,1-2 1,29 4-1,7-3 10,0-2-1,58-5 1,-100 0-19,-1 0 0,1-1 0,0-1 0,-1 0 0,0 0 0,0-2-1,0 1 1,-1-2 0,13-8 0,-5 2 21,-1-1 0,-1-1 0,0 0-1,24-29 1,-34 35 15,-1-2 0,0 1-1,-1 0 1,0-1 0,-1 0-1,0-1 1,0 1 0,-2-1-1,1 0 1,-1 0 0,-1 0-1,0 0 1,-1-1 0,0 1 0,-1 0-1,-1-1 1,-3-20 0,2 25-20,-1 1 0,-1 0 0,0 0 0,0 0 0,0 0 0,0 1 0,-1 0 1,0 0-1,-1 0 0,-10-9 0,-4-2 11,-43-27 0,54 38-24,0 1 0,-1 1 0,0 0-1,0 0 1,0 1 0,0 0 0,0 1-1,-14-2 1,-8 2-225,-44 2 1,28 1-821,25 7-3642,10-2 488,-7 0-2824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6:13.7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0 242 6419,'0'0'9623,"2"11"-6918,1-10-2375,1 0-1,0 0 0,-1 0 0,1-1 1,0 1-1,0-1 0,-1 0 1,1-1-1,6 0 0,1 1 399,-8-1-606,1 0 1,0-1-1,-1 1 1,1-1 0,-1 1-1,1-1 1,-1 0-1,0 0 1,0-1-1,0 1 1,0 0 0,0-1-1,0 0 1,-1 0-1,1 0 1,-1 0-1,0 0 1,3-5-1,13-15-1,-1 6-38,9-12-58,1 2-1,1 1 0,2 1 1,34-22-1,-53 40 242,2 0-1778,-20 13-2927,-8 6-1412,-5-4-3457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6:14.0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8580,'0'0'13585,"24"22"-11720,12 10-1247,98 94 1365,-71-53-1126,-50-55-810,2 0 0,0-1 1,1-1-1,32 26 1,-40-39-2983,-17-3-2145,-10 0-3025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6:14.6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4 458 3057,'0'0'14970,"-3"1"-12716,4-7 2002,20-19-3617,1 1 0,1 0 1,33-26-1,85-56 205,-51 48-621,-50 33-170,40-31-1,-45 17 7,-30 33-95,0-1-1,0 1 1,0 0-1,1 0 1,9-7-1,-13 12-46,-15 3-12125,-10 10 5437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6:17.1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878 1 4370,'0'0'13985,"-3"1"-11859,-38 25 4817,2 11-4501,-32 51-3135,39-46 1480,-198 270 14,2-15-701,189-250-99,8-11-6,19-24 1,2 0 1,-14 20-1,-15 18 11,26-33-3,-23 33 1,35-46-11,-1-1 0,0 0 0,0 0 0,0 0 0,0 0 0,0 0 0,-1-1 0,1 1 0,-1-1 0,-5 4-1,7-6-51,32-14-540,-12 5 590,-9 4 28,1 0 0,-1 1 0,1 0 1,-1 0-1,1 1 0,0 1 0,0 0 0,19-1 1,755 3 966,-610 14-918,-48-2-21,-73-10 6,-34-3-38,1 2 0,0 0 0,0 1 0,36 9-1,-44-6-28,-10-3 12,1-1 0,0 0 1,0 0-1,1 0 1,-1 0-1,0 0 0,8-1 1,48-7 50,-59 7 305,-18-23 475,-22-51-830,11 20 0,-1 2 0,-40-53 0,-6-9 0,36 52 0,18 30 0,1 1 0,2-2 0,-21-51 0,28 56 0,-2-1 0,-30-48 0,-8-17 0,50 88 0,-8-11 0,8 16-31,1-1-1,-1 1 1,1 0 0,-1 0-1,1 0 1,0-1 0,0 1-1,0 0 1,-1 0 0,1-1-1,0 1 1,1 0 0,-1 0-1,0 0 1,0-1 0,0 1-1,1-1 1,0-3-277,-1 5 283,-2-11-3244,-3 9-1190,-6 2-3450,11 0 7630,-18 0-11097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6:17.9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4674,'0'0'12315,"0"6"-10482,0 163 4267,0-53-8943,7-129-4135,0 1 4187,5-32-5357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6:18.4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83 4402,'34'-69'5512,"-27"55"1283,10 29-4335,31 18-1297,-38-28-972,-1 0 1,1 1-1,-2 1 0,1-1 1,-1 1-1,11 12 0,-17-17-90,0 1 0,-1 0-1,1-1 1,0 1-1,-1 0 1,0 0 0,0 0-1,0 0 1,0 0 0,0 0-1,0 0 1,-1 0 0,1 0-1,-1 0 1,0 0-1,0 0 1,0 0 0,-1 6-1,-1-5 2,1 0-1,-1-1 1,1 1-1,-1 0 0,0 0 1,-1-1-1,1 1 1,-1-1-1,1 0 1,-1 0-1,0 0 0,-4 4 1,-4 1-35,0 0-1,-1-1 1,0-1 0,0 1-1,0-2 1,0 0 0,-19 5 0,30-10-86,1 0 1,-1 0-1,1 0 0,-1 0 1,1 0-1,-1 1 1,1-1-1,-1 0 1,1 0-1,-1 0 0,1 0 1,-1 1-1,1-1 1,0 0-1,-1 0 1,1 1-1,-1-1 1,1 0-1,0 1 0,-1-1 1,1 0-1,0 1 1,-1-1-1,1 1 1,0-1-1,0 1 1,-1-1-1,1 0 0,0 1 1,0-1-1,0 1 1,0-1-1,-1 2 1,14 12-319,33 9 187,-40-20 158,-4-2-11,0 0 1,0 0-1,0 1 1,0-1-1,0 1 0,-1-1 1,1 1-1,0 0 1,-1-1-1,1 1 1,-1 0-1,0 0 0,0 0 1,1 0-1,-1 0 1,0 0-1,1 5 1,-1 0 91,0 0 0,0 0 0,-1 0 0,0 10 0,0-9 139,0-6-191,0 0 0,0 0 1,0 0-1,-1-1 1,1 1-1,-1 0 0,1 0 1,-1 0-1,0 0 0,0-1 1,0 1-1,0 0 0,0-1 1,0 1-1,0-1 1,-1 1-1,1-1 0,0 1 1,-1-1-1,1 0 0,-1 0 1,0 0-1,1 0 0,-1 0 1,0 0-1,0 0 1,1 0-1,-1-1 0,0 1 1,-3 0-1,-6 1-218,0 0 0,0-1 0,0-1 0,-13 0 0,17 0-203,6 0 363,-7 1-936,1-2-1,-1 1 0,-16-4 0,23 4 654,0-1-1,-1 1 0,1 0 0,-1-1 1,1 1-1,0-1 0,-1 1 0,1-1 1,0 0-1,0 0 0,0 1 0,-1-1 0,1 0 1,0 0-1,0 0 0,0 0 0,0 0 1,1-1-1,-1 1 0,0 0 0,0 0 1,1-1-1,-1 1 0,1 0 0,-1-1 0,1 1 1,-1 0-1,1-1 0,0 1 0,0-2 1,0-17-5328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6:18.7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134 1 9700,'0'0'13142,"-2"3"-11981,-1 5-886,0 0 0,1 0 0,0 0 0,0 0 0,1 0 0,-1 17 0,2 58-17,2-35-173,-2 91 51,0-137-115,-1 1 0,1-1 0,0 0 1,-1 0-1,0 1 0,1-1 0,-1 0 0,0 0 0,0 0 1,0 0-1,0 0 0,-1 0 0,1 0 0,-1 0 1,1 0-1,-1-1 0,1 1 0,-1-1 0,0 1 0,0-1 1,0 1-1,0-1 0,0 0 0,-4 2 0,3-2-55,-1 1 0,0-1-1,0 0 1,0 0-1,0 0 1,0 0 0,0-1-1,-1 1 1,1-1-1,0 0 1,0-1 0,0 1-1,-6-2 1,9 2-77,0-1 1,0 0-1,-1 1 1,1-1-1,0 0 1,0 0-1,0 1 1,0-1 0,0 0-1,0 0 1,1 0-1,-1 0 1,0 0-1,0-1 1,1 1-1,-1 0 1,1 0-1,-1 0 1,1-1-1,-1 1 1,1 0-1,0 0 1,-1-3-1,-1-34-3036,2 33 2332,1-36-5220,3 0-2969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6:18.9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 7411,'0'0'12950,"154"0"-12582,-124 0-303,6-7-65,-10 7-769,0-6-2384,-16 6-2114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6:19.1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 4978,'0'0'17512,"-16"124"-15863,16-82-320,0-1-705,0-13-368,0-7-256,0-7-16,0-28-13590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3:10.67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7411,'0'0'13361,"19"1"-12283,62 6-80,-76-7-915,-1 1 1,0-1 0,1 1 0,-1 0-1,0 0 1,0 1 0,0-1-1,1 1 1,-2 0 0,1 0 0,0 0-1,0 1 1,-1-1 0,1 1-1,-1 0 1,0 0 0,0 0-1,0 1 1,0-1 0,-1 1 0,1-1-1,-1 1 1,0 0 0,0 0-1,0 0 1,-1 0 0,1 0 0,-1 0-1,2 8 1,-3-2 44,1 1-1,-1-1 1,0 0 0,-1 0 0,0 1-1,-1-1 1,0 0 0,-1 0 0,0 0-1,-7 15 1,5-15-116,1 0-1,0 0 1,1 0-1,0 1 0,0-1 1,-1 17-1,4-25-117,31-2-356,-27 0 367,1 0 1,-1-1-1,1 0 1,-1 0-1,1 0 1,-1-1-1,0 0 1,0 1-1,0-1 0,0-1 1,0 1-1,4-3 1,37-36-4730,-31 20-1184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6:27.0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 2177,'0'0'18582,"-14"0"-8383,40 2-9901,-1 2 1,0 0-1,27 10 0,-33-9-232,95 31 115,-73-22-141,81 19 1,-97-27-22,-24-6 141,-8 0-2036,-28 0-7846,10 0-2374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6:28.3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540 2 1745,'0'0'11811,"-1"0"-11270,0-1 1,1 1 0,-1 0 0,0 0 0,0 0 0,1 0 0,-1 0 0,0 0 0,0 0 0,1 0 0,-1 0 0,0 0 0,0 0 0,1 1-1,-1-1 1,0 0 0,1 1 0,-1-1 0,0 0 0,1 1 0,-1-1 0,0 1 0,-33 73 1638,-18 36-385,-178 340-47,181-334-1716,-21 44-19,59-138-9,-30 68 11,38-84-13,2-5 121,-10 28-248,6-22 111,4-5 21,0 0 0,0-1 0,0 2 0,0-1 0,0 0-1,0 0 1,0 0 0,1 0 0,-1 1 0,1-1 0,-1 0 0,1 0-1,0 4 1,0-6-56,-1 0 1,1 0-1,0 0 0,-1-1 0,1 1 0,0 0 0,0 0 0,-1-1 0,1 1 0,0 0 1,0 0-1,-1-1 0,1 1 0,0 0 0,0 0 0,0-1 0,-1 1 0,1 0 0,0-1 1,0 1-1,0 0 0,0-1 0,0 1 0,0 0 0,0-1 0,0 1 0,0-1 1,0 1-1,0 0 0,0-1 0,0-4-642,1 0-1,0 1 1,0-1-1,0 0 1,0 1 0,1-1-1,0 1 1,0-1 0,3-5-1,-1 2-790,17-34-7514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6:29.3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43 2305,'0'0'9810,"-2"0"-9478,-7-5 9263,9 3-9438,-10-18-2840,8 16 3108,-5-7-516,1 12 7005,23 14-6815,7 2 32,1 0 0,0-2 0,2 0 0,29 11 0,41 22 182,-93-46-265,-1 1 0,1-1-1,0 1 1,-1-1 0,0 1 0,1 0-1,2 5 1,0-21-1342,-6 8-110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6:30.3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 2625,'-3'7'24473,"1"0"-23777,3-4-611,0 0 0,0 0 0,0 0 0,0 0 0,1 0 0,-1 0 0,1 0 0,0 0 0,0 0 0,0-1 0,0 1-1,1-1 1,-1 0 0,0 1 0,4 1 0,14 18 354,23 38 551,93 104 0,-88-101-785,-35-43-145,25 27 0,125 156 161,-39-44 95,9-2-234,-124-148-68,1 0 0,18 13 0,1 1 0,-26-20-10,0 0 1,-1 0-1,1 0 0,-1 1 0,0-1 0,0 1 0,2 5 0,-3-7-4,0 1-1,0-1 0,0 1 0,1-1 1,-1 1-1,1-1 0,-1 0 0,1 0 1,0 1-1,0-1 0,0-1 1,0 1-1,0 0 0,1 0 0,3 1 1,-3 0-1,0-1 1,0 1 0,0 0-1,0-1 1,-1 1 0,1 1 0,-1-1-1,4 6 1,8 10 0,41 55 0,-47-67-13,-6-13-238,-2 5 173,-1 0 0,1-1-1,0 1 1,-1 0 0,1-1 0,-1 1-1,0 0 1,1-1 0,-1 1 0,0 0 0,0 0-1,0 0 1,1 0 0,-1 0 0,-2-2 0,-31-14-3074,8 8-1700,-14 1-5206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6:31.4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2273,'3'0'20635,"6"0"-15829,50 0-3904,204 0 1264,-69 7-1216,165 8-64,-176 14-855,-93-12-6,-52-14-5,11 2 5,5 10-9,1-2 0,69 6 0,73-11-486,-221-13-3522,18 2 2697,-19-9-7323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7:36.6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0 8052,'0'0'14780,"-3"14"-13572,-8 53 1263,-6 109-1,16-119-2218,0-23-4286,4-70-3373,1 1 516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7:37.1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 3330,'0'0'15956,"9"-1"-15438,13-1-230,0 0 0,37 3 0,-49-1-260,0 1-1,-1 1 1,1 0-1,0 0 1,-1 1-1,0 0 1,0 0-1,0 1 0,12 7 1,-20-11 36,0 0 0,0 1 0,-1 0 0,1-1 0,0 1 0,0-1 0,0 1 1,0 0-1,-1-1 0,1 1 0,0 0 0,0 0 0,-1 0 0,1 0 0,-1 0 0,1 0 0,-1 0 0,1-1 0,-1 1 0,0 1 1,1-1-1,-1 0 0,0 0 0,0 0 0,0 0 0,0 0 0,0 0 0,0 0 0,0 0 0,0 0 0,0 0 0,0 0 0,-1 0 1,1 0-1,0 0 0,-1 0 0,1 0 0,-1 0 0,1 0 0,-1 0 0,1 0 0,-1 0 0,-1 1 0,-3 3 162,0 0 0,-1-1 0,0 1 0,1-1 0,-9 4 0,4-2-15,1-1-123,7-4-79,-1 0 0,1 0 0,0 0 0,0 1 0,0-1-1,0 1 1,0 0 0,0-1 0,0 1 0,1 0 0,-3 4 0,3-5-41,1 0-13,1 1-1,-1 0 1,1-1 0,-1 1 0,1 0 0,0-1 0,-1 1 0,1-1 0,0 1 0,0-1 0,0 0 0,0 1 0,1-1-1,-1 0 1,0 0 0,0 1 0,1-1 0,1 1 0,32 19 83,-23-15-65,5 4 77,15 12-16,-30-21-22,-1 1 1,0 0-1,0 0 1,1-1-1,-1 1 1,0 0-1,-1 0 1,1 0-1,0 0 1,0 0-1,-1 0 1,1 1-1,-1-1 1,0 0-1,0 0 1,0 3-1,0-3 84,0 0-1,-1 0 1,1-1-1,-1 1 1,1 0-1,-1 0 1,0-1-1,1 1 1,-1 0-1,0-1 1,0 1-1,0-1 1,-1 1-1,1-1 1,0 0-1,0 1 1,-1-1-1,1 0 1,-1 0 0,1 0-1,-1 0 1,1 0-1,-1 0 1,0 0-1,1-1 1,-1 1-1,0-1 1,0 1-1,0-1 1,1 1-1,-4-1 1,-8 2 4,0-1 1,-1 0 0,-16-1-1,18 0-45,-13-3-2221,24 3 1869,1 0 0,-1-1 0,0 1 0,1 0-1,-1-1 1,1 1 0,-1 0 0,0-1 0,1 1 0,-1-1-1,1 1 1,0-1 0,-1 1 0,1-1 0,-1 0-1,1 1 1,0-1 0,-1 0 0,1 1 0,0-1 0,0 0-1,-1 1 1,1-1 0,0 0 0,0 1 0,0-1-1,0 0 1,0-1 0,0-6-6058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7:37.4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160 1 1905,'0'0'20996,"-10"9"-19718,4-3-1132,-3 3 222,0 0-1,0 0 0,1 1 0,-11 17 1,17-25-341,0 1-1,1 0 1,-1 0 0,1 0 0,0 0 0,0 0 0,0 0 0,0 0-1,0 1 1,1-1 0,-1 0 0,1 0 0,0 1 0,0-1 0,0 0-1,0 1 1,1-1 0,0 0 0,-1 0 0,1 0 0,0 1 0,0-1 0,1 0-1,-1 0 1,1 0 0,2 3 0,33 33-7,3 5 1,-38-41-17,1 1 1,-1-1 0,0 1-1,-1 0 1,1 0 0,-1 0-1,1-1 1,-1 1 0,0 1-1,-1-1 1,1 0 0,-1 6-1,1-8 80,-1 1 0,0-1-1,0 1 1,0 0-1,-1-1 1,1 1-1,-1 0 1,1-1 0,-1 1-1,0-1 1,0 1-1,0-1 1,0 1-1,-3 3 1,1-3-37,0-1 0,0 0 0,0 0 0,-1 0 0,1 0 0,0-1 1,-1 1-1,1-1 0,-1 0 0,-6 1 0,-6 1-540,0-1 0,0-1 0,-30 0 0,31-1-1059,14 0 1324,0 0 1,0 0 0,0 0 0,1 0-1,-1-1 1,0 1 0,0 0-1,0 0 1,0 0 0,0-1 0,1 1-1,-1-1 1,0 1 0,0 0 0,1-1-1,-1 0 1,0 1 0,1-1 0,-1 1-1,0-1 1,1 0 0,-1 1 0,1-1-1,-1 0 1,1 0 0,-1 1 0,1-1-1,0 0 1,-1 0 0,1 0 0,0 1-1,0-1 1,-1 0 0,1 0 0,0 0-1,0 0 1,0 0 0,0 0-1,0 0 1,0 1 0,1-2 0,-1-1-457,-1-25-8800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7:37.6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1505,'0'0'20105,"154"0"-19017,-113 0-143,0 0-817,-15 0-128,-1 0-640,-14 0-1473,-1 0-2097,-5 0-1553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7:37.8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7908,'0'0'16791,"16"145"-15510,-11-110-481,0-7-560,5-7-240,-4-14-96,-6-1-1664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3:10.86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10837,'0'0'12646,"0"48"-12646,0-41-5459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7:41.3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308 1 9412,'0'0'16045,"-14"1"-14185,-21 4-1300,0 1 1,1 1 0,0 2 0,-59 24-1,88-31-549,0 0-1,0 1 0,0-1 1,1 1-1,-1 0 0,1 0 1,0 1-1,-6 5 0,8-6-28,0 0 1,0 0-1,0 0 0,1 0 0,0 1 0,-1-1 0,1 0 0,1 0 0,-1 1 0,0-1 0,1 1 0,-1-1 0,1 1 0,0 3 0,1-5 12,-1 1 0,0-1 0,0 0-1,1 0 1,-1 0 0,1 0 0,0 0-1,0-1 1,0 1 0,-1 0 0,2 0 0,-1 0-1,0-1 1,0 1 0,0 0 0,1-1-1,-1 0 1,3 2 0,0 1 7,1 0 1,1-1-1,-1 0 1,0 0 0,1 0-1,6 1 1,6 2-21,1 0-1,0-2 1,22 2 0,-19-2-187,2 0-1519,-8-4-10390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7:41.5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8612,'0'0'14551,"82"42"-13639,-56-35-336,10 0-448,-6-1-112,1-6-16,0 0-496,-5 0-1121,-6 0-1360,-4 0-2481,-6 0-3907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7:41.8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9524,'0'0'13551,"19"10"-11844,61 36-376,-62-34-1028,0 1 0,-1 1 0,15 16 0,-22-20-182,0-1-1,1 0 1,0-1-1,18 11 0,-16-11-611,-11-7 169,0 1 0,0-1 0,0 0 0,1 1 0,-1-1 0,1 0 0,-1 0 0,0-1 0,1 1 1,0 0-1,-1-1 0,5 1 0,-7-1 123,0 0 1,0 0 0,1 0-1,-1 0 1,0 0 0,0 0-1,1-1 1,-1 1 0,0 0-1,0 0 1,1 0 0,-1 0-1,0 0 1,0 0 0,1 0-1,-1-1 1,0 1 0,0 0-1,0 0 1,0 0 0,1 0-1,-1-1 1,0 1 0,0 0-1,0 0 1,0-1 0,0 1-1,1 0 1,-1 0 0,0 0-1,0-1 1,0 1 0,0 0-1,0 0 1,0-1 0,0 1-1,0 0 1,0-1 0,0 1-1,0 0 1,0 0 0,0-1-1,0 1 1,0 0 0,0 0-1,-1 0 1,1-1 0,0 1-1,0-1 1,0-17-8574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7:41.9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272 1 8644,'0'0'15655,"-138"145"-14486,107-103-769,5-8-368,0-6-32,6 0-656,10-8-1201,-1-13-1169,1 0-2272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7:42.7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6851,'0'0'12641,"24"1"-10518,3 0-1482,-6-1-180,-1 0 0,0 2 0,1 1 0,-1 0 0,27 9 0,129 32 1444,-134-35-1577,-42-9-319,0 0 1,1 0-1,-1 0 0,1 1 1,-1-1-1,1 0 0,-1 0 1,0 0-1,1 0 0,-1 1 1,1-1-1,-1 0 0,0 1 1,1-1-1,-1 0 0,0 0 0,1 1 1,-1-1-1,0 1 0,0-1 1,1 0-1,-1 1 0,0-1 1,0 1-1,0-1 0,0 0 1,1 1-1,-1-1 0,0 1 1,0-1-1,0 1 0,0-1 0,0 0 1,0 1-1,0-1 0,0 1 1,0 0-1,-10 16 670,-17 6-237,-37 25 0,2-3 122,-17 17 175,76-61 535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7:43.1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2177,'0'0'19785,"5"8"-18512,148 210 5466,-151-214-6759,1-1-1,-1 1 1,1 0 0,0-1 0,0 0-1,1 1 1,-1-1 0,0-1 0,1 1 0,0 0-1,0-1 1,0 0 0,0 0 0,0 0-1,0 0 1,1-1 0,-1 1 0,5 0 0,-8-2-869,9-4-9089,-4-13 4237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27:43.3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302 0 2897,'0'0'20837,"-29"20"-18271,-95 64-544,-11 5-79,122-76-1730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39:08.5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21 7187,'0'0'16581,"1"6"-15378,-1-5-1143,1-1 0,-1 1 0,0 0 0,0 0 0,0 0-1,1 0 1,-1 0 0,0 0 0,0 0 0,0 0 0,0 0-1,-1 0 1,1 0 0,0 0 0,0-1 0,0 1-1,-1 0 1,1 0 0,-1 0 0,1 0 0,0 0 0,-1-1-1,0 1 1,1 0 0,-1 0 0,1-1 0,-2 2 0,-2-1 171,1 0 0,-1 0 1,0-1-1,1 1 0,-1-1 1,0 0-1,-5 0 0,4 0-166,4 0 168,1-2-28,0-2-106,0 3-118,54 0 1337,-63-3-1185,1 0 1,0 0 0,0-1-1,-13-10 1,7 5-26,12 5-46,2 4-118,17 3-731,-16 0 794,1-1 0,-1 1 1,1-1-1,-1 1 0,1 0 1,-1 0-1,0-1 0,0 1 1,0 0-1,0 0 0,0 0 1,-1 0-1,1 0 0,-1 0 0,1 0 1,0 4-1,0 8 164,-1-12-249,0-5-182,0-5-7560,-5 1-608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39:09.0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153 14 5475,'0'0'11621,"-18"31"-9930,-58 107 516,66-117-1496,0 0 0,2 0 1,0 1-1,-7 34 0,12-40-227,1 0 1,1 0-1,1-1 0,0 1 0,4 29 0,-3-43-471,-1 0 0,0 0-1,1 0 1,0 0 0,-1-1 0,1 1-1,0 0 1,0 0 0,0-1-1,0 1 1,0-1 0,1 1 0,-1-1-1,0 1 1,1-1 0,-1 0 0,1 0-1,-1 1 1,1-1 0,0 0-1,-1 0 1,1-1 0,0 1 0,0 0-1,0-1 1,-1 1 0,1-1 0,0 1-1,0-1 1,0 0 0,0 0-1,3 0 1,1 0 5,-1 0-1,1-1 1,0 0 0,-1 0-1,1 0 1,-1-1-1,0 1 1,1-1 0,-1-1-1,9-4 1,-4 0-13,-1 0 1,-1 0-1,0-1 0,0 0 1,0 0-1,-1-1 0,0 0 1,-1 0-1,0-1 0,0 0 1,-1 0-1,0 0 1,-1-1-1,0 1 0,2-14 1,0 0-9,-2 0 0,-1 0 0,0-1 1,-2 1-1,-1-1 0,-3-25 1,2 43 26,0 0 0,0 0 0,0 1 0,-1-1 0,0 1 0,-1 0 0,1-1 0,-1 1 0,0 0 0,-5-6 0,6 9 76,-1 0-1,1 0 1,-1 0 0,1 1 0,-1-1 0,0 1 0,0 0 0,0 0-1,0 0 1,0 0 0,-1 0 0,1 1 0,-1 0 0,1-1 0,-1 1-1,1 0 1,-1 1 0,1-1 0,-1 1 0,-5-1 0,-5 2 29,-1 1 1,1 0-1,0 0 1,0 1 0,0 1-1,-25 10 1,26-7 154,5-1-3970,9 2-2204,13-1-439,10 0-3531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39:09.4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 1 1425,'0'0'18790,"-4"30"-17166,-38 218 2749,31-201-3468,-4 15-198,2 1 1,3 0 0,-3 74-1,10-86-1252,2-40-1423,0-35-535,2-127-8651,3 36 562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3:11.39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6851,'0'0'15004,"12"18"-13283,38 62-475,-42-65-859,0 1 0,0 0 0,5 21 0,-4-11-107,-6-14-335,-1 1 0,0 0 0,-1-1 0,0 1 0,-1 0 0,-2 22 0,0 5-534,10-31-92,9 4 521,-13-11 160,-1-1 0,0 1 0,0 0-1,-1 0 1,1 1 0,0-1 0,-1 0-1,1 1 1,-1 0 0,0-1 0,1 1 0,-1 0-1,-1 0 1,1 0 0,0 1 0,-1-1-1,0 0 1,0 1 0,0-1 0,0 1-1,0-1 1,0 6 0,0 1 229,-1 0 0,0 0 0,-1 1 0,0-1 0,0 0 0,-1 0 0,-1-1 0,0 1 1,0 0-1,0-1 0,-1 1 0,-1-1 0,-5 8 0,0-4 229,2-5 521,4-2-3222,1-2-2673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39:09.6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 11509,'0'0'9535,"24"3"-9239,-11-1-230,9 0 55,0 2 0,-1 0 1,1 1-1,-1 1 0,-1 1 0,1 1 0,24 13 1,-42-19-10,0 1 1,1-1 0,-1 1 0,0-1 0,0 1 0,0 0 0,0 0-1,-1 0 1,1 1 0,-1-1 0,0 0 0,0 1 0,0 0 0,0-1-1,-1 1 1,0 0 0,1 0 0,-1 0 0,-1 0 0,1 0 0,0 0 0,-1 0-1,0 0 1,0 0 0,0 1 0,-1-1 0,1 0 0,-1 0 0,0 0-1,0 0 1,-1-1 0,-2 8 0,-2-3 177,-1 0 0,1 0 0,-2-1 1,1 0-1,-1 0 0,-8 6 0,1-2-37,-9 8 52,-1-1 0,-42 22 0,-15 0-2938,74-38 714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39:10.1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57 146 2097,'0'0'7345,"22"-20"-4800,65-62-904,-71 65-2969,-9-3 11875,-18 25-7662,-2 4-2598,1 1 1,0 0 0,0 0-1,1 1 1,-18 23-1,-43 69 760,70-100-1027,0 0 0,0 0 0,0 0 0,1 0 0,-1 1 0,1-1 0,0 0 1,0 1-1,0-1 0,1 1 0,-1-1 0,1 1 0,0-1 0,0 8 0,0-10-39,0 0-1,1 0 0,-1 0 1,1 0-1,-1 0 1,1 0-1,-1 0 0,1 0 1,0 0-1,-1 0 1,1 0-1,0-1 1,0 1-1,0 0 0,0 0 1,0-1-1,0 1 1,0 0-1,0-1 0,0 1 1,0-1-1,0 0 1,0 1-1,1-1 1,31 8-719,-23-6 404,0-1-1,0-1 1,0 0-1,0 0 1,0-1-1,0 0 1,0 0-1,0-1 1,0-1 0,-1 0-1,1 0 1,-1-1-1,14-7 1,9-12-727,-1-2 0,-1-1-1,45-50 1,-75 75 1135,0 1 0,0 0 0,0 0 0,0 0 0,0 0 0,0-1 0,1 1 0,-1 0 0,0 0 0,0 0 0,0 0 0,0 0 0,0 0 0,1-1 0,-1 1 0,0 0 0,0 0 0,0 0 0,1 0 0,-1 0 0,0 0 0,0 0 0,0 0-1,1 0 1,-1 0 0,0 0 0,0 0 0,0 0 0,0 0 0,1 0 0,-1 0 0,0 0 0,0 0 0,0 0 0,1 0 0,-1 0 0,0 0 0,0 0 0,0 1 0,0-1 0,1 0 0,-1 0 0,0 0 0,0 0 0,0 0 0,0 0 0,0 1 0,1-1 0,-1 0 0,0 0 0,0 0 0,0 0 0,0 1 0,0-1 0,4 19 1721,-3 32-753,-1-41-368,0 46-10,30-56-864,-28 0 200,0-1 1,0 1 0,0 0-1,0-1 1,0 0-1,0 1 1,0-1 0,0 0-1,0 0 1,0 0-1,-1 0 1,1 0 0,0 0-1,-1-1 1,1 1-1,1-2 1,22-31 38,-15 20-27,62-83-743,-23 30-7294,-37 52 1966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39:10.5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150 0 13414,'0'0'9324,"-23"21"-7966,-67 65-48,58-49-527,32-36-758,-1 0 0,0 1 1,1-1-1,-1 0 0,1 1 1,0-1-1,-1 0 0,1 1 1,0-1-1,0 0 0,0 1 1,0 1-1,0-1-24,0-1-19,1-1 1,-1 1 0,1-1-1,-1 1 1,1-1 0,-1 1-1,1-1 1,-1 1 0,1-1-1,0 0 1,-1 1 0,1-1-1,-1 0 1,1 0 0,0 1-1,-1-1 1,1 0 0,0 0-1,-1 0 1,1 0 0,1 0-1,4 1-75,0 0 0,1-1 0,-1 0 0,0 0 0,1-1 0,-1 0 0,0 0 0,0 0 0,11-4 0,0-2-265,0 0 0,15-11 0,-15 9-239,-1 0-1,22-7 1,-37 16 606,0-1 1,0 1 0,0-1-1,0 1 1,0 0-1,0 0 1,1-1 0,-1 1-1,0 0 1,0 0-1,0 0 1,0 0-1,0 0 1,1 0 0,-1 0-1,0 1 1,0-1-1,0 0 1,0 1 0,0-1-1,0 0 1,0 1-1,0 0 1,0-1-1,0 1 1,0-1 0,0 1-1,0 0 1,1 1-1,0 1 230,-1 1 0,1-1 0,-1 0 0,0 1-1,0 0 1,0-1 0,1 7 0,8 23 1053,-9-32-1326,-1 0 0,1 0 0,0 0-1,0 0 1,0 0 0,-1 0 0,1 0 0,0-1 0,0 1-1,0 0 1,0 0 0,0-1 0,0 1 0,1-1-1,-1 1 1,0-1 0,0 1 0,0-1 0,1 0 0,-1 1-1,0-1 1,0 0 0,0 0 0,2 0 0,-1 0-247,-1 0 0,0-1 1,1 1-1,-1-1 0,0 1 1,1-1-1,-1 0 0,0 1 1,0-1-1,0 0 0,0 0 1,1 0-1,-1 0 0,0 0 1,0 0-1,-1 0 0,1 0 0,0 0 1,0-1-1,-1 1 0,1 0 1,0-2-1,3-4-1166,16-20-6471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39:10.7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56 11029,'0'0'10597,"159"0"-9893,-102-7-448,-6 0-256,1-6-448,-1 6-1841,-10-7-2257,-10 7-4290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39:10.9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10533,'0'0'15815,"-5"132"-14454,5-104-753,0 6-496,0-6-112,0-7-288,0-8-1713,20-19-23451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39:11.0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10997,'0'0'12246,"185"7"-11670,-114 0-576,-9 0-528,-11-7-2898,-15 0-4161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39:11.4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6915,'0'0'13927,"1"17"-14330,0 0-120,0-1 0,6 24 0,-6-38 345,-1 1 1,2-1-1,-1 0 0,0 1 0,0-1 1,1 0-1,-1 0 0,1 0 0,0 0 1,0 0-1,0 0 0,0-1 1,0 1-1,0 0 0,0-1 0,0 0 1,0 1-1,5 1 0,3 0-635,-1 0 1,0-1-1,15 3 0,-5-2-235,3 3-525,7 2 1711,57 7-1,-79-14 236,0 0 0,-1-1-1,1 0 1,0-1 0,-1 1 0,1-1-1,-1 0 1,1-1 0,-1 0-1,1 0 1,-1 0 0,0-1 0,0 1-1,8-6 1,-9 4-102,0 0 0,0 0 0,0 0 0,0-1 0,-1 1 0,0-1-1,0 0 1,0-1 0,0 1 0,-1-1 0,0 1 0,0-1 0,-1 0 0,1 0 0,-1 0 0,0-1 0,-1 1 0,0 0-1,0-1 1,0 1 0,-1-10 0,0 15-153,0 1 0,0-1 0,0 1-1,0 0 1,0-1 0,-1 1 0,1 0-1,0-1 1,0 1 0,0-1 0,-1 1 0,1 0-1,0-1 1,0 1 0,-1 0 0,1 0 0,0-1-1,-1 1 1,1 0 0,0 0 0,-1-1-1,1 1 1,-1 0 0,1 0 0,0 0 0,-1 0-1,1-1 1,0 1 0,-1 0 0,1 0 0,-1 0-1,1 0 1,-1 0 0,-18 0 1118,11 1-840,3-1-279,-1 1 0,1 0-1,0 0 1,-1 0 0,1 0-1,0 1 1,0 0 0,0 0-1,0 1 1,0 0 0,1-1 0,-9 8-1,3-2-47,0 1 0,1 0 0,0 1 1,-10 14-1,18-23-163,18-3-6018,2-4 3668,-14 4 1348,31-16-5443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39:11.7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0 7523,'0'0'16496,"-8"20"-15333,-27 60-709,35-79-450,-1 0 1,0 0-1,0 0 1,1 0-1,-1 1 0,1-1 1,-1 0-1,1 1 1,0-1-1,-1 0 1,1 0-1,0 1 1,0-1-1,0 1 0,0-1 1,0 0-1,0 1 1,0-1-1,1 0 1,-1 1-1,0-1 1,1 0-1,0 2 0,0-3-5,0 0 0,-1 1 0,1-1-1,0 0 1,0 1 0,0-1-1,0 0 1,0 0 0,0 0 0,-1 0-1,1 0 1,0 0 0,0 0-1,0 0 1,0 0 0,0-1 0,1 1-1,3-1-15,4 0-119,0 0 0,-1-1-1,1 0 1,-1 0-1,1-1 1,-1 0 0,0-1-1,0 1 1,0-2-1,14-9 1,-12 7-179,2 0 1,-1 1-1,1 1 1,19-7-1,-30 11 396,-1 1 1,0 0-1,1 0 1,-1 0-1,0 0 1,1 0-1,-1-1 1,0 1-1,1 0 1,-1 0-1,0 0 0,1 0 1,-1 0-1,0 0 1,1 0-1,-1 0 1,0 0-1,1 0 1,-1 0-1,1 0 0,-1 1 1,0-1-1,1 0 1,-1 0-1,0 0 1,0 0-1,1 1 1,-1-1-1,0 0 1,1 0-1,-1 0 0,0 1 1,0-1-1,1 0 1,-1 1-1,0-1 1,0 0-1,0 0 1,1 1-1,-1-1 1,0 0-1,0 1 0,0-1 1,0 0-1,0 1 1,0-1-1,0 1 1,8 12 1200,1-5-376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39:12.5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1 152 9732,'0'0'7383,"23"-12"-6127,75-40-458,-88 47-624,0-1 0,0-1 1,-1 0-1,0 0 0,-1-1 1,0 0-1,0 0 0,12-17 122,-18 19 212,-8 7 4745,-12 8-5016,1 1 0,0 0-1,0 1 1,1 1 0,1 1-1,0 1 1,0 0 0,1 0 0,1 2-1,-21 31 1,32-44-204,1-1 0,0 1 0,0-1 0,0 1 0,0 0 0,0-1 0,1 1 1,-1 0-1,1-1 0,0 1 0,-1 0 0,1 0 0,1 3 0,-1-4-31,0-1 0,0 1-1,1-1 1,-1 0 0,1 1 0,-1-1 0,1 0 0,-1 0-1,1 1 1,0-1 0,-1 0 0,1 0 0,0 0 0,0 0-1,0 0 1,0 0 0,0 0 0,0 0 0,0 0-1,0 0 1,1-1 0,-1 1 0,0 0 0,0-1 0,1 1-1,1 0 1,7 1-18,-1-1 0,1 1 0,-1-1 0,1-1 0,0 0 0,-1 0 0,1-1 0,0-1 0,-1 1 0,18-7 0,-1-1-445,0-3 0,34-19 0,15-7-1328,-70 37 1757,-4 1 318,0 9 589,0-6-817,0 1-1,0-1 1,1 0 0,-1 1 0,1-1 0,0 0 0,0 0 0,0 0 0,0-1 0,0 1 0,1 0 0,-1-1 0,5 4 0,-6-6-59,0 1 1,-1-1 0,1 1 0,0-1 0,-1 0 0,1 1 0,0-1 0,-1 0-1,1 0 1,0 0 0,0 1 0,-1-1 0,1 0 0,0 0 0,0 0-1,-1 0 1,1 0 0,0 0 0,-1-1 0,1 1 0,0 0 0,0 0-1,0-1 1,2 0-12,17 0-201,-1-1 1,38-9-1,-37 7 152,-1 0-1,38-2 1,-52 6 66,-1 0 1,0 0 0,0 0-1,0 1 1,1-1-1,-1 1 1,0 0 0,0 0-1,0 1 1,0-1-1,5 3 1,-6-1 85,0 0 0,0-1 0,0 1 0,-1 1 1,1-1-1,-1 0 0,0 1 0,0-1 0,0 1 0,0 0 0,1 4 0,12 18 334,-5-23-417,-8-3-148,0-1 0,0 1 0,0 0 1,-1-1-1,1 1 0,0-1 0,0 1 0,0-1 1,-1 0-1,1 0 0,0 0 0,-1 0 0,1 0 1,0 0-1,-1 0 0,0 0 0,3-3 1,18-28-4076,-9 10-572,16-12-7832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39:12.6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5202,'0'0'21018,"15"0"-39570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3:11.52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21 1 13430,'0'0'12694,"-16"97"-17400,11-104-3234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39:12.8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42 7251,'-10'0'20138,"10"-14"-24492,0-13-4434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0:03.8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1 5074,'0'0'9671,"-6"20"-6517,-43 133 789,46-142-3807,0 0-1,1 1 1,0-1-1,1 12 1,1-22-534,0-4-2433,0-79-7659,0 36 3466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0:04.1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360 80 8388,'-33'-19'1205,"-1"2"0,-72-24 0,103 40-1071,1 0 1,-1 1-1,1 0 1,-1-1 0,1 1-1,-1 0 1,1 0-1,-1 1 1,1-1-1,-1 0 1,1 1-1,-1 0 1,1-1 0,-1 1-1,1 0 1,0 0-1,0 0 1,-1 1-1,1-1 1,0 1-1,0-1 1,0 1-1,0-1 1,1 1 0,-1 0-1,0 0 1,1 0-1,-1 0 1,-2 5-1,-10 12 579,0 1-1,2 0 1,0 1-1,1 0 1,1 1 0,1 1-1,1-1 1,1 1-1,2 1 1,0-1-1,1 1 1,-2 44-1,6-55-540,0-1 7,0 0 0,0 1 0,1-1 0,1 0-1,3 13 1,-3-20-146,0 0-1,0-1 1,1 1-1,-1 0 0,1-1 1,0 1-1,0-1 1,1 0-1,-1 0 1,1-1-1,0 1 0,0-1 1,0 1-1,9 4 1,-5-4-19,-1 0 0,1-1 1,-1 0-1,1 0 1,0-1-1,0 0 0,0 0 1,1-1-1,-1 0 1,0-1-1,1 0 0,-1 0 1,0 0-1,0-1 0,1 0 1,8-3-1,-4 0 8,0 0-1,0 0 1,-1-1-1,1-1 0,-1 0 1,0-1-1,-1 0 1,0-1-1,11-8 1,-12 6-3,1 1 1,-1-1 0,-1-1-1,0 1 1,0-2 0,-1 1-1,-1-1 1,0 0 0,0-1 0,-1 0-1,-1 0 1,0 0 0,-1-1-1,0 1 1,-1-1 0,-1 0-1,0 0 1,-1 0 0,0 0-1,-3-23 1,2 31 40,-1 0 0,-1 0-1,1 0 1,-1 0 0,0 0-1,0 1 1,-1-1 0,1 1 0,-1-1-1,0 1 1,-1 0 0,1 0 0,-1 1-1,0-1 1,-1 1 0,1 0-1,-1 0 1,1 0 0,-1 0 0,0 1-1,-1 0 1,1 0 0,0 0 0,-1 1-1,0 0 1,1 0 0,-11-2-1,-13-2 252,-1 2-1,0 0 1,1 2-1,-43 3 1,39-1-436,32 0-480,13 0-7975,8 0 800,5 0-3268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0:04.5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9732,'0'0'15704,"10"7"-15144,26 7 240,15 0 81,11 0-289,-1-7-432,1 0-80,-6-7-80,-20 0-880,-5 0-1601,-16 7-2706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0:04.6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1 1393,'0'0'22954,"-30"132"-20297,19-84-1232,1-6-785,0-1-576,0-6-64,4-8-576,6-6-1297,0-7-2017,0-7-2256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0:05.0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9172,'0'0'15941,"0"24"-14583,0 151-232,0-175-1153,0 1 1,0 0 0,0-1 0,0 1-1,0 0 1,0-1 0,0 1 0,0 0-1,1-1 1,-1 1 0,0 0 0,0-1-1,1 1 1,-1-1 0,0 1 0,1 0-1,-1-1 1,1 1 0,-1-1-1,1 1 1,-1-1 0,1 1 0,-1-1-1,1 0 1,-1 1 0,1-1 0,0 0-1,-1 1 1,1-1 0,0 0 0,-1 0-1,1 0 1,0 1 0,-1-1 0,1 0-1,0 0 1,-1 0 0,1 0 0,0 0-1,-1 0 1,1 0 0,0 0 0,-1-1-1,1 1 1,0 0 0,-1 0 0,1 0-1,1-1 1,31-16-1833,-5-5 823,39-41-1,-11 9 693,-54 51 1822,-2 26 1169,-2 56-291,-1 5-3851,3-83 1299,0-1-1,0 0 0,0 0 0,0 1 0,0-1 0,0 0 0,0 1 0,0-1 1,0 0-1,0 1 0,0-1 0,0 0 0,0 1 0,0-1 0,0 0 0,1 0 1,-1 1-1,0-1 0,0 0 0,0 0 0,0 1 0,1-1 0,-1 0 1,0 0-1,0 1 0,1-1 0,-1 0 0,0 0 0,0 0 0,1 0 0,-1 1 1,0-1-1,0 0 0,1 0 0,-1 0 0,0 0 0,1 0 0,-1 0 0,0 0 1,1 0-1,-1 0 0,0 0 0,1 0 0,-1 0 0,0 0 0,0 0 1,1 0-1,-1 0 0,0 0 0,1 0 0,-1-1 0,3 1-1408,20 0-13013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0:05.6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159 0 13366,'0'0'15903,"-22"2"-15502,-70 11-292,90-13-110,0 1 1,0-1-1,0 1 0,0 0 0,0-1 1,0 1-1,0 0 0,0 0 1,0 0-1,1 0 0,-1 1 0,0-1 1,1 0-1,-1 1 0,1-1 1,-1 1-1,1 0 0,0-1 0,-1 1 1,1 0-1,0 0 0,0 0 1,0 2-1,0 0-34,0 1-1,0-1 1,1 1 0,-1-1-1,1 1 1,1 0 0,0 6-1,0 3-163,0-7 102,0 0 0,0 0-1,1 0 1,0 0 0,0-1 0,1 1-1,-1-1 1,2 1 0,-1-1 0,6 8 0,-5-8 40,0 1 1,0-1 0,-1 1-1,0-1 1,0 1 0,-1 0-1,1 0 1,-2 0 0,1 0 0,0 11-1,-1-8 86,-2 1 0,1-1-1,-1 0 1,-1 0-1,-4 14 1,5-21-75,1-1 0,-1 1 0,0-1 0,0 0-1,0 0 1,-1 0 0,1 0 0,0 0 0,-1 0 0,0 0 0,1 0 0,-1 0-1,0-1 1,0 1 0,0-1 0,0 1 0,0-1 0,0 0 0,0 0 0,-1 1-1,1-2 1,0 1 0,-1 0 0,1 0 0,0-1 0,-1 0 0,1 1 0,-5-1-1,22-1-5144,-3-1 5253,-1 0 0,1-1-1,-1 0 1,1-1 0,-1-1 0,0 1-1,-1-2 1,1 1 0,-1-1-1,10-8 1,22-18 544,42-38-1,-67 55-606,-12 10 65,65-61 327,-63 59-95,0-1 0,-1 0 0,1 0-1,-2 0 1,1-1 0,6-16 0,-48 77 4618,20-32-4978,-26 42 0,42-62 65,-1 1 0,1-1 0,0 1 0,-1-1 0,1 1-1,0 0 1,-1-1 0,1 1 0,0 0 0,0-1 0,-1 1-1,1 0 1,0 0 0,0-1 0,0 1 0,0 0 0,0-1 0,0 1-1,0 0 1,0 0 0,0-1 0,1 1 0,-1 0 0,0-1 0,0 1-1,1 0 1,-1-1 0,0 1 0,1 0 0,0 0 0,0-1-12,0 1 1,0-1 0,0 1-1,1-1 1,-1 0-1,0 1 1,1-1 0,-1 0-1,0 0 1,0 0-1,1 0 1,-1 0 0,0 0-1,1 0 1,0-1 0,6-1-73,0 0 1,0 0-1,0-1 1,9-4-1,30-23-452,18-10-473,-59 37 890,1 0 0,-1 1 0,1-1 0,0 1 1,0 1-1,-1-1 0,1 1 0,11 0 0,-16 1 100,0 0 0,0 1 0,0-1 0,0 1 0,-1 0 0,1 0 0,0 0 0,0 0 0,0 0 0,-1 0 0,1 0 0,0 0-1,-1 1 1,1-1 0,-1 0 0,1 1 0,-1 0 0,0-1 0,0 1 0,0 0 0,0-1 0,0 1 0,1 3 0,4 9 178,0 0 0,4 20 0,-3-8 564,-2-9-303,8 25 385,-12-40-787,0 0-1,0 0 0,0 0 0,0-1 1,0 1-1,0 0 0,1-1 0,-1 1 1,0-1-1,1 1 0,0-1 0,-1 1 1,1-1-1,0 0 0,-1 0 0,1 0 1,0 0-1,2 0 0,-2-1-28,-1 0 0,0 0 0,1 0 0,-1 0 0,0 0 0,1-1-1,-1 1 1,0 0 0,0-1 0,1 1 0,-1-1 0,0 0 0,0 1 0,0-1-1,0 0 1,1 0 0,-1 1 0,0-1 0,0 0 0,-1 0 0,1 0 0,2-3-1,19-30-218,-17 27 198,17-29-446,33-55-589,-25 26-4645,-30 64 4868,0-3-31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0:05.9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70 2145,'0'0'23435,"77"0"-23131,-10 0-144,10-21-160,10 7-160,-15 0-1201,-11 0-1808,-25 7-2306,-25 7-3265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0:06.1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 1681,'0'0'19603,"-3"26"-17364,-1 11-1507,-1 4 368,1 60 0,4-92-949,1-1 0,-1 0 0,2 0 0,-1 0 0,1 0 1,0 0-1,4 10 0,-4-14-147,0-1 0,-1 1-1,1-1 1,0 0 0,1 1 0,-1-1 0,1 0-1,-1-1 1,1 1 0,0 0 0,0-1 0,0 1 0,0-1-1,0 0 1,1 0 0,-1 0 0,6 1 0,-7-2-73,-1-1 0,1 0 1,0 1-1,-1-1 0,1 0 1,0 0-1,0 0 0,-1 0 1,1-1-1,0 1 0,-1 0 1,1-1-1,0 1 0,-1-1 1,1 1-1,0-1 0,-1 0 1,1 0-1,-1 0 0,0 0 1,1 0-1,2-2 0,27-34-2500,-19 21 931,24-29-5210,4 2-5177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0:06.2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6403,'0'0'12710,"26"7"-17817,-16-7-1231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3:13.211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72 0 2897,'0'0'7492,"-41"125"-3170,20-56-448,16-6-1537,0-8-256,5-13-625,0-15-960,0-6-448,0-14-48,0 0-896,5-7-1857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0:06.4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1 5731,'-31'145'5874,"52"-165"-6034,5 6-3297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0:06.7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283 1 6435,'0'0'11541,"-57"166"-8531,16-62-481,-5 14-192,0-1-832,5-6-849,10-21-560,16-34-64,10-29-32,5-47-4434,5-36-64,5-13-4722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0:07.0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5202,'0'0'17352,"34"1"-17053,116 8 181,-134-7-454,0 1-1,0 0 0,0 1 1,0 1-1,22 10 0,-31-11-26,0-1-1,0 2 1,0-1 0,-1 1-1,0 0 1,0 0-1,0 0 1,0 1-1,-1 0 1,6 8-1,-8-9 24,0 0 1,-1 0-1,1 0 0,-1 0 0,0 0 0,-1 1 0,1-1 0,-1 1 0,0-1 0,0 1 0,-1 0 0,0-1 0,0 1 1,0 0-1,0-1 0,-3 11 0,1-7 160,-1 0 0,0-1 0,0 0 0,-1 1 0,0-1 0,0 0 0,-1-1 0,0 1 0,-9 10 0,-7 5 406,-1-1 1,-1 0-1,-30 20 0,44-35-564,-1 0 0,0-1 0,0 0 0,0-1 0,-1 0 0,1-1 0,-1 0 0,-1 0 0,1-1 0,0-1 0,-21 2 0,32-4-53,-1 0-1,1 0 0,0 0 0,0 0 1,0 0-1,0 0 0,0 0 1,-1 0-1,1 0 0,0 0 0,0 0 1,0 0-1,0 0 0,0 0 0,0 0 1,-1 0-1,1 0 0,0 0 1,0 0-1,0 0 0,0 0 0,0 0 1,0 0-1,0-1 0,-1 1 1,1 0-1,0 0 0,0 0 0,0 0 1,0 0-1,0 0 0,0 0 0,0 0 1,0-1-1,0 1 0,0 0 1,0 0-1,0 0 0,0 0 0,0 0 1,0 0-1,0-1 0,0 1 1,0 0-1,0 0 0,0 0 0,0 0 1,0 0-1,0-1 0,0 1 0,0 0 1,0 0-1,0 0 0,0 0 1,0 0-1,0 0 0,0-5-783,1 0 0,-1 0 1,1 0-1,0 1 0,0-1 0,0 0 0,1 1 0,-1-1 0,1 1 0,0 0 0,1-1 1,3-4-1,35-33-8365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0:07.3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1 8516,'0'0'8743,"-3"23"-5230,-1 7-2506,-2 18 1284,-2 57 0,8-103-2279,0-1 0,0 0 1,0 1-1,0-1 0,0 1 0,0-1 0,0 0 0,0 1 0,0-1 0,1 1 0,-1-1 0,0 0 0,1 1 0,0-1 0,-1 0 0,1 0 0,0 1 0,-1-1 0,1 0 0,0 0 0,0 0 0,0 0 0,0 0 0,0 0 0,0 0 0,0 0 0,0 0 0,1-1 0,-1 1 0,0 0 0,0-1 1,1 1-1,-1-1 0,0 1 0,1-1 0,-1 0 0,0 0 0,1 1 0,-1-1 0,1 0 0,-1 0 0,0 0 0,1 0 0,-1-1 0,1 1 0,-1 0 0,0-1 0,1 1 0,1-1 0,5-2-146,0 0 0,0 0 0,-1-1 0,1 0 1,-1 0-1,0-1 0,7-6 0,43-39-1783,-31 25-533,44-30 0,-56 43 1759,-14 12 705,0 0-1,1 0 0,-1 0 0,0 0 0,0 0 0,0 0 0,0 0 0,0 0 0,1 0 0,-1 0 1,0 0-1,0 1 0,0-1 0,0 0 0,0 0 0,0 0 0,1 0 0,-1 0 0,0 0 0,0 0 1,0 0-1,0 0 0,0 0 0,0 1 0,0-1 0,0 0 0,1 0 0,-1 0 0,0 0 0,0 0 1,0 0-1,0 1 0,0-1 0,0 0 0,0 0 0,0 0 0,0 0 0,0 0 0,0 1 0,0-1 1,0 0-1,0 0 0,0 0 0,0 0 0,0 0 0,0 1 0,0-1 0,0 0 0,0 0 0,0 0 1,0 0-1,-1 0 0,1 1 0,0-1 0,0 0 0,0 0 0,0 0 0,0 0 0,0 2 175,0 175 7085,0-177-7341,0 1 0,0-1 0,0 0 0,0 1 0,0-1 0,0 0 1,0 1-1,0-1 0,1 0 0,-1 1 0,0-1 0,0 0 0,0 1 1,1-1-1,-1 0 0,0 1 0,0-1 0,1 0 0,-1 0 0,0 0 1,0 1-1,1-1 0,-1 0 0,0 0 0,1 0 0,-1 0 0,0 1 1,1-1-1,-1 0 0,0 0 0,1 0 0,-1 0 0,1 0 0,-1 0 1,0 0-1,1 0 0,-1 0 0,0 0 0,1 0 0,-1 0 0,0 0 1,1-1-1,-1 1 0,1 0 0,17-9-6696,-7-10-640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0:07.4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83 10997,'0'0'9989,"143"-20"-8869,-76 6-736,10 7-352,0-7-64,-10 7-704,-6 0-3234,-9-7-2129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0:07.6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118 0 9893,'0'0'14230,"-97"146"-12661,81-98-721,11-6-320,5 0-239,0-8-289,0-13-16,15-14-273,11-7-911,10 0-977,5-21-1761,5-14-3121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0:07.9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 0 9668,'0'0'9029,"-56"132"-6772,40-77-208,1-6-321,15-1-783,0-13-705,0-7-240,20-7-416,11-21-1457,15 0-1105,0-7-1936,1-28-3025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0:08.1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7059,'0'0'17240,"92"104"-16536,-66-70-335,-6-6-321,-5 0-32,-4 6-16,-1-6-753,-10-7-1216,5-7-896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0:08.3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298 0 13190,'0'0'15191,"-133"70"-14231,82-36-463,4-6-369,11-7-128,11-7-865,20-14-1760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0:08.6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2913,'0'0'12697,"27"21"-9549,86 70-683,-99-80-2020,-1 1 0,0 0-1,-1 1 1,0 0 0,0 1-1,-2 0 1,0 0 0,0 1 0,10 26-1,-15-30-359,0 1 1,-1 0-1,-1 0 0,0 0 0,0 1 0,-1-1 0,-1 1 0,0 21 0,-2-29-30,1 0 0,-1 1 0,0-1 0,0 0 0,-1 0 0,0 0 0,1-1 0,-2 1 0,1 0 1,0-1-1,-1 1 0,0-1 0,0 0 0,0 0 0,-5 4 0,-8 8 281,0-1 1,-24 16 0,9-7 91,22-16-359,4-3-62,0 0 0,-1 0 0,1-1 0,-1 0 1,0 0-1,0 0 0,0-1 0,0 0 0,-1 0 1,0-1-1,1 0 0,-12 3 0,17-5-168,1 0 0,-1-1 0,1 1 0,-1 0 0,1 0 0,-1 0-1,1-1 1,-1 1 0,1 0 0,-1-1 0,1 1 0,-1 0 0,1-1 0,0 1 0,-1-1 0,1 1-1,0 0 1,-1-1 0,1 1 0,0-1 0,-1 1 0,1-1 0,0 1 0,0-1 0,0 1-1,0-1 1,-1 1 0,1-1 0,0 0 0,0 1 0,0-1 0,0 1 0,0-1 0,0 1-1,0-1 1,1 1 0,-1-1 0,0 0 0,0 1 0,1-1 0,-1-3-1192,0-23-11346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3:13.49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20 180 8452,'0'0'11792,"22"11"-10335,73 28-604,-92-38-825,0 0 1,1-1-1,-1 1 0,0-1 0,0 1 0,0-1 0,1 0 0,-1-1 1,0 1-1,0 0 0,0-1 0,0 1 0,0-1 0,1 0 0,-1 0 0,0-1 1,-1 1-1,1 0 0,0-1 0,0 0 0,-1 0 0,1 0 0,-1 0 1,1 0-1,-1 0 0,0 0 0,4-6 0,2 0 46,-2 2-65,0 0-1,-1 0 1,0-1-1,0 0 1,0 1 0,-1-2-1,0 1 1,0 0-1,-1-1 1,0 0 0,0 0-1,-1 0 1,0 0-1,0 0 1,-1 0 0,0-1-1,0-9 1,-1 16 17,0 0 0,0 0 1,-1 0-1,1 0 0,-1 0 1,1 0-1,-1 0 0,0 0 0,0 1 1,0-1-1,0 0 0,0 1 1,0-1-1,0 0 0,0 1 1,-1-1-1,1 1 0,-1 0 0,1 0 1,-1-1-1,1 1 0,-1 0 1,0 0-1,0 0 0,1 0 0,-1 1 1,0-1-1,0 1 0,0-1 1,-3 0-1,-6-1 305,-1 0 0,0 1 0,-22 0-1,30 1-227,-3 0-13,0 1 1,0 0 0,-1 1-1,1-1 1,0 1-1,0 1 1,1-1-1,-1 1 1,0 0 0,1 1-1,0-1 1,0 1-1,-6 6 1,2-2-60,1 0 0,0 0 0,1 1 0,0 1-1,0-1 1,1 1 0,-6 11 0,13-20-130,-1 0 0,0 0 0,1-1 0,-1 1 0,1 0 0,-1 0 0,1 0 0,-1 0 0,1 0 0,-1 0 0,1 0 0,0 0 0,0 0 0,0 0 0,-1 0 0,1 0 0,0 0 0,0 0 0,0 0 0,0 0 0,1 0 0,-1 0 0,0 0 0,0-1 0,1 1 0,-1 0 0,0 0 0,1 0 0,-1 0 0,1 0 0,-1 0 0,1 0 0,-1-1 0,1 1 0,0 0 0,-1 0 0,1-1 0,0 1 0,0 0 0,0-1 0,-1 1 0,1-1 0,0 1 0,0-1 0,0 0 0,1 1 0,5 1-1100,0-1 0,0 0-1,0 0 1,0-1 0,9 0-1,-10 0 505,43 0-5892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0:12.8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 5523,'0'0'20878,"71"-6"-14512,-19 5-6366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0:13.1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2065,'0'0'20676,"13"0"-16174,51 0-4541,54 0-2591,-79 0-1260,-2 0-3553,-30 0 1789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0:13.4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1153,'1'1'16852,"9"5"-15694,-1-3-922,0-1-1,0 0 1,1 0-1,-1-1 1,0 0-1,1-1 1,-1 0-1,0 0 1,11-2-1,14 0-5855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0:13.9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0 4626,'0'0'16722,"-1"0"-16679,1 0 0,0 0-1,0 0 1,0 0-1,-1 1 1,1-1 0,0 0-1,0 0 1,0 0-1,-1 0 1,1 0 0,0 0-1,0 0 1,0 1-1,0-1 1,0 0 0,-1 0-1,1 0 1,0 0-1,0 1 1,0-1 0,0 0-1,0 0 1,0 0-1,0 1 1,0-1-1,0 0 1,0 0 0,0 0-1,0 1 1,0-1-1,0 0 1,0 0 0,0 1-1,0-1 1,0 0-1,0 0 1,0 0 0,0 1-1,0-1 1,0 0-1,0 0 1,0 0 0,0 0-1,0 1 1,1-1-1,-1 0 1,0 0 0,0 0-1,0 0 1,0 1-1,0-1 1,1 0 0,-1 0-1,0 0 1,0 0-1,1 0 1,5 7 152,0 0 1,0-1-1,1 1 1,0-2-1,1 1 0,-1-1 1,1 0-1,0-1 1,16 7-1,-3 0 55,20 10 227,-22-12-376,0 0 1,-1 2-1,31 22 1,-48-32-76,0 1 0,0-1 0,0 0 1,0 0-1,0 1 0,-1-1 0,1 0 0,0 1 1,-1-1-1,1 0 0,0 1 0,-1-1 0,0 1 1,1-1-1,-1 1 0,0 0 0,0-1 1,0 1-1,0-1 0,0 1 0,0-1 0,0 1 1,-1-1-1,1 1 0,-1-1 0,0 3 0,0 0 93,-1-1-1,0 1 0,0 0 0,0-1 0,-1 1 1,1-1-1,-1 1 0,-5 4 0,-158 134 1909,82-73-1762,59-49-221,17-15-44,0 1 0,1 0-1,0 1 1,-11 12 0,12-13-93,32-18-15937,-1-8 5543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0:14.2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1 8932,'0'0'8580,"-26"131"-5379,10-75-591,6 6-129,5-7-816,5-6-993,0-14-352,0-8-304,0-13-16,15-35-12166,1-20 5123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0:14.6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24 4674,'0'0'16280,"29"-5"-16208,97-12-75,-118 16-4,-1 0 1,1 1-1,0 0 1,-1 1-1,1-1 1,0 2-1,-1-1 0,1 1 1,-1 0-1,1 0 1,-1 1-1,0 0 0,13 8 1,-16-8 38,-1-1-1,1 1 1,-1 1-1,0-1 1,0 0-1,0 1 1,0-1-1,-1 1 1,1 0 0,-1 0-1,0 0 1,0 0-1,-1 0 1,1 0-1,-1 1 1,0-1 0,0 0-1,0 1 1,0-1-1,-1 9 1,1-9 74,-1 1 1,0-1 0,0 1-1,0-1 1,-1 1-1,0-1 1,0 1 0,0-1-1,0 0 1,0 0-1,-1 1 1,0-1-1,0 0 1,0 0 0,0 0-1,-1-1 1,0 1-1,1-1 1,-7 7 0,-17 11 319,-31 20 1,29-22-177,-28 24-1,56-42-254,-1-1 0,1 0 0,0 0-1,-1 0 1,1 1 0,0-1 0,-1 0 0,1 1 0,0-1-1,0 0 1,-1 1 0,1-1 0,0 0 0,0 1 0,0-1-1,0 1 1,-1-1 0,1 0 0,0 1 0,0-1 0,0 1-1,0-1 1,0 0 0,0 1 0,0-1 0,0 1 0,0-1-1,0 0 1,0 1 0,0-1 0,0 1 0,1-1-1,-1 0 1,0 1 0,0-1 0,0 0 0,0 1 0,1-1-1,-1 0 1,0 1 0,0-1 0,1 0 0,-1 1 0,1-1-1,17 10-266,-14-8 236,47 16-90,-36-13 64,-1 0-1,1 0 1,-1 2 0,0-1-1,13 10 1,-24-14 132,0 1 0,0-1 0,0 1 0,0 0 0,-1 0 0,1 0 0,-1 0 0,0 0 0,0 0 0,0 0 0,0 1 0,0-1 0,-1 1 0,1 0 0,-1-1 0,0 1 0,0 0 1,-1 0-1,1 0 0,-1 0 0,0 0 0,0-1 0,0 1 0,-1 8 0,0-8 77,-1-1 1,1 1-1,-1 0 1,0 0 0,1-1-1,-2 1 1,1-1-1,0 0 1,-1 1-1,1-1 1,-1 0-1,0-1 1,0 1 0,0 0-1,0-1 1,-1 0-1,-3 3 1,-10 4 19,0 0 0,-21 8 0,35-16-155,-7 3-103,0 0 0,-1-1 1,1 0-1,-1-1 0,-12 1 0,-31-1-5241,50-2 4380,-5-1-1697,7-8-2194,2-15-2125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0:14.8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4626,'0'0'19801,"15"111"-18760,-15-84-801,0 1-240,0 0-208,0-1-1777,0 1-2449,0-14-3394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0:15.2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196 1 9300,'0'0'12048,"-22"4"-10388,-73 19-75,91-22-1467,-1 1-1,0-1 1,1 1 0,-1 0 0,1 0 0,-1 1 0,1-1 0,0 1 0,0 0 0,0 0 0,0 0 0,1 1 0,-1-1 0,1 1 0,0 0 0,0 0 0,0 0 0,-3 8 0,5-12-118,1 1 0,0-1 0,0 1 0,0-1 0,0 1 0,0-1 0,0 1 0,0-1 0,0 1 0,0 0 1,0-1-1,0 1 0,0-1 0,0 1 0,0-1 0,1 1 0,-1-1 0,0 1 0,0-1 0,1 1 0,-1-1 0,0 1 1,1-1-1,-1 1 0,0-1 0,1 1 0,-1-1 0,1 0 0,-1 1 0,0-1 0,1 0 0,-1 1 0,1-1 0,-1 0 1,2 1-1,21 2-137,-17-3 103,14 2-258,-1-1 1,0-2 0,0 0 0,1 0 0,-1-2 0,0-1 0,0 0 0,23-9 0,-29 10-162,19-9-556,-29 11 3466,-3 34-206,0-31-2488,11-5-12086,-1-8 5563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0:15.3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 2897,'0'0'18441,"67"-7"-18265,-16 7-96,1 0-80,-6 7-16,-5 0-1009,0-7-1888,-10 0-2657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0:15.5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 1 5587,'0'0'15527,"-103"131"-13510,93-96-49,10-7-943,0-7-817,0-1-208,0-6-16,0-7-976,15-7-1490,21 0-1375,5-7-2386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3:13.78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1 154 7603,'0'0'4394,"0"20"766,2 68-1347,-2-85-3684,0-1-1,0 0 1,1 1 0,-1-1 0,0 1 0,1-1 0,0 1 0,-1-1 0,1 0 0,0 0 0,0 1 0,0-1 0,1 0-1,-1 0 1,0 0 0,1 0 0,0 0 0,-1 0 0,1-1 0,0 1 0,0 0 0,0-1 0,0 0 0,0 1 0,0-1-1,0 0 1,0 0 0,1 0 0,2 1 0,-1-2-71,1 1 0,-1-1 0,1 0-1,-1-1 1,1 1 0,-1-1 0,0 0 0,1 0-1,-1 0 1,0 0 0,0-1 0,1 1 0,3-4-1,11-8-107,0 0 0,-1-2-1,-1 0 1,-1-1 0,0-1-1,-1 0 1,25-37 0,-34 46-165,1-1 1,-2 1 0,1-1-1,-1 0 1,-1-1 0,0 1-1,0-1 1,-1 0 0,0 0-1,0 0 1,1-18 0,-4 28 231,0-1 1,0 0-1,0 1 1,0-1 0,0 0-1,0 1 1,-1-1-1,1 0 1,0 1 0,0-1-1,-1 0 1,1 1-1,0-1 1,-1 1-1,1-1 1,0 0 0,-1 1-1,1-1 1,-1 1-1,1-1 1,-1 1-1,1-1 1,-1 1 0,1 0-1,-1-1 1,0 1-1,1 0 1,-1-1 0,1 1-1,-1 0 1,0 0-1,1 0 1,-2-1-1,-27 2 1202,19 0-928,-9 3 110,0 0 0,0 1 0,0 1 0,1 1 0,0 1 0,0 0 0,-27 18 0,19-12-100,20-10 644,1-1-5188,3-12-2296,2-9 13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0:15.7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7507,'0'0'14039,"87"7"-13895,-41 0-48,5 7-48,-15-7-48,-10-7-256,-6 6-929,1-6-1408,-1 0-1393,-4 0-3473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0:15.9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1 9989,'0'0'11717,"-31"159"-10356,31-110-257,0-1-352,10-6-239,6-8-465,-1-6-48,1-14-96,-1 0-1201,11-14-512,5 0-3329,4-7-1553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0:16.1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13270,'0'0'6547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0:18.9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 9076,'0'0'17592,"5"-2"-16631,13-1-873,0 0 0,1 1 0,-1 1 0,1 0 0,-1 2 0,1 0 0,-1 1 0,0 1 0,30 8 0,-46-10-87,-1-1 0,0 1 1,0-1-1,0 1 0,0 0 0,0-1 0,0 1 0,0 0 0,0 0 1,0 0-1,0 0 0,0 0 0,0 0 0,0 0 0,-1 0 1,1 0-1,0 0 0,-1 0 0,1 0 0,-1 1 0,1-1 1,-1 0-1,0 0 0,0 1 0,1-1 0,-1 0 0,0 0 0,0 1 1,0-1-1,0 0 0,0 1 0,-1-1 0,1 0 0,0 0 1,-1 1-1,1-1 0,-1 2 0,-2 3 27,1-1 0,-1 1 0,0 0 0,-1-1 0,1 1 0,-5 4 0,-102 139 717,108-147-715,1 0 0,-1 1 0,1-1 0,0 1 1,0-1-1,0 1 0,0-1 0,0 1 1,1-1-1,-1 1 0,1 4 0,7-5-54,3-3 3,-1 0-1,0-1 0,0 0 1,0 0-1,0-1 1,0 0-1,11-5 0,60-35-1406,-72 38 1042,8-3-1321,-1-2 1,-1 0-1,0 0 1,0-2-1,15-15 0,-3-7-4117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0:19.4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170 0 10165,'0'0'6472,"-19"24"-4418,-64 77-365,74-90-1302,2 1 0,-1 0 1,2 0-1,-1 1 0,2 0 0,0 0 0,0 0 1,-4 23-1,6-10 595,0 1 0,2 47 0,2-38-388,-1-20-409,0-1 1,1 1 0,1 0 0,1-1-1,0 0 1,1 1 0,0-1 0,9 17-1,-9-24-148,0 0 0,1 0 0,0 0 0,1-1 0,0 0 0,0 0 0,1 0 0,-1-1 0,1 0-1,1 0 1,-1-1 0,1 1 0,0-2 0,0 1 0,11 3 0,-13-5-35,1 0 1,0-1 0,0 0-1,1 0 1,-1 0-1,0-1 1,1 0-1,-1-1 1,1 0 0,-1 0-1,1 0 1,-1-1-1,0 0 1,1-1-1,-1 1 1,0-1 0,0-1-1,0 1 1,0-1-1,0-1 1,-1 1 0,0-1-1,1 0 1,-1-1-1,0 1 1,-1-1-1,9-10 1,3-3-29,-1 0 0,0-2 0,-2 0 1,0 0-1,-2-1 0,0-1 0,-1 0 0,-1-1 0,-2 0 0,0 0 1,-1-1-1,-1 0 0,-2 0 0,0 0 0,0-26 0,-4 48 27,0-4 72,0-1 1,0 0-1,-1 1 1,0-1-1,-2-9 1,2 13-31,0 1 1,0 0 0,-1-1-1,1 1 1,-1 0-1,1 0 1,-1-1 0,0 1-1,0 1 1,0-1 0,0 0-1,0 0 1,0 1-1,-1-1 1,-4-1 0,-13-9 277,0 2 0,-1 1 0,0 1 1,0 0-1,-1 2 0,-26-5 1,-2-1-269,45 10-53,5 2-17,-1 0-1,1 0 1,0-1 0,0 1 0,-1 0-1,1 0 1,0 0 0,0-1-1,0 1 1,-1 0 0,1 0 0,0-1-1,0 1 1,0 0 0,0 0-1,0-1 1,0 1 0,-1 0-1,1-1 1,0 1 0,0 0 0,0-1-1,0 1 1,0 0 0,0 0-1,0-1 1,0 1 0,0 0 0,1-1-1,-1 1 1,0 0 0,0-1-1,0 1 1,0 0 0,0 0 0,0-1-1,1 1 1,-7-4-1634,4 3 733,-1 0 0,1-1 0,-1 1 0,1-1 0,0 0 0,0 0 0,-1 0 0,1 0 0,-2-2 0,-10-10-7459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1:26.3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11 106 944,'0'0'21135,"0"-9"-18910,0 20-1427,0 359 4821,-10-514-4411,9 128-1209,1 1 0,1-1 0,1 1 0,0-1 0,0 1 0,2 0 0,0 0 0,0 1 0,14-28 0,-7 22-20,1 0 1,1 1-1,1 1 1,1 0-1,18-18 1,-30 33-4,1 1 1,-1 0-1,1-1 1,-1 1-1,1 0 0,0 1 1,0-1-1,0 1 1,0-1-1,0 1 0,0 0 1,0 1-1,4-1 1,61 1-1591,-36 1-140,-13-2 181,29 1-2931,-47 0 3888,0 1 0,0-1-1,1 0 1,-1 1 0,0 0-1,0 0 1,0-1 0,0 1-1,-1 0 1,1 1 0,2 0-1,8 17-7237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1:26.7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0 236 5619,'0'0'11303,"24"-15"-9099,1-1-1729,8-5 78,0-2 0,36-32 0,-49 38-304,-11 11-72,-1-1 0,1-1 1,-1 1-1,0-2 0,-1 1 0,0-1 1,0 0-1,8-14 0,-14 21 615,-11 2 1361,2 1-2016,0 0-1,0 1 0,0 0 1,0 1-1,0 0 0,1 0 1,-1 1-1,1-1 1,0 2-1,-9 6 0,-69 55-91,74-57 46,1 1-1,0 0 1,0 0-1,-15 23 1,24-31-51,-1 0 0,1 0 1,-1 1-1,1-1 1,-1 1-1,1-1 0,0 1 1,0-1-1,1 1 0,-1 0 1,0-1-1,1 1 0,-1 0 1,1 0-1,0-1 1,0 1-1,0 0 0,1 0 1,-1-1-1,1 1 0,-1 0 1,1-1-1,0 1 1,0 0-1,0-1 0,0 1 1,0-1-1,1 0 0,-1 1 1,1-1-1,-1 0 0,5 4 1,1-1-12,1 0 0,0 0 1,-1-1-1,2 0 0,-1 0 0,0-1 1,1 0-1,0-1 0,0 0 1,0 0-1,0-1 0,11 1 0,20 0-341,55-5-1,-77 2 67,-3 0-352,0 0 0,0-1 0,0-1 0,-1 0 0,1-2 0,16-6-1,-18 5-1163,-1 0 0,-1 0 0,22-17 0,10-12-7599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1:27.2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1 8772,'0'0'9594,"-7"29"-7009,-28 95-240,21-82-789,-1-1-1,-28 54 1,39-88-1394,0 0 30,3-6-187,15-25-182,0 2 1,1-1-1,2 2 0,0 0 0,1 1 0,40-34 0,-53 49 137,-3 4 23,0-1 0,0 0-1,0 0 1,0 1 0,0-1 0,1 1 0,-1 0-1,0-1 1,1 1 0,-1 0 0,1 1 0,2-2-1,-4 3 31,0 0-1,-1 0 1,1 0 0,-1 0-1,1-1 1,-1 1-1,1 0 1,-1 0-1,0 0 1,1 0-1,-1 1 1,0-1 0,0 0-1,1 0 1,-1 0-1,0 0 1,0 0-1,0 0 1,-1 0-1,1 0 1,0 0 0,-1 1-1,1 3 91,0 179 2880,17-205-3268,0 1 142,0 1 1,1 1-1,1 1 1,40-29-1,-57 45 138,0-1-1,-1 1 0,1 0 0,0 0 0,0 1 1,0-1-1,-1 0 0,1 1 0,0-1 1,0 1-1,0-1 0,0 1 0,0 0 0,0 0 1,0 0-1,0 0 0,3 1 0,-4-1 4,0 0 17,-1 0 1,1 0-1,0 1 1,-1-1-1,1 0 1,0 1-1,-1-1 1,1 1-1,-1-1 1,1 1-1,-1-1 1,1 1-1,-1-1 1,1 1-1,-1 0 1,0-1-1,1 1 1,-1 0-1,0-1 1,1 1-1,-1 0 1,0-1-1,0 1 1,0 0-1,1 1 1,4 27 362,-1-11-247,-2-11-221,0-4-69,-1 1 0,0-1 0,0 1 0,0-1 0,0 1 0,-1-1 0,1 1 0,-1 4 0,2-3-3237,7-5-6640,0 0 477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1:27.5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47 161 5170,'0'0'17286,"15"9"-16089,52 28-412,-64-36-745,0 0 1,-1 1-1,1-1 0,0-1 1,0 1-1,0 0 0,0-1 1,0 1-1,0-1 0,0 0 1,0 0-1,0 0 0,0 0 1,0-1-1,0 1 0,0-1 1,0 0-1,0 0 0,0 0 1,0 0-1,0-1 0,-1 1 1,1-1-1,-1 1 0,1-1 1,-1 0-1,1 0 0,-1 0 1,0 0-1,0 0 0,0-1 1,0 1-1,2-5 0,0 0 12,0 0 1,0-1-1,-1 1 0,0 0 0,0-1 0,-1 0 0,0 0 0,-1 0 0,1 0 1,-1-11-1,0 3 95,-1 10-93,0 1-1,0-1 1,0 1 0,0-1 0,-1 1-1,-1-7 1,1 10-8,1 1-1,-1 0 0,1 0 1,-1-1-1,0 1 1,0 0-1,0 0 1,1 0-1,-1 0 0,0 0 1,0 0-1,0 0 1,-1 0-1,1 0 1,0 1-1,0-1 0,0 0 1,-1 1-1,1-1 1,0 1-1,0-1 0,-1 1 1,1 0-1,0-1 1,-1 1-1,1 0 1,-1 0-1,1 0 0,-3 0 1,-5 0 159,-1 1-1,1 0 1,0 0 0,-1 1 0,1 0 0,0 0-1,0 1 1,-9 5 0,-3 3-170,-39 26 0,58-35-44,-3 1-29,0 0 0,0 1 0,0 0 0,1 0 0,-1 0 0,-4 7 0,8-10-872,26-1-20676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1:27.8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34 5090,'0'0'13393,"7"19"-10357,38 120 1673,-42-130-4359,1 0-1,-1-1 1,2 1 0,8 13-1,-13-21-336,1 1 0,0-1 1,0 1-1,0-1 0,0 0 0,1 1 0,-1-1 0,0 0 0,0 0 0,1 0 0,-1 0 0,1 0 1,-1 0-1,1 0 0,-1 0 0,1-1 0,-1 1 0,1-1 0,0 1 0,-1-1 0,1 0 0,0 1 0,-1-1 1,1 0-1,0 0 0,0 0 0,-1 0 0,1-1 0,0 1 0,-1 0 0,1-1 0,0 1 0,-1-1 1,1 1-1,1-2 0,9-7-16,0 0 1,-1-1-1,0 0 1,-1 0-1,12-17 1,12-11-85,-20 24 124,-1 0 1,18-24-1,-13 1-905,-17 31 148,1 1 0,-1-1 0,0 0 0,0 0-1,-1-8 1,0 7-4701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7:13.8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8228,'0'0'11669,"0"30"-10031,1 99 123,3-51-291,-3-72-1344,0 0 0,0 0 1,1-1-1,0 1 0,5 11 1,-6-17-122,-1 1 1,1-1 0,0 1 0,-1-1-1,1 1 1,0-1 0,-1 1-1,1-1 1,0 0 0,0 1 0,0-1-1,0 0 1,-1 0 0,1 0-1,0 0 1,0 1 0,0-1 0,0 0-1,0-1 1,-1 1 0,1 0-1,0 0 1,0 0 0,0 0 0,0-1-1,-1 1 1,1 0 0,0-1-1,0 1 1,-1-1 0,1 1 0,0-1-1,0 1 1,0-1 0,9-11 21,-1 1 0,0-2 0,8-14 1,14-21-17,-22 37-13,1-5-91,2 1 0,0 1 0,0 0 0,29-24 0,-40 37 99,0 0 1,-1 1-1,1-1 0,0 1 1,0 0-1,0-1 0,0 1 1,0 0-1,0 0 0,0-1 1,0 1-1,0 0 1,0 0-1,0 0 0,0 0 1,0 0-1,0 0 0,0 1 1,0-1-1,0 0 0,0 0 1,0 1-1,0-1 0,0 1 1,0-1-1,0 1 1,0-1-1,-1 1 0,1-1 1,0 1-1,0 0 0,-1-1 1,1 1-1,0 0 0,0 1 1,22 37 726,-16-25-414,71 133 2124,-68-120-2362,-9-24-73,-1 0-1,1 0 0,0 0 0,0 0 0,1 0 0,-1 0 1,0-1-1,1 1 0,0 0 0,1 2 0,-1-5-65,-2-14-9679,0 9 7375,0-20-8403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3:14.360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 8244,'0'0'13499,"13"6"-12800,130 50 942,-140-55-1631,0 0 0,0 1 1,-1-1-1,1 0 0,-1 1 0,1-1 1,-1 1-1,0 0 0,0 0 0,0 0 0,0 0 1,0 0-1,0 1 0,0-1 0,-1 0 1,1 1-1,-1 0 0,2 2 0,-2 0 8,0-1 0,-1 1 0,1-1 0,-1 1-1,0-1 1,0 1 0,0-1 0,-1 1 0,1 0 0,-1-1-1,-2 7 1,-1 0 60,0-1 0,-1 1 0,0-1 1,0 1-1,-1-2 0,-14 19 0,-52 52 149,66-74-227,0-1 2,5-4-4,0 0 0,-1 0 0,1 0 0,0 1 0,0-1 0,0 0 0,0 1 1,0-1-1,0 1 0,0-1 0,0 1 0,1-1 0,-1 1 0,1-1 0,-1 1 0,1 0 0,-1-1 0,1 4 0,0-4-22,0-1-1,0 1 0,0 0 1,1-1-1,-1 1 1,0 0-1,0-1 0,1 1 1,-1-1-1,0 1 1,1 0-1,-1-1 0,0 1 1,1-1-1,-1 1 1,1-1-1,-1 1 0,1-1 1,-1 1-1,1-1 1,0 0-1,-1 1 0,1-1 1,0 0-1,-1 1 1,1-1-1,-1 0 0,1 0 1,0 0-1,1 1 1,27 6 20,-23-6-22,-3 0 48,-1 0 1,1 0 0,-1 0-1,0 0 1,1 1 0,-1-1-1,0 1 1,0 0 0,0-1-1,0 1 1,-1 0-1,1 0 1,0 0 0,-1 0-1,0 1 1,1-1 0,-1 0-1,0 1 1,0-1 0,1 5-1,3 7 202,-2 0 0,4 23 0,-5-26-40,60 237 1814,-56-226-1496,-2 0 1,-1 0-1,-1 1 0,-1 39 0,0-51-274,0-13-408,2-22-938,-3-19-2342,0-15-4216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1:28.1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0 306 5619,'0'0'5957,"25"-16"-3174,81-50-1204,-91 55-1298,0-1-1,0 0 1,-2 0-1,1-2 1,-2 1 0,0-2-1,0 0 1,-2 0-1,1-1 1,9-21 0,-18 33 2,0 0-1,0 0 1,-1 0 0,0 0 0,1 0-1,-1 0 1,-1 0 0,1-1 0,-1 1 0,1-6 1640,-6 12-359,-4 4-1352,0 0 0,1 1 1,0 0-1,0 1 0,0 0 0,1 0 1,0 0-1,-10 16 0,7-8 103,1 0 0,0 1-1,1 0 1,-8 24 0,14-35-211,0 0 0,0 0 1,1 1-1,-1-1 0,1 0 1,1 1-1,-1-1 0,1 0 0,1 1 1,0 10-1,1-14-75,-1 0 0,0 0 1,1-1-1,-1 1 0,1 0 0,0-1 1,0 1-1,0-1 0,0 0 0,1 1 1,-1-1-1,1 0 0,-1 0 0,1-1 0,0 1 1,-1-1-1,1 1 0,0-1 0,0 0 1,0 0-1,4 1 0,4 1-94,-1-1 1,0 0-1,1-1 0,-1 0 1,20-2-1,-14 1-697,-12 0 283,-1-1-1,1 1 1,0-1-1,0 0 1,-1 0-1,1-1 0,-1 1 1,1-1-1,-1 0 1,0 1-1,1-2 1,4-3-1,18-22-8885,-11 1-2243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1:31.6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1377,'0'0'21209,"21"0"-21289,-6 0-192,5 7-1601,1 0-3185,-1 7-2722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1:31.8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6451,'62'131'19689,"-47"-131"-24395,16 0-1505,0 0-5859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1:32.1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77 3682,'0'0'5658,"-3"21"-1624,0-3-3147,-16 123 4568,14-5-592,5-136-4835,0 0 0,0 0 0,0 0 1,0 0-1,0 0 0,0 0 0,0-1 0,0 1 0,0 0 0,0 0 0,0 0 0,0 0 0,0 0 0,0 0 0,0 0 1,0 0-1,0-1 0,1 1 0,-1 0 0,0 0 0,0 0 0,0 0 0,0 0 0,0 0 0,0 0 0,0 0 0,0 0 1,1 0-1,-1 0 0,0 0 0,0 0 0,0 0 0,0 0 0,0 0 0,0 0 0,0 0 0,1 0 0,-1 0 0,0 0 0,0 0 1,0 0-1,0 0 0,0 0 0,0 0 0,1 0 0,-1 0 0,0 0 0,0 0 0,0 0 0,0 0 0,0 0 0,0 1 1,0-1-1,0 0 0,0 0 0,0 0 0,1 0 0,-1 0 0,-2-32 790,-1 0 0,-10-41 0,6 41-773,2-1-1,-1-43 1,6 71-41,-1-1-16,1 0 0,1 0 0,-1 1 0,1-1 1,0 0-1,2-8 0,-2 11 3,0 1-1,1 0 1,-1 0 0,0 0-1,1 1 1,-1-1 0,1 0-1,0 0 1,0 1 0,-1-1-1,1 1 1,0 0 0,0 0-1,1-1 1,-1 1 0,0 0-1,0 1 1,5-2 0,17-5-527,1 0 0,1 2 0,-1 1 0,32 0 0,49 2-6258,-48 2-1175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1:32.4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0 242 8548,'0'0'8329,"28"-18"-6541,92-63-852,-96 64-772,27-26 1,-43 35-83,-1-1 0,1 1-1,10-20 1,-17 26 97,0 0 0,0 1 0,0-1 0,0 0 1,0 0-1,-1 0 0,1 0 0,-1 0 0,0 0 0,1-3 0,-6-1 2063,-9 12-1265,-6 11-830,0 0-1,0 2 1,-26 34 0,23-27-35,11-12 153,0 1 0,1 0 0,-17 29 0,25-37-121,0 0 0,0 0 0,0 0-1,1 0 1,0 0 0,1 1 0,-1-1 0,1 1-1,1-1 1,0 1 0,0-1 0,1 11 0,0-17-141,-1 1 1,1-1 0,-1 0 0,1 0-1,0 0 1,-1 0 0,1 0 0,0 0-1,0 0 1,0 0 0,0 0 0,0 0-1,0 0 1,0 0 0,0-1 0,0 1-1,0 0 1,0-1 0,1 1 0,-1-1-1,0 1 1,0-1 0,1 0 0,-1 1-1,0-1 1,1 0 0,1 0-1,43 1-265,-35-1 110,13 0-907,0-1-1,39-7 1,-50 5 52,-1 0 0,0-1 0,0 0 1,0-1-1,0 0 0,16-12 0,16-16-6087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1:32.9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0 10565,'0'0'14036,"-2"21"-12185,0 7-1408,-9 137 702,10-165-1178,1 1 1,0 0-1,0-1 1,0 1-1,0 0 1,0 0-1,0-1 1,0 1-1,0 0 1,0-1-1,0 1 1,0 0-1,0-1 1,0 1-1,1 0 1,-1-1-1,0 1 1,1 0-1,-1-1 1,0 1-1,1 0 1,-1-1-1,1 1 1,-1-1 0,0 1-1,1-1 1,0 1-1,18-10-1169,-16 7 1257,101-66-522,-98 63 443,-4 3 18,0 0-1,0 1 1,0-1 0,-1 1 0,2 0-1,-1 0 1,0 0 0,0 0 0,0 0-1,0 0 1,1 1 0,-1-1 0,0 0 0,4 1-1,-6 0 13,0 0 0,1 0 0,-1 0 0,1 0 1,-1 0-1,0 0 0,1 1 0,-1-1 0,1 0 0,-1 0 0,0 0 0,1 1 0,-1-1 0,0 0 0,1 0 0,-1 1 0,0-1 0,1 0 0,-1 1 0,0-1 0,0 0 0,0 1 0,1-1 0,-1 0 0,0 1 0,0-1 0,0 1 0,0-1 0,1 0 1,-1 1-1,0-1 0,0 1 0,0-1 0,0 0 0,0 1 0,0-1 0,0 1 0,0-1 0,-1 1 0,1-1 0,0 0 0,0 1 0,0-1 0,0 1 0,-1 1 53,1 119 2604,1-120-2691,-1-1 1,1 0 0,-1 0-1,1 0 1,-1 1 0,1-1-1,0 0 1,-1 0 0,1 0-1,-1 0 1,1 0 0,-1 0 0,1 0-1,0 0 1,-1 0 0,1 0-1,-1 0 1,1 0 0,-1 0-1,1 0 1,0-1 0,-1 1-1,1 0 1,-1 0 0,1-1-1,17-6-558,12-9 188,-20 10 327,0 0 0,1 0 0,0 1 0,0 1 0,0-1 1,1 2-1,-1 0 0,1 0 0,15-1 0,-25 5 109,-1 0-1,0 0 1,0 1 0,0-1-1,0 0 1,0 0 0,0 1-1,0-1 1,0 1 0,-1-1-1,1 1 1,-1-1 0,1 1-1,-1-1 1,1 1 0,-1 0-1,0-1 1,0 1 0,1 1-1,1 9 354,18 27 666,-3-24-2579,-16-15 1179,0 0 0,0 1 1,0-1-1,0 0 1,0 0-1,0 0 0,0 0 1,0 0-1,0 0 1,0 0-1,0 0 0,0 0 1,0 0-1,0 0 0,0-1 1,0 1-1,0-1 1,0 1-1,2-1 0,21-19-6991,11-12-4202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1:33.2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93 196 688,'0'0'23710,"4"11"-23057,-2-5-591,-1-3-29,0 0 0,1 1 0,-1-1 0,1 0 0,-1 0 0,1 0 0,0 0 0,0-1 0,3 4 0,-4-5-22,0 0 1,0-1 0,1 1-1,-1 0 1,0-1-1,1 1 1,-1-1 0,0 0-1,1 1 1,-1-1 0,0 0-1,1 0 1,-1 0-1,1 0 1,-1 0 0,1 0-1,-1-1 1,0 1-1,1 0 1,-1-1 0,0 1-1,1-1 1,-1 1 0,0-1-1,1 1 1,-1-1-1,0 0 1,0 0 0,0 0-1,0 0 1,2-1-1,12-9 7,-1-1-1,1 0 0,-2-1 0,16-18 0,-26 27-27,0 0 0,1 0-1,-2 0 1,1 0 0,0 0-1,-1-1 1,0 1 0,0-1-1,0 0 1,0 0 0,-1 0-1,0 0 1,0 0 0,0 0-1,-1 0 1,0 0 0,0 0-1,0 0 1,0 0 0,-1 0-1,-2-9 1,2 11 82,-1 0 0,0-1 0,-1 1-1,1 0 1,0 0 0,-1 1 0,0-1 0,1 0-1,-1 1 1,0-1 0,-1 1 0,1 0 0,0 0-1,-1 1 1,1-1 0,-1 1 0,1-1 0,-1 1-1,1 0 1,-1 0 0,0 1 0,0-1 0,-5 1 0,1-1 7,-1 0 0,1 1 0,0 1 1,0-1-1,0 1 0,0 1 1,0-1-1,1 2 0,-1-1 1,-10 5-1,-78 53-1760,94-59 35,22-8-11963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1:33.5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 8740,'0'0'11949,"0"22"-9377,3 68-774,-4-88-1749,1 0-1,1 0 0,-1 0 0,0 0 1,0 0-1,1 0 0,-1 0 0,1 0 1,0 0-1,-1 0 0,1 0 0,0-1 1,0 1-1,0 0 0,0 0 1,1-1-1,-1 1 0,0-1 0,1 1 1,-1-1-1,1 0 0,-1 1 0,1-1 1,0 0-1,0 0 0,-1 0 0,1 0 1,0 0-1,0-1 0,0 1 0,0 0 1,0-1-1,0 0 0,0 1 0,3-1 1,0 0-8,1-1 1,-1 0-1,0 0 1,0 0 0,0 0-1,0-1 1,0 0-1,0 0 1,9-5-1,1-4-43,-1 0 0,0-1-1,0 0 1,-1-1-1,21-28 1,-2-8-2374,-26 34-6022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1:33.7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0 202 5795,'0'0'5157,"23"-2"-2073,-3 0-2499,-5 2-253,-1-1 0,0-1 0,0-1 0,0 0 0,0 0-1,-1-1 1,1-1 0,21-11 0,-24 10-6,-1 0 1,0-1-1,0 0 1,0 0-1,13-14 0,-19 17-133,-1 0 0,0-1 0,0 1-1,0 0 1,0-1 0,-1 1 0,0-1-1,1 0 1,-2 0 0,1 0 0,-1 0-1,0 0 1,0 0 0,0-1 0,0-7-1,-1 12-62,0 0-1,0 1 1,0-1-1,0 0 1,0 0-1,0 0 1,0 0-1,0 0 1,-1 0-1,1 0 1,0 0-1,0 1 0,-1-1 1,1 0-1,-1 0 1,1 0-1,0 1 1,-1-1-1,0 0 1,1 0-1,-1 1 1,1-1-1,-1 0 1,0 1-1,0-1 1,-1 0-33,0 1 0,0 0 0,1-1 1,-1 1-1,0 0 0,0 0 0,0 0 0,0 1 1,1-1-1,-1 0 0,0 1 0,0-1 1,-2 2-1,-1 0-72,0 0 0,0 0 0,1 1 1,-1-1-1,1 1 0,0 1 0,-1-1 0,1 0 0,1 1 1,-1 0-1,0 0 0,1 0 0,0 0 0,0 1 0,0-1 1,1 1-1,-1 0 0,1 0 0,-2 5 0,1 1 163,-1 1 0,1-1 0,1 1 0,0 0 0,1-1-1,0 1 1,1 20 0,1-28-163,-1-1 0,1 0-1,0 0 1,0 0 0,0 0 0,0 0-1,0 0 1,1 0 0,-1 0-1,1 0 1,0 0 0,0-1 0,0 1-1,0-1 1,1 1 0,-1-1 0,0 0-1,1 0 1,0 0 0,-1 0-1,1-1 1,0 1 0,0-1 0,0 0-1,0 1 1,0-1 0,0 0 0,5 0-1,10 3-290,-1-2-1,1 0 0,35 0 0,-48-2 145,1 0-376,0 0 1,0 0-1,0 0 1,0-1-1,0 0 1,-1 0-1,1 0 0,0-1 1,0 0-1,-1 0 1,1 0-1,-1-1 1,10-6-1,17-23-7746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1:33.9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0 14535,'0'0'9652,"-51"146"-8323,51-112-545,0 8-512,0-8-224,15-6-48,11-14-928,10 0-1729,5-14-2834,10 0-2289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4:08.11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 6707,'0'0'12128,"0"14"-3582,2-6-8328,18 27 203,-13-25-545,0 1 0,9 22-1,-12-23-997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1:34.2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12726,'0'0'9124,"103"132"-7491,-73-97-337,1 6-415,-5-6-641,-6-8-240,-4-6-96,-6-7-1969,-5-14-2145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1:34.4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359 1 13702,'0'0'12694,"-169"97"-10773,113-55-833,4-1-799,11-13-289,16-7-144,9-8-1105,32-13-13286,30-27 5395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1:34.7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1 7828,'0'0'16687,"26"20"-14675,82 65-692,-98-77-1199,-1 0-1,-1 0 0,0 1 1,0 1-1,-1-1 0,0 1 1,0 0-1,-1 1 1,0-1-1,-1 1 0,-1 1 1,6 18-1,-5-5 13,-1 0 1,-2-1 0,0 1-1,-2 28 1,-1-28-19,1-11-67,0-1 0,-2 1 0,1-1 1,-2 0-1,0 1 0,0-1 0,-2 0 0,1-1 0,-10 18 0,2-9 47,-2-1 0,0 0 0,-1 0-1,-22 20 1,19-21 49,0-1 0,-33 25-1,44-38-191,1-1 0,-2 1-1,1-1 1,0-1 0,-1 1-1,0-1 1,1-1 0,-1 1-1,0-1 1,-1-1 0,1 1-1,-10-1 1,17-2-282,1 0 0,-1 0-1,0 0 1,0 0 0,1-1 0,-1 1 0,1 0 0,-1-1 0,1 1-1,0 0 1,0-1 0,-1 1 0,1 0 0,0-1 0,0 1-1,0 0 1,0-1 0,1 1 0,-1 0 0,1-3 0,-1-5-2131,0-29-6164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1:39.0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3554,'0'0'23034,"102"0"-22346,-76 0-351,0 0-241,-6 0-48,-4 0-48,-6 0-160,-5 0-1057,5 0-1472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1:39.2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 4434,'0'0'13670,"0"19"-11178,-1 8-1774,0 12 1061,4 48 1,6-53-460,-9-33-1274,1-1-193,-1 0 0,0 0 0,0 0 0,1 0 0,-1 0 0,0 0 0,1-1-1,-1 1 1,0 0 0,0 0 0,0 0 0,1-1 0,-1 1 0,0 0 0,0 0 0,1 0 0,-1-1 0,0 1 0,0 0 0,0-1 0,0 1 0,0 0 0,0 0 0,1-1 0,-1 1 0,0 0 0,0-1 0,0 1 0,0 0 0,0-1 0,0 1 0,0 0 0,0 0 0,0-1 0,0 1 0,-1-1 0,6-39-10327,-4 13 453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1:39.6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1281,'0'0'17677,"16"10"-15772,0 1-1258,-7-6-301,0 0 1,0 1 0,-1 0-1,0 0 1,0 1 0,-1 0 0,0 1-1,0 0 1,7 11 0,-2 0 362,-1 0 0,-1 1 1,0 0-1,-2 1 0,0 0 1,7 34-1,-8-18-301,-2 1 0,-1-1 0,-1 42 0,-4-65-356,-1 0 0,0 0 0,0 0 0,-1-1 0,-1 1 0,-1-1 0,0 0 0,0 0 0,-1 0 0,-9 12 0,-4 6 106,-2-1 0,-42 46 0,11-22-11,47-52-238,4-2-405,1-22-9055,0 3 1425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1:51.1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4802,'0'0'15583,"5"6"-14502,-1-1-850,-1 0 0,1 0 0,-1 0 1,-1 1-1,1 0 0,-1-1 0,0 1 0,0 0 0,-1 0 1,1 0-1,0 11 0,0 14 974,-2 37-1,-1-28-635,-7 120 1087,1 39-2016,12-279-5885,-5 12 1099,0-13-2757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1:51.6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11253,'0'0'8516,"25"0"-7073,86 2-370,-101-2-951,-1 1 1,1 0 0,-1 0-1,0 1 1,0 0-1,0 0 1,0 1-1,0 1 1,0-1 0,-1 2-1,1-1 1,-1 1-1,0 0 1,-1 1-1,1-1 1,-1 2 0,11 11-1,-16-15 13,0 0 0,0 1 1,-1-1-1,1 1 0,-1 0 0,0-1 0,0 1 0,0 0 0,0 0 0,0 0 1,-1 0-1,0 0 0,0 0 0,0-1 0,0 1 0,-1 0 0,1 0 0,-1 0 1,0 0-1,0 0 0,0-1 0,-1 1 0,0 0 0,1-1 0,-1 0 0,0 1 1,-1-1-1,-2 4 0,-6 7 142,0 0 1,-1-1 0,-1-1-1,-23 19 1,13-15-141,-31 18 1,2-2-272,50-28-710,10 0 457,20 1 282,-19-3 56,71 5 49,-63-6 6,0-1 1,-1 2-1,1 0 1,-1 1 0,0 1-1,31 11 1,-45-14-13,0 1 0,0-1 0,0 1 0,0-1 0,0 1 0,0-1 0,0 1 0,-1 0 0,1 0 0,0 0 0,-1 0 0,0 0 0,0 0 0,1 1 0,-1-1 0,0 0 0,-1 0 0,1 1 0,0-1 0,-1 1 0,1-1 0,-1 1 0,0-1 0,0 1 0,0-1 0,0 1 0,-1 2 0,1 0 81,-1 0 0,0 0 0,0 0-1,-1-1 1,0 1 0,1-1 0,-2 1 0,1-1 0,0 1 0,-1-1 0,0 0 0,-5 6-1,-3 0 51,0 0 0,-1-1 0,0-1 0,-1 0 0,1 0-1,-1-1 1,-1-1 0,1 0 0,-1-1 0,-18 4-1,18-6-1557,1 0-1,-1-1 0,-22 0 0,36-16-13348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1:51.9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0 8244,'0'0'15591,"-11"173"-13222,1-83-704,0-7-401,-1-6-527,6-15-593,5-27-144,0-15 0,0-13-192,0-28-19866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1:52.2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234 0 10549,'0'0'13803,"-27"25"-12300,-84 80-263,99-94-1025,0 1 0,1 0 0,1 1 0,0 1 0,0-1 0,2 1 0,-10 21 0,17-35-211,1 1-16,0 0 0,-1-1 1,1 1-1,-1-1 1,1 1-1,0 0 1,-1-1-1,1 1 1,0 0-1,0 0 0,0-1 1,-1 1-1,1 0 1,0 0-1,0-1 1,0 1-1,0 0 1,0 0-1,0-1 0,1 1 1,-1 0-1,0 0 1,0-1-1,0 1 1,1 0-1,-1-1 1,0 1-1,2 1 1,-1-2-15,0 1 0,0-1 0,0 1 0,0-1 0,0 1 0,0-1 0,1 0 0,-1 0 0,0 0 0,0 1 0,0-1 0,1 0 0,-1-1 0,0 1 0,2 0 0,5-2-100,-1 0 1,0 0-1,0 0 0,0-1 1,8-4-1,-2-2-146,1-1 0,-1 0 0,21-22 1,9-7-576,-32 33 998,-10 12 35,-1-5-105,5 30 1236,-1-7-249,1 0-1,10 31 1,-14-53-1041,8-31-12390,-8 3 4145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4:08.48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12 1 4210,'0'0'10154,"0"7"-8271,-5 90 3373,1-53-3927,3-37-1781,1-16-1046,-1 2-3243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1:52.4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 10885,'0'0'14150,"113"7"-12533,-61-7-432,-6 0-1025,-10 0-160,-11 0-1089,6 0-2112,-10-14-1970,-11-6-3152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1:52.6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0 7475,'0'0'16024,"-31"153"-13463,26-105-768,0 8-593,5-22-575,0-6-545,5-7-80,0-14-80,10-7-833,6 0-1488,-1-7-1825,6-21-1569,0-7-3505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1:52.8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8516,'0'0'17624,"77"13"-17144,-41-13-384,5 0-96,-5 0-1376,0 0-1009,-11 0-1329,-9 0-1905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1:53.0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0 8036,'0'0'4508,"-6"21"68,1-8-3886,-8 26 1920,-14 75-1,21-60 199,2 90-1,4-123-2446,0-18-335,0 0 0,0 0-1,0 0 1,1-1 0,-1 1-1,1 0 1,0 0 0,-1 0-1,2 0 1,-1 0 0,0-1-1,0 1 1,1-1 0,-1 1-1,1-1 1,0 1 0,0-1 0,0 0-1,0 0 1,0 0 0,1 0-1,-1 0 1,0 0 0,1-1-1,0 1 1,-1-1 0,1 0-1,0 0 1,-1 0 0,5 1-1,-2-1-31,-1 0-1,1-1 0,-1 1 0,1-1 0,0 0 1,-1 0-1,1-1 0,-1 1 0,1-1 0,-1 0 1,1 0-1,-1-1 0,1 1 0,-1-1 0,0 0 1,0 0-1,0-1 0,7-5 0,-1-1-511,0 0 0,0-1 0,-2 0 0,1-1 0,9-16 0,13-33-6405,-10 5-3754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2:19.8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17 4002,'0'0'20991,"-3"-14"-15541,31 14-5110,-17-1-142,0 0 0,0 1 1,0 0-1,-1 1 1,1 0-1,0 1 1,0 0-1,-1 1 1,13 4-1,-15-4-198,0-1 0,1 0 0,-1-1 0,1 1 0,-1-2 0,1 1 0,0-1 0,16-3 0,4 2 0,134 1 0,-157-1 0,-6 1 0,0 0 0,0-1 0,0 1 0,1 0 0,-1-1 0,0 1 0,0 0 0,0-1 0,1 1 0,-1 0 0,0-1 0,0 1 0,0 0 0,0-1 0,0 1 0,0 0 0,0-1 0,0 1 0,0 0 0,0-1 0,0 1 0,0 0 0,0-1 0,0 1 0,0 0 0,0-1 0,-1 1 0,1 0 0,0-1 0,0 1 0,0 0 0,0-1 0,-1 1 0,1 0 0,0-1 0,0 1 0,-1 0 0,1 0 0,0 0 0,0-1 0,-1 1 0,1 0 0,0 0 0,-1 0 0,1-1 0,0 1 0,-1 0 0,1 0 0,0 0 0,-1 0 0,1 0 0,0 0 0,-1 0 0,1 0 0,0 0 0,-1 0 0,-8-4 0,5 2 0,0 2-75,3 0-685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2:24.2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247 505 1217,'0'0'22364,"-6"-15"-20611,-20-46-256,25 59-1387,0-1 1,-1 1-1,1 0 0,0 1 1,-1-1-1,1 0 0,-1 0 0,1 0 1,-1 1-1,0-1 0,0 1 1,0 0-1,0-1 0,0 1 1,0 0-1,0 0 0,0 0 1,-1 0-1,1 1 0,0-1 1,-4 0-1,-2-1 352,4 2-414,0-1 1,0 1-1,0 0 0,0 0 0,0 0 0,0 0 0,0 1 0,0-1 0,0 1 0,0 0 1,0 1-1,0-1 0,1 0 0,-1 1 0,0 0 0,1 0 0,0 0 0,-1 1 1,1-1-1,0 1 0,0-1 0,0 1 0,0 0 0,1 0 0,-1 1 0,-2 4 0,-4 6-20,0 0 0,1 1-1,0 0 1,1 0-1,-5 17 1,9-22-3,0-1 0,1 1 0,0 0 0,1 0-1,0 16 1,2-25-34,0 0 1,0 0-1,-1-1 0,1 1 0,0 0 0,0-1 0,1 1 0,-1-1 0,0 1 0,0-1 1,0 0-1,0 1 0,0-1 0,0 0 0,1 0 0,1 0 0,-3 0 0,10 2 18,0-1 0,-1 0 0,1 0 0,0-1-1,-1-1 1,18-2 0,-22 2 4,0-1-1,0 1 1,0-1 0,0 0 0,0-1-1,0 1 1,-1-1 0,1 0 0,-1 0-1,0 0 1,1-1 0,-2 0 0,8-7-1,22-33-72,-3 0 0,-1-2-1,43-97 1,38-162-995,-108 303 2323,-2 11-988,-4 18-300,-6 10 119,-28 65 0,22-65 26,-18 68 1,31-94-194,-9 36-406,2 0 0,3 1 0,-3 61 0,14-108-1650,-1-1 1682,0-1-1,-1 0 0,1 0 1,0 0-1,-1 0 0,1 0 1,-1 0-1,1-1 0,-1 1 1,1-1-1,-1 0 0,0 1 1,0-1-1,0 0 0,0 0 0,0-1 1,-1 1-1,1 0 0,2-4 1,-3 4 190,33-38-6420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2:24.4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4466,'0'0'15639,"103"0"-15639,-67 0-1040,-11 7-4115,-4 14-3873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2:24.5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1 10757,'0'0'10293,"-57"125"-9365,52-105-768,5 1-160,-10 0-1489,10 0-3665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2:24.8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84 7251,'0'0'9290,"2"25"-6003,1 10-2470,3 102 1661,0-99-1682,-6-37-797,0 0 1,0-1 0,0 1-1,0 0 1,0-1 0,0 1-1,0-1 1,1 1 0,-1 0-1,0-1 1,1 1-1,-1-1 1,0 1 0,1-1-1,-1 1 1,0-1 0,1 1-1,-1-1 1,1 1 0,-1-1-1,1 1 1,-1-1 0,1 0-1,-1 1 1,1-1 0,0 0-1,-1 0 1,1 1-1,-1-1 1,1 0 0,0 0-1,-1 0 1,1 0 0,0 0-1,-1 0 1,1 0 0,0 0-1,-1 0 1,1 0 0,-1 0-1,1 0 1,0 0 0,-1-1-1,1 1 1,0 0-1,-1 0 1,1-1 0,-1 1-1,1 0 1,-1-1 0,1 1-1,-1-1 1,1 1 0,-1 0-1,1-2 1,9-9-51,-1-1-1,0 0 1,-1 0 0,0-1-1,11-26 1,9-14-169,-3 10-201,-8 15-1395,0 0 0,22-25-1,-21 38-3377,-6 7-4328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2:25.1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1 258 5699,'0'0'7523,"26"-25"-5375,86-77-572,-101 91-1171,0 1 0,0-1 0,16-24 0,-25 32 159,0-1-1,-1 0 0,1 0 0,-1 0 0,0-1 0,0 1 0,0 0 0,0 0 0,-1-1 0,1 1 0,-2-7 1,1 11-516,0 0-1,1 0 1,-1-1 0,0 1 0,0 0 0,0 0 0,0-1 0,0 1 0,0 0 0,0-1 0,-1 1 0,1 0 0,0 0 0,0-1 0,0 1 0,0 0 0,0 0 0,0 0 0,0-1 0,0 1-1,-1 0 1,1 0 0,0 0 0,0-1 0,0 1 0,0 0 0,-1 0 0,1 0 0,0 0 0,0-1 0,-1 1 0,1 0 0,0 0 0,0 0 0,-1 0 0,1 0 0,0 0 0,0 0-1,-1 0 1,1 0 0,0 0 0,0 0 0,-1 0 0,1 0 0,-15 7 430,-10 15-582,17-12 200,0 1 0,1 0-1,0 0 1,0 1 0,1 0-1,1 0 1,0 0 0,1 0-1,0 1 1,1 0 0,0 0-1,1 0 1,-1 17 0,3-28-82,0 0 0,1 0 0,-1 0 1,0-1-1,1 1 0,-1 0 0,1 0 0,-1 0 1,1 0-1,0-1 0,0 1 0,0 0 0,0-1 1,0 1-1,0-1 0,0 1 0,0-1 0,1 1 1,-1-1-1,1 0 0,-1 0 0,1 1 0,-1-1 1,1 0-1,0-1 0,-1 1 0,1 0 0,0 0 1,0-1-1,3 1 0,6 2-68,0-2 1,-1 0-1,1 0 0,15-1 1,-12 0-69,-3-1-299,1 0 0,-1 0 0,0-1 0,0-1 0,0 0 0,-1 0 0,1-1-1,15-8 1,-8 3-2085,-1-2-1,0 0 0,28-24 0,-6-1-6310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4:07.76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7059,'0'0'11568,"0"22"-9932,0 86 1021,0-107-2596,1-1-29,3 0-29,-3 0-56,9 28-13282,-10-14 8939,0 0-548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2:25.4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122 0 6435,'0'0'13812,"-5"26"-12425,3-16-1180,-47 183 3268,31-142-2660,5-18-284,2 1 0,-13 67 1,26-99-415,5-7-1,14-18 125,24-33 392,51-66-276,-26 46-3980,-65 71 2389,0 0 1,0 0-1,-1 0 0,0 0 0,7-11 0,-5 0-5132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2:25.6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2385,'0'0'20698,"0"131"-20170,0-110-480,10-7-48,1 0-945,4-7-2048,-5-7-2802,11 0-5474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2:25.8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42 8788,'0'0'11621,"149"-7"-9524,-88 0-896,6 7-641,-16-6-560,-15 6-32,-10 0-624,-16 0-2402,-5-7-3200,-5-7-3603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2:26.0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 0 1056,'0'0'17737,"-92"153"-14744,92-112-496,0 1-800,0-14-593,25-1-207,6-13-417,0 0-128,5-7-240,0-7-96,-11 0-32,1 0-48,-5 0-800,4-28-1361,1-6-1777,-6-15-3762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2:27.7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196 1 5042,'0'0'10205,"-5"25"-7876,-4 25-556,-2 0 1,-27 74-1,5-44-552,-35 95 620,61-150-1754,0 0 0,1 0-1,2 1 1,0 0 0,1 26 0,3-51-99,-1 0-1,1 0 1,0 0 0,1 0 0,-1 0-1,0 0 1,0 0 0,0 0 0,0 0-1,1-1 1,-1 1 0,0 0 0,1 0 0,-1 0-1,1 0 1,-1-1 0,1 1 0,-1 0-1,1 0 1,0-1 0,-1 1 0,1-1-1,0 1 1,-1 0 0,1-1 0,0 1 0,0-1-1,0 1 1,-1-1 0,1 0 0,0 1-1,0-1 1,0 0 0,0 0 0,1 1-1,2-1-105,0 0-1,0-1 0,0 1 0,-1-1 0,1 1 0,0-1 0,0 0 1,4-2-1,6-5-342,1-1-1,-1 0 1,-1 0 0,0-2 0,0 1 0,-1-2-1,17-20 1,9-6-542,-24 24 610,27-24-523,-38 36 898,0 0 0,0 0 1,0 0-1,0 0 0,1 0 1,-1 1-1,0 0 0,1-1 0,-1 1 1,1 1-1,0-1 0,4 0 1,-7 5 729,-1 8-45,-1-3 373,1 1 0,0-1 0,1 0 0,0 0 0,2 10 0,-3-19-1014,0 0 0,0 0 0,0 0 0,0 0 0,0 1-1,0-1 1,0 0 0,0 0 0,1 0 0,-1 0 0,0 0 0,0 1 0,0-1 0,0 0 0,0 0 0,0 0-1,0 0 1,0 0 0,0 1 0,1-1 0,-1 0 0,0 0 0,0 0 0,0 0 0,0 0 0,0 0-1,1 0 1,-1 0 0,0 0 0,0 0 0,0 0 0,0 0 0,1 0 0,-1 1 0,0-1 0,0 0-1,0 0 1,0 0 0,1-1 0,-1 1 0,0 0 0,0 0 0,0 0 0,0 0 0,1 0 0,-1 0 0,0 0-1,0 0 1,0 0 0,0 0 0,0 0 0,1 0 0,-1-1 0,0 1 0,0 0 0,0 0 0,0 0 0,5-8 184,4-13-15,-7 19-151,-1 0-1,0 0 1,0 0-1,0-1 1,0 1-1,0 0 1,0-1-1,0 1 0,-1-1 1,1 1-1,-1-1 1,0 1-1,0-1 1,0 1-1,0-3 1,-26-1-79,-4-1-918,26 7 505,0-1 0,0 1 0,0-1 0,0 0 1,0-1-1,-8-3 0,10 4-62,0 0-1,0-1 1,0 0 0,1 1 0,-1-1-1,0 0 1,1 0 0,-1 1 0,-1-5-1,-4-14-5969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2:27.9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0 7411,'0'0'13927,"-31"84"-13927,31-71-1969,0-6-2497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2:28.0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6275,'144'0'5811,"-144"7"-337,-5 21-2353,-16 0-928,11-7-1040,0 6-1041,5-6-112,0 0-2241,-1 0-2657,6-8-2882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2:28.4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285 1 7155,'0'0'15365,"-23"9"-13690,-75 33-578,86-37-912,1 1 1,1 0 0,-1 1 0,1 0-1,0 0 1,-16 17 0,10-8 56,15-15-250,-1 0 1,1 1 0,0-1 0,0 0 0,1 1-1,-1-1 1,0 0 0,0 1 0,1-1 0,-1 1-1,1-1 1,-1 1 0,1 0 0,-1-1 0,1 1-1,0-1 1,0 1 0,0 0 0,0-1 0,0 1-1,0-1 1,1 1 0,-1 0 0,0-1 0,1 1-1,-1-1 1,1 1 0,0-1 0,-1 1 0,1-1-1,0 0 1,2 3 0,1 2-54,1 1 0,0-1 1,0 0-1,12 9 0,8 4 7,-15-12-75,-1 0-1,1 1 1,9 10 0,-17-16 118,0 0 1,-1 0-1,1 0 1,0 1 0,-1-1-1,0 0 1,0 1 0,1-1-1,-1 1 1,-1-1-1,1 1 1,0-1 0,-1 1-1,1 0 1,-1-1 0,0 1-1,0 0 1,0 0-1,0 3 1,-1-4 56,0 0 1,0 0-1,0 0 1,0-1-1,0 1 1,0 0-1,0-1 0,0 1 1,-1-1-1,1 1 1,-1-1-1,1 0 1,-1 0-1,1 1 0,-1-1 1,-2 1-1,-31 15 628,27-13-582,-5 2-226,0 0-1,-1-1 1,0 0-1,0-1 1,0 0-1,-19 1 1,33-22-8478,13-14-355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2:28.6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180 0 9989,'0'0'9108,"-138"132"-6739,112-98-256,11-13-1233,15-7-832,0-7-48,25-7-304,27 0-176,9-21-1089,16-27-864,5-8-3618,-5-13-4594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2:29.4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284 0 7716,'0'0'4506,"-17"23"245,-1 3-3542,-91 134 3812,95-138-4288,-12 17 55,2 1 0,2 1-1,-23 57 1,43-92-981,0 0 0,1-1 0,0 1 1,0 0-1,0 0 0,1 0 0,-1 0 0,2 0 0,0 11 0,0-17 72,-1 1-1,1 0 0,-1 0 1,1-1-1,-1 1 0,1-1 1,0 1-1,-1-1 0,1 1 1,0-1-1,0 1 1,-1-1-1,1 1 0,0-1 1,0 0-1,0 1 0,0-1 1,-1 0-1,1 0 0,0 0 1,0 0-1,0 0 0,0 0 1,0 0-1,-1 0 1,1 0-1,0 0 0,0 0 1,0 0-1,0-1 0,1 0 1,30-9-1453,-14 0 900,1-1 0,17-15 0,-22 15 500,0 1-1,1 1 0,0 0 1,24-10-1,-33 16 279,1 1 1,0 0-1,-1 0 0,1 0 0,0 0 1,0 1-1,0 0 0,0 1 1,1 0-1,7 0 0,-14 1-7,-1-1 1,1 0-1,0 1 0,0-1 0,0 1 0,0 0 0,0-1 0,0 1 1,0-1-1,-1 1 0,1 0 0,0 0 0,-1 0 0,1-1 0,0 1 1,-1 0-1,1 0 0,-1 0 0,1 0 0,-1 0 0,0 0 1,1 0-1,-1 0 0,0 0 0,0 0 0,0 0 0,0 2 0,0 35 1665,0-23-865,0 4-35,1-11-530,-1 0 1,0 1-1,0-1 1,-1 0-1,0 0 0,-1 0 1,1 0-1,-2 0 0,-5 15 1,4-16-222,3-6-100,0 1-1,1-1 0,-1 0 0,0 1 1,1-1-1,-1 1 0,1-1 1,-1 1-1,1-1 0,0 1 0,-1-1 1,1 3-1,0-3-106,4-2-190,0 1 0,-1-1 0,1 0 0,-1-1 0,1 1-1,-1-1 1,1 1 0,-1-1 0,0 0 0,4-3 0,9-5-531,32-11-61,-33 15 848,0 0 1,0-1 0,-1 0-1,0-1 1,0-1 0,13-11-1,-23 15 263,0 0 0,0-1 0,0 1 0,-1-1 0,1 0 0,-1 0 0,-1 0 0,1 0 0,-1 0 0,0-1 0,-1 1 0,0-1 0,0 1 0,0-1 0,-1 0 0,1 1 0,-2-1 0,1 0 0,-1 1 0,-1-7 0,1 12-179,0 0-1,1 0 1,-1 0 0,0 1-1,0-1 1,1 0-1,-1 1 1,0-1 0,0 1-1,0-1 1,0 1-1,0-1 1,0 1-1,0 0 1,0-1 0,0 1-1,0 0 1,0 0-1,0 0 1,0 0 0,0 0-1,-1 0 1,1 0-1,0 0 1,-1 0 0,-27 4 257,24-3-291,1 1 0,-1 0-1,1 0 1,0 0 0,0 1 0,0 0 0,0-1-1,0 1 1,0 0 0,1 1 0,-1-1 0,1 1-1,-5 6 1,6-7-27,0 0 0,0 0 0,0 0 0,1 0 0,-1 1 0,1-1 0,-1 0 0,1 1 0,0-1 0,1 1 0,-1-1 0,1 1 0,-1 0 0,1-1 0,0 1 0,0 0 0,1-1 0,0 6 0,0-7-3,0 0 0,-1 0 0,1-1 0,1 1 0,-1 0-1,0-1 1,0 1 0,0-1 0,1 0 0,-1 1 0,1-1 0,-1 0 0,1 0 0,0 0-1,3 2 1,31 11-70,-25-10 85,-2-1-64,0 0 1,0-1-1,0 0 1,1-1-1,-1 0 1,1 0-1,-1-1 1,0 0-1,1 0 1,-1-1-1,1-1 1,-1 1 0,0-2-1,0 1 1,0-1-1,15-7 1,3-5-778,-1-1 0,-1-1 1,42-37-1,-51 41 378,-4 3 86,1 0 0,0 1 0,19-10 0,-32 18 367,1 1 0,-1 0 0,1-1 0,-1 1 0,1 0 0,-1-1 0,1 1 0,-1 0 0,1-1 0,-1 1 0,1 0 0,0 0 0,-1 0 0,1 0 0,-1-1 0,1 1 0,0 0 0,-1 0 0,1 0 0,0 0 0,-1 1 0,1-1 0,-1 0 0,1 0 0,0 0 0,-1 0 0,1 1 0,0-1 0,-1 10 122,0-8-79,0 138 5047,0-139-5069,0 0-1,0 0 0,0 0 0,0 0 0,0 0 0,0 0 0,0 0 0,1 0 0,-1 0 0,0 0 0,1 0 0,-1-1 0,0 1 0,1 0 0,-1 0 0,1 0 1,0 0-1,-1-1 0,1 1 0,0 0 0,-1 0 0,1-1 0,0 1 0,0-1 0,-1 1 0,3 0 0,-2-1-25,1 1 1,-1-1-1,1 0 0,-1 0 0,1 0 0,-1 0 1,1 0-1,-1 0 0,1 0 0,-1 0 0,1-1 1,-1 1-1,1-1 0,-1 1 0,1-1 0,-1 0 1,1 1-1,-1-1 0,1-1 0,21-14-94,27-25 0,6-5-448,-52 43 471,1-1-59,1-1 0,-1 1-1,1 1 1,0-1 0,-1 1-1,2 0 1,-1 0 0,0 1 0,0 0-1,1 0 1,-1 0 0,1 1-1,0 0 1,9-1 0,-15 3 147,0-1 0,0 1 0,0-1 0,0 1 0,-1 0 0,1-1 0,0 1 0,0 0 0,0-1 0,-1 1 0,1 0 0,0 0 0,-1 0 0,1 0 0,-1-1 0,1 1 0,-1 0 0,1 0 0,-1 0 0,0 0 0,1 0 0,-1 0 0,0 0 0,0 1 0,0-1-1,0 0 1,0 0 0,0 0 0,0 1 0,1 43 1386,-2-35-749,1-8-584,0-1-1,0 0 1,0 0-1,0 0 1,0 0-1,0 0 1,0 0 0,0 0-1,1 0 1,-1 0-1,0 0 1,1 1-1,-1-1 1,1 0-1,-1-1 1,1 1-1,-1 0 1,1 0-1,0 0 1,-1 0 0,1 0-1,0 0 1,0-1-1,0 1 1,-1 0-1,2 0 1,2 0-137,-1 0 0,0-1 1,0 1-1,0-1 0,0 0 1,0 0-1,7 0 0,4-1-1088,-6 1 127,24 3-6074,-12 8-2930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4:07.378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6 1 2305,'-4'5'26353,"3"-1"-26931,1 110 2154,5-112-1708,4 0-6515,-8 33-5195,-1-25 10214,0 12-4610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2:29.5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47 111 13078,'0'0'16552,"-46"-111"-25869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2:32.2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13 6323,'0'0'20108,"-8"0"-16184,126 0-2032,-38 0-4072,-80 0 1977,1 0-1,-1 0 1,0 0-1,1 0 1,-1 0-1,0 0 1,0-1-1,1 1 1,-1 0-1,0 0 1,0 0-1,1 0 1,-1-1-1,0 1 1,0 0-1,0 0 1,1-1-1,-1 1 1,0 0-1,0 0 1,0-1-1,0 1 1,1 0 0,-1 0-1,0-1 1,0 1-1,0 0 1,0-1-1,0 1 1,0 0-1,0 0 1,0-1-1,0 1 1,0 0-1,0-1 1,0 1-1,0 0 1,0-1-1,0 1 1,0 0-1,-1-1 1,1-1-3088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2:32.4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0 176,'30'130'8620,"-22"-79"-137,-8-20-4105,0-26-3864,0 0 0,0 0-1,1 0 1,-1 0 0,1 0 0,0-1 0,0 1 0,3 7-1,2 9 573,-7-20-1108,1-1 0,1 0 0,-1 1 0,0-1 0,0 0-1,0 1 1,0-1 0,0 0 0,0 1 0,0-1 0,0 0 0,0 0 0,1 1-1,-1-1 1,0 0 0,0 1 0,0-1 0,1 0 0,-1 0 0,0 0 0,0 1-1,1-1 1,-1 0 0,0 0 0,0 0 0,1 1 0,-1-1 0,0 0-1,1 0 1,-1 0 0,0 0 0,1 0 0,-1 0 0,0 0 0,1 0 0,-1 0-1,0 0 1,1 0 0,-1 0 0,0 0 0,1 0 0,-1 0 0,8-4-5128,0-14 620,2-2-2554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2:32.6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11349,'0'0'11830,"93"0"-11558,-68 0-272,1 0-609,-6 0-1488,-4 0-2881,-6 0-3121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2:32.8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 6531,'0'0'17544,"-6"125"-15831,6-91-385,0-6-591,0-14-465,0 0-272,11-35-8388,-1-14 2193,5-6-2609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2:33.3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0 9925,'0'0'16220,"13"2"-14779,-13-2-1433,7 1 153,0 1-1,0-1 0,0 1 1,-1 0-1,1 0 1,-1 1-1,0 0 1,1 0-1,-1 1 1,0 0-1,-1 0 0,1 0 1,7 8-1,-5-5 1,0 2 0,0 0 0,-1 0-1,0 0 1,-1 0 0,0 1 0,0 0-1,-1 1 1,-1-1 0,1 1-1,-2 0 1,1 0 0,-2 0 0,1 1-1,0 20 1,-2-22-133,1 31 99,-4 58 0,1-85-119,-1-1 0,-1 0 0,0 1 0,-1-1 0,0 0 1,-1-1-1,0 1 0,-10 16 0,-148 205-8,137-199 0,20-33-1894,-1-5-3377,-5-3-9350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2:41.2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7780,'0'0'19947,"3"14"-18458,21 172 1032,-24-184-2507,0 5 1,0-1 1,1 0 0,0 0-1,0 0 1,0 0 0,1 0 0,0 0-1,4 11 1,-5-17-18,0 1 0,-1-1 0,1 1 0,-1-1 1,1 0-1,0 1 0,0-1 0,-1 0 0,1 1 0,0-1 0,-1 0 1,1 0-1,0 1 0,0-1 0,0 0 0,-1 0 0,1 0 0,0 0 0,0 0 1,-1 0-1,1-1 0,0 1 0,0 0 0,-1 0 0,1 0 0,0-1 1,0 1-1,-1 0 0,1-1 0,0 1 0,-1-1 0,1 1 0,0-1 0,-1 1 1,1-1-1,20-18-64,112-130-65,-131 147 117,1 0 1,-1-1-1,1 1 1,-1 0-1,1 1 1,0-1-1,-1 0 1,1 1-1,0 0 1,0 0-1,0 0 1,6-2-1,-7 3 2,-1 0 0,1 0 0,-1 0 0,1 0 0,-1 0 0,1 1 1,-1-1-1,1 0 0,-1 1 0,0-1 0,1 1 0,-1-1 0,0 1 0,1 0 0,-1 0 0,0-1 0,0 1 0,1 0 0,-1 0 1,0 0-1,0 0 0,0 0 0,0 1 0,0-1 0,-1 0 0,1 0 0,0 1 0,0-1 0,0 2 0,4 11 43,-1 0 0,0 0 0,2 17 0,-3-18 38,0 0 0,0 0 0,9 22 0,-11-35-65,-1 1 0,1-1 0,0 1 0,-1-1 0,1 0 0,0 1 0,0-1 0,-1 0 0,1 1-1,0-1 1,0 0 0,0 0 0,-1 0 0,1 0 0,0 0 0,0 0 0,0 0 0,-1 0 0,1 0 0,0 0-1,0 0 1,0 0 0,-1-1 0,1 1 0,1-1 0,-2 1 1,4-2 4,0-1 1,0 0-1,0 0 1,0 0-1,-1 0 0,1-1 1,-1 1-1,3-5 0,-3 4-6,0 0-1,1 0 0,0 0 0,0 0 0,0 1 1,0-1-1,0 1 0,6-3 0,-7 5-11,-1-1 1,0 1-1,0 0 0,1 0 0,-1 0 0,1 0 1,-1 1-1,1-1 0,-1 1 0,1-1 0,-1 1 1,1 0-1,-1 0 0,1 0 0,-1 1 0,1-1 1,-1 0-1,1 1 0,-1 0 0,1-1 0,-1 1 0,0 0 1,1 0-1,-1 0 0,0 1 0,0-1 0,0 1 1,0-1-1,0 1 0,0-1 0,0 1 0,0 0 1,-1 0-1,1 0 0,-1 0 0,1 0 0,-1 1 1,0-1-1,2 4 0,5 17 183,-1 1 0,-1-1 0,4 32 0,-5-24-144,-4-30-107,-1-1 1,0 1 0,0 0-1,0 0 1,0 0 0,0 0-1,1 0 1,-1-1 0,0 1-1,1 0 1,-1 0 0,1 0-1,-1-1 1,1 1 0,-1 0-1,1-1 1,1 2 0,-2-2-284,1 0 1,-1 0-1,1 0 0,0 0 1,-1 0-1,1 0 0,0 0 1,-1-1-1,1 1 0,-1 0 1,1 0-1,0-1 1,-1 1-1,1 0 0,-1 0 1,1-1-1,-1 1 0,1-1 1,-1 1-1,1-1 0,-1 1 1,1 0-1,-1-1 1,1 0-1,13-12-7252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2:41.3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8932,'0'0'18953,"5"138"-17769,-5-103-575,0-7-417,0-14-192,0-1-272,0-26-11350,0-29 1874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2:41.5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49 12182,'0'0'12917,"149"-28"-12452,-113 21-465,-6 0-48,-4 1-1553,0 6-2337,-11 0-2881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2:41.7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5651,'0'0'17416,"154"6"-16008,-103-6-1088,-5 0-320,0 0-48,-4 0-1184,-12 0-2210,-14 0-1760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4:10.34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28 4722,'0'0'15855,"21"0"-12378,64 0 137,-28 0-10219,-51-10 686,-4 6 4285,12-10-4160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2:41.9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 5523,'0'0'17938,"-3"28"-16574,-7 90 162,7-77-792,1-28-425,1 1 1,1 0-1,0 0 0,1 0 1,3 21-1,-3-33-299,0 0 0,-1 0-1,1 1 1,0-1-1,0 0 1,0 0 0,1 0-1,-1 0 1,1 0 0,-1-1-1,1 1 1,-1 0-1,1-1 1,0 1 0,0-1-1,0 1 1,0-1 0,0 0-1,0 0 1,0 0-1,0 0 1,0 0 0,4 1-1,-4-2-25,0 1-1,0-1 1,0 0-1,0 0 0,0 1 1,0-1-1,0-1 1,0 1-1,0 0 0,0 0 1,0-1-1,0 1 1,0-1-1,0 1 0,-1-1 1,1 0-1,0 0 1,0 0-1,-1 0 0,1 0 1,0 0-1,-1 0 1,1-1-1,-1 1 0,0-1 1,1 1-1,-1-1 1,0 1-1,1-3 0,27-59-2837,-16 18-3445,-7 10-2321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2:44.4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0 209 6403,'0'0'17816,"0"4"-13083,1-7-4688,-1-1 0,0 1 0,1 0 0,-1 0 1,1-1-1,0 1 0,0 0 0,1 0 0,-1 0 0,1 0 0,-1 0 1,1 0-1,0 0 0,0 1 0,0-1 0,0 1 0,1-1 1,-1 1-1,5-4 0,-2 1-25,10-10-9,10-11-26,2 0 1,31-22 0,-50 43 1,-6 4 13,-1 0 0,1 0 0,-1 0-1,0-1 1,1 1 0,-1 0 0,0-1 0,0 1-1,0 0 1,0-1 0,0 1 0,0-1 0,0 0-1,0 1 1,0-4 0,-2 27 536,2-6-320,-3 23 250,-3 0 0,-1 0 0,-21 73 0,16-73-566,1 0 0,2 1 1,-5 80-1,13-121-282,0 0 0,0 0 0,0 0 0,-1 0-1,1 0 1,0 0 0,-1 0 0,1 0 0,-1 1 0,1-1 0,-1 0 0,1 0 0,-1 0 0,0 0-1,1 1 1,-1-1 0,0 0 0,0 0 0,0 1 0,1-1 0,-1 1 0,0-1 0,-1 0 0,1 1-346,-9-7-8388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4:21.4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58 3794,'0'0'11501,"-2"-3"-9334,-1-8 10777,12 10-12768,-1 0 0,0-1 0,0 0 0,0 0 0,7-4 0,6-2 59,2 2-61,1 1-1,-1 1 1,44-3-1,77 8 158,-52 1-529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4:23.9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45 5090,'0'0'17270,"2"24"-15659,1 0-1068,3 21 864,-2 55-1,-5-74-785,0-19-512,1 0 1,-1-1-1,1 1 1,1 0-1,-1 0 1,1-1-1,0 1 0,1 0 1,-1-1-1,1 1 1,0-1-1,7 12 1,-8-17-97,1-1-1,0 1 1,0-1 0,0 1 0,-1-1 0,1 1 0,0-1-1,0 0 1,0 0 0,0 0 0,0 0 0,0 0 0,3-1-1,2 0 78,0 0-47,-1-1-1,0 0 0,0 0 1,0 0-1,0-1 1,-1 1-1,1-1 0,0-1 1,-1 1-1,0-1 1,0 0-1,8-9 1,3 0 54,176-166 133,-140 126-231,-40 42-27,4-4-259,22-29-1,-35 40-778,-13 17-6600,-12 13 121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4:24.4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1 305 5170,'0'0'8874,"27"-23"-6017,90-78-1053,-97 85-1358,-2 0 1,0-2 0,-1 0 0,-1-1 0,21-32 0,-36 49-340,1-1 163,0 1 0,0 0-1,-1-1 1,1 0 0,-1 1 0,0-1 0,0 0 0,0 0-1,0 0 1,0 1 0,-1-1 0,1-5 0,-2 8-158,0 0 1,0 0-1,1 0 1,-1 0-1,0 0 1,0 0 0,0 0-1,0 0 1,0 0-1,0 0 1,1 1-1,-1-1 1,0 0-1,0 1 1,0-1-1,1 0 1,-1 1-1,0-1 1,0 1-1,1-1 1,-2 2 0,-18 17 20,1 1 1,0 1 0,1 0-1,2 1 1,0 1 0,1 1-1,2 0 1,0 1 0,-12 36-1,22-52 54,0 0 0,1 1 1,0 0-1,1-1 0,0 1 0,1 18 0,0-27-179,0 0-1,0 0 1,1 0 0,-1 0-1,0 0 1,0 0 0,1 0-1,-1 0 1,1 0-1,-1 0 1,1 0 0,-1 0-1,1 0 1,0-1 0,0 1-1,-1 0 1,1 0 0,0-1-1,0 1 1,0-1-1,-1 1 1,1 0 0,0-1-1,0 0 1,0 1 0,0-1-1,0 0 1,2 1 0,33 4 78,-30-4-58,3-1-29,0 1 0,0-1 0,-1-1 0,1 0 0,0 0 0,-1-1 0,1 1 0,-1-2 0,1 0 0,14-7 0,-9 3-128,-1-2-1,-1 1 0,1-2 0,-1 0 0,13-14 1,5-9-414,-21 22 203,0 1-1,1 0 0,0 0 0,1 1 0,12-9 0,-22 18 327,0 0 1,0-1 0,0 1-1,-1 0 1,1-1-1,0 1 1,0 0-1,0 0 1,0 0 0,0-1-1,0 1 1,0 0-1,0 1 1,-1-1 0,1 0-1,0 0 1,0 0-1,0 0 1,0 1 0,0-1-1,0 0 1,-1 1-1,1-1 1,0 1 0,0-1-1,0 1 1,-1-1-1,1 1 1,0-1-1,-1 1 1,1 0 0,-1-1-1,1 1 1,0 0-1,-1 0 1,0-1 0,1 1-1,-1 0 1,1 0-1,-1 0 1,0 0 0,0-1-1,1 1 1,-1 0-1,0 0 1,0 1 0,3 9 228,-1 0 1,0 0-1,0 12 1,-1-11 147,0 11 287,-1-18-441,0 1 1,1-1-1,-1 1 1,1-1 0,2 8-1,-2-12-194,-1 0 0,1-1 1,-1 1-1,1 0 0,0-1 0,-1 1 0,1-1 0,0 1 0,-1-1 1,1 1-1,0-1 0,0 0 0,-1 1 0,1-1 0,0 0 0,0 0 1,0 1-1,-1-1 0,1 0 0,0 0 0,0 0 0,0 0 0,0 0 1,-1 0-1,1 0 0,0 0 0,0-1 0,0 1 0,0 0 0,-1 0 1,1-1-1,0 1 0,0-1 0,-1 1 0,1 0 0,0-1 0,0 0 1,31-19 259,-16 6-384,0-1 0,-1-1 0,-1-1 0,23-33 0,14-36-5581,-26 37-1654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4:24.8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155 0 6835,'0'0'6937,"-11"33"-3250,-66 208 1566,55-182-3340,13-41-1469,2 0 1,1 0-1,0 1 0,1 0 1,1 0-1,-3 34 0,7-51-302,1-2-111,0 0 0,1-1 0,-1 1 0,0-1 0,0 1 0,0-1 0,1 1 1,-1-1-1,0 0 0,0 0 0,0 1 0,0-1 0,0 0 0,0 0 0,0 0 0,1-2 0,5-5 65,21-14 108,7-6 30,0-1-1,30-36 0,-43 41-245,2-3-248,37-54-1,-52 70-573,4-7-749,-10 11-2994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4:25.0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6451,'0'0'16600,"46"69"-16600,-41-62-721,0-7-1968,0 7-3970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4:25.5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1 7828,'0'0'6120,"-9"23"-2815,-27 75-1080,32-88-1714,0-1 0,1 1 0,0 0 0,1 1 0,-1-1 0,2 0 0,0 1-1,0 17 1,1-24-269,0-3-13,13-1-5,-8 0-213,0-1 0,1 0 0,-1-1 0,0 1 0,0-1-1,0 0 1,0 0 0,-1-1 0,1 1 0,6-6 0,49-39-140,-46 35 74,-8 7 39,8-7-60,0 1-1,24-14 1,-29 23 153,-7 12 977,-2 145 1811,0-154-3361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4:25.8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2417,'0'0'21519,"-1"16"-20606,-3 79-430,4-94-612,1-1 0,-1 1-1,1-1 1,-1 1 0,1-1 0,-1 1 0,1-1 0,-1 1 0,1-1 0,-1 1 0,1-1 0,-1 0 0,1 1 0,0-1 0,-1 0 0,1 1 0,0-1 0,-1 0 0,1 0 0,0 0 0,-1 0 0,1 0 0,0 0 0,0 0 0,1 0-1,0 0-144,-1 1 0,1-1 0,0 0 0,0-1 0,0 1 0,0 0 0,0 0 0,0-1 0,-1 1 0,1-1 0,0 0 0,2-1 0,9-11-849,-12 11 1068,1 0 0,-1 0 0,1 1 1,-1-1-1,1 0 0,0 0 0,0 1 1,0-1-1,0 1 0,0 0 0,0 0 0,0-1 1,1 1-1,-1 1 0,0-1 0,3-1 0,-4 38 4647,-1-23-3628,0-8-592,-1 0 0,1 0 0,1-1-1,-1 1 1,1 0 0,2 8 0,-3-12-355,1 0 1,-1 1-1,1-1 1,0 0-1,0 0 0,-1 0 1,1 0-1,0 0 1,0 0-1,0 0 1,0 0-1,0 0 1,1 0-1,-1 0 1,0-1-1,0 1 1,1 0-1,-1-1 1,0 1-1,1-1 1,-1 0-1,0 1 1,1-1-1,-1 0 1,0 0-1,1 0 1,-1 0-1,3 0 1,5 1-53,0 0 0,1 0 1,-1 1-1,0 0 0,0 1 1,16 7-1,-21-9 149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4:26.0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1 5523,'0'0'16951,"-26"97"-16935,26-84-16,0 1-1520,15-14-9125,11 0 384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4:10.68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7 4226,'0'0'9100,"7"0"-8187,109 0 3462,-65 0-11464,-44-1 3448,7-5-978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4:26.1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9620,'128'110'4338,"-128"-89"1441,0 0-2642,0-7-1904,0-7-929,0 13-304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4:28.2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0 7732,'0'0'5941,"-1"30"-2804,1 11-2170,-10 139 2676,-29 109 1085,36-271-5532,4-26-2193,0-26 307,1-35-2587,6-18-2348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4:28.4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9476,'0'0'11011,"17"13"-10024,-2-1-813,6 4 15,-1 0-1,0 1 0,-2 1 0,18 21 0,-34-36-125,1 0 1,-1 0-1,0 0 1,0 0-1,0 0 1,-1 1-1,1-1 1,-1 1-1,0-1 1,1 1-1,-2-1 0,1 1 1,0 0-1,-1-1 1,0 1-1,1 0 1,-2 0-1,1-1 1,0 1-1,-1 0 0,-1 5 1,0-5 29,0 0 0,-1 0-1,1 0 1,-1 0 0,0 0 0,0-1 0,0 1 0,-1-1-1,1 0 1,-1 0 0,0 0 0,0 0 0,0-1 0,0 1-1,-7 2 1,0 0-104,2 0-121,0-1 0,1 1 0,-2-2 0,1 0 0,0 0 0,-1 0 0,-17 1 0,27-15-4609,0 7 4023,0 1-1,0-1 0,1 1 1,-1-1-1,1 1 0,0 0 1,1-4-1,24-34-8760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4:28.7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109 1 10517,'0'0'11322,"-8"23"-9681,-51 163 1465,47-137-2194,2 1 1,-6 99 0,12 4-926,5-53-4955,-1-13-4912,0-115 3453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4:28.9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8948,'0'0'13142,"67"28"-12902,-21-28-240,0 7-912,0-7-2146,-10 0-3216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4:29.2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1 292 9444,'0'0'6601,"30"-14"-5449,1 1-938,-2 1-112,-2-2 0,1 0 0,-2-1-1,44-35 1,-62 45-27,64-57-45,-65 56 218,-1-1 0,0 0-1,0 0 1,-1-1 0,1 1-1,-2-1 1,8-15 0,-12 22-133,0 1 0,1-1 1,-1 1-1,0-1 0,0 1 1,1 0-1,-1-1 0,0 1 1,0-1-1,0 1 0,0-1 1,0 1-1,0-1 0,0 0 1,0 1-1,0-1 0,0 1 1,0-1-1,0 1 0,0-1 1,0 1-1,0-1 0,0 1 1,0-1-1,-1 1 0,1 0 1,0-1-1,0 1 0,-1-1 1,1 1-1,0-1 0,-1 1 1,1 0-1,0-1 0,-1 1 1,1 0-1,-1-1 0,1 1 1,-1 0-1,1 0 0,0-1 1,-1 1-1,1 0 0,-1 0 1,1 0-1,-1 0 0,1-1 1,-1 1-1,1 0 1,-2 0-1,-23 5 1307,19-2-1357,0 0-1,1 0 0,0 1 1,-1 0-1,1 0 0,1 0 1,-1 1-1,-5 7 0,-5 3 67,8-8-86,-8 8 268,1 0 0,-15 20 1,25-29-208,0 0 1,0 0 0,1 0 0,0 1 0,1-1 0,-1 1 0,1-1 0,0 1 0,1 0 0,-2 11 0,3-12-22,-1 1-1,1-1 1,0 1 0,0-1 0,3 12 0,-2-15-71,0 0 0,0 0 0,0-1 0,1 1 0,-1-1 0,1 1 0,0-1 0,-1 0 0,1 0 0,0 1 0,0-1 0,1-1 0,-1 1 0,0 0 0,1 0 0,2 1 0,11 5 10,0 0 0,0-2 0,0 0-1,1 0 1,0-2 0,0 0 0,27 3 0,130-1-1342,-154-6 897,-18 1 70,1-1 0,0 0-1,-1 0 1,1 0 0,0 0 0,-1 0-1,1-1 1,0 1 0,-1-1-1,1 0 1,-1 0 0,1 0-1,-1 0 1,1 0 0,-1 0-1,0-1 1,0 1 0,4-4-1,6-14-6891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4:32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35 2449,'0'0'9890,"4"-5"-8148,13-18-29,-13 17 2046,-5 35-2544,-2 0 1,-9 44-1,2-17-472,-15 84 345,10-68-552,4-1 1,-4 102-1,15-173-535,0 1 0,0-1 0,0 0 1,0 1-1,0-1 0,0 1 0,0-1 0,0 1 0,0-1 1,0 0-1,0 1 0,0-1 0,0 1 0,0-1 0,0 0 1,1 1-1,-1-1 0,0 0 0,0 1 0,1-1 0,-1 0 1,0 1-1,0-1 0,1 0 0,-1 1 0,0-1 0,1 0 1,-1 0-1,0 1 0,1-1 0,-1 0 0,0 0 0,1 0 1,-1 0-1,1 1 0,-1-1 0,0 0 0,1 0 0,0 0 0,19-8-6,19-24 20,-12 5 55,118-124-188,-82 90-378,-60 61 224,-2 7 183,0 12 103,-1-17-22,-10 115 480,-1 5-42,11-116-434,0 1 1,0 0 0,1-1 0,-1 1 0,1 0 0,1-1 0,-1 0 0,1 1-1,4 9 1,-4-14-9,0 1 0,1 0-1,-1 0 1,1-1-1,-1 0 1,1 1 0,0-1-1,0 0 1,-1 0 0,2 0-1,-1-1 1,0 1 0,0-1-1,0 0 1,1 0 0,-1 0-1,1 0 1,-1 0-1,1-1 1,3 1 0,-3-1-7,-1 0 0,1 0 0,-1 0 0,1 0 0,-1 0 0,1-1 0,-1 1 0,1-1 0,-1 0 0,1 0 0,-1 0 0,0-1 0,1 1 0,-1-1 0,5-3 0,-3 1 21,0-1 1,0 1-1,0-1 0,-1 0 0,0 0 1,0 0-1,0-1 0,2-5 0,3-7 27,-1-1-1,-1 0 1,0 0-1,5-32 0,-9 36 28,-1-1-1,0 1 0,-2-16 1,0 30-18,-1 0 1,1 1 0,-1-1-1,1 0 1,-1 1 0,0-1-1,1 1 1,-1-1-1,0 1 1,1-1 0,-1 1-1,0 0 1,0-1 0,1 1-1,-1 0 1,0-1 0,0 1-1,0 0 1,1 0-1,-1 0 1,0 0 0,0 0-1,0 0 1,0 0 0,0 0-1,-1 0 1,-33 0 361,25 1-360,-3-2-17,10 1-21,0-1-1,0 1 1,0 0-1,0 0 1,0 0-1,-1 1 1,1-1-1,0 1 1,0 0-1,0-1 1,0 2-1,0-1 1,0 0-1,-2 2 0,0 1-169,4-3 62,0 0 0,1-1 1,-1 1-1,0 0 0,0-1 0,0 1 1,0 0-1,0-1 0,0 0 0,0 1 1,0-1-1,0 1 0,0-1 0,0 0 1,0 0-1,0 0 0,0 1 0,-1-1 1,0 0-1,2 12-13412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4:33.1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 1681,'0'0'13134,"0"24"-9845,0 171 2034,0-152-3589,4-43-1626,1 1 1,0-1 0,-1 0-1,1-1 1,0 1 0,4-2-1,1-1-41,0-1-1,0-1 1,-1 0 0,0 0-1,0-1 1,0 0-1,-1-1 1,14-13 0,-1-1-166,34-46 1,-41 49-312,15-23-2893,-25 36 2124,-1-1 0,-1 1 0,1-1 0,-1 0 1,3-9-1,1-15-8740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4:35.0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293 1 4834,'0'0'14279,"-21"3"-13442,7-1-699,6-1-70,0 0 0,0 0 0,0 0 1,1 1-1,-1 0 0,0 1 0,1 0 0,0 0 0,0 1 0,0 0 0,0 0 0,0 0 0,1 1 1,0 0-1,-8 8 0,5-4 117,-2 3 222,1 0 0,-13 21 0,20-28-324,1 0 1,-1 1 0,1 0-1,-1-1 1,2 1 0,-1 0-1,1 0 1,0 0 0,0 0-1,0 9 1,5-13-159,7-4-86,1 0-1,-1 0 0,0-1 1,0 0-1,-1-1 0,1 0 0,-1-1 1,0 0-1,0-1 0,0 0 1,-1 0-1,13-12 0,-21 17 136,0 0-1,0 0 1,0 0-1,0 0 0,0 1 1,0-1-1,0 0 1,0 1-1,0-1 1,1 0-1,-1 1 1,0 0-1,0-1 1,1 1-1,-1 0 1,2-1-1,-2 7 70,-2 16 443,-1 0 0,-2 0 0,0-1 0,-1 1 0,-1-1 0,-13 29 0,-64 122 2277,50-107-2223,-29 50-119,46-93-410,15-21-118,11-12-5871,-1 1 3548,18-15 1,-1 0-738,15-21-2854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4:35.4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196 1 6931,'0'0'15493,"-22"7"-14416,-68 23-338,83-28-647,0 0-1,1 1 1,0 0-1,-1 0 1,1 0-1,0 1 1,1 0-1,-10 8 0,13-10-76,0 0-1,0 1 1,1-1-1,-1 1 0,1-1 1,-1 1-1,1 0 0,0 0 1,0-1-1,0 1 0,0 0 1,1 0-1,-1 0 0,1 0 1,0 0-1,0 4 1,0-6-33,0 0 1,0-1-1,0 1 1,0-1-1,0 1 1,0-1 0,0 1-1,0 0 1,0-1-1,1 1 1,-1-1-1,0 1 1,0-1 0,1 1-1,-1-1 1,0 1-1,1-1 1,-1 1-1,0-1 1,1 0-1,-1 1 1,1-1 0,-1 1-1,1-1 1,-1 0-1,1 1 1,-1-1-1,1 0 1,-1 0 0,2 1-1,18 0-455,-12-2 323,22 1-401,1-1-1,-2-2 0,1-2 0,0 0 0,-1-2 0,33-12 0,-54 16 427,12-2 24,-19 21 1851,-2-8-1278,0-1 1,0 0-1,-1 0 1,-3 12 0,2-11-147,1-1 1,0 1 0,1 0-1,-2 14 1,3-21-500,0-19-13562,0-13 2706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4:10.986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1 5426,'0'0'11107,"6"0"-9645,19 0 1739,-8 0-2790,46 0-1517,-49 0-2767,0 0-3476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4:35.6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0 8884,'0'0'13302,"-56"90"-13254,56-62-48,-5 6-1456,5-13-3235,0-7-1471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4:35.7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1 10661,'0'0'10261,"-21"104"-10261,16-77-1601,-5 1-3329,0-7-4899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4:36.3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348 1 10101,'0'0'3999,"-10"22"-960,-29 71-1153,34-81-1642,0 1 1,1-1 0,0 1-1,1 0 1,0 0 0,1 0-1,1 1 1,0-1 0,1 14-1,0-24-252,0-3 5,0 1 0,0-1 0,1 1-1,-1-1 1,0 0 0,0 1 0,0-1 0,1 1-1,-1-1 1,0 0 0,1 1 0,-1-1 0,0 0 0,1 1-1,-1-1 1,1 0 0,-1 1 0,0-1 0,1 0-1,-1 0 1,1 1 0,-1-1 0,1 0 0,-1 0-1,1 0 1,-1 0 0,1 0 0,-1 0 0,1 0 0,0 0-1,16 1-79,-14-1 62,12 0-16,0-1 0,0 0 0,0-1 0,0 0 0,20-7 0,-26 6 35,-1 0-1,0-1 0,0 0 1,0-1-1,0 0 1,0 0-1,-1 0 0,0-1 1,0 0-1,8-10 1,-5 5 7,-1-1 1,0 0 0,-1 0-1,0-1 1,-1 1 0,-1-2 0,0 1-1,5-17 1,-8 20 480,-1 0 1,-1 0-1,1 0 1,-1-14-1,-4 24 931,1 0-1323,-1 1 0,0 0 0,0 0 0,0 0 0,1 0 0,-1 0 0,0 1 0,1-1 0,-1 1 0,1 0 0,0-1 0,-1 1 0,1 0 0,0 1 0,-2 1 0,-27 39 240,25-30-264,1 0 0,1 0-1,0 0 1,1 1 0,0-1 0,1 1-1,1 0 1,0 0 0,1 0-1,2 19 1,-2 24 124,-2-26-113,-11 160 243,10-164-275,-2 0 0,-1 0 0,-1-1 0,-20 49 1,22-65 3,0 0 0,-1 0 0,0-1 0,0 0 1,-1 0-1,-1-1 0,1 0 0,-1 0 0,0 0 0,-1-1 1,0-1-1,0 1 0,-1-2 0,1 1 0,-15 5 1,9-5-27,-1-1 0,1-1 1,-1-1-1,0 0 1,1-1-1,-1 0 0,0-1 1,-1-1-1,1-1 1,-17-3-1,29 4-82,-1-1 1,0-1-1,1 1 0,-1-1 1,0 1-1,1-1 0,0-1 0,0 1 1,-1-1-1,1 1 0,1-1 0,-1 0 1,0-1-1,1 1 0,-1-1 1,1 1-1,0-1 0,0 0 0,1 0 1,-1 0-1,-1-5 0,2 4-154,0 1 0,1-1 1,-1 0-1,1 0 0,0 0 0,1 1 0,-1-1 0,1 0 0,0 0 0,0 0 1,0 0-1,1 0 0,0 0 0,0 0 0,0 0 0,0 0 0,1 1 0,0-1 1,0 1-1,0-1 0,1 1 0,3-6 0,9-7-1352,1 1 0,0 0 0,1 1 0,31-20 0,-34 25 469,62-46-5303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4:36.8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1 285 6739,'0'0'9271,"24"-18"-8207,82-57-191,-95 68-716,1-1 1,-1-1-1,-1 0 1,0 0-1,0-1 0,-1 0 1,0-1-1,8-12 1,-15 20 27,-1 0-1,1-1 1,-1 1 0,1 0 0,-1-1 0,0 0 0,-1 1 0,1-1 0,-1 1 0,1-1 0,-1-5 2103,-7 11-568,3 2-1667,0 0 0,0 0-1,1 0 1,0 0 0,-1 1 0,1-1-1,-4 10 1,-17 40 705,22-50-612,0-1-94,1 0 0,-1 1 0,1-1-1,0 1 1,0-1 0,1 1 0,-1 0-1,1-1 1,0 1 0,-1 0 0,2-1-1,-1 1 1,0 0 0,1-1 0,-1 1-1,2 3 1,-1-5-68,0 0 0,1-1 0,-1 1 0,0 0 0,1 0 0,-1-1 0,1 1-1,-1-1 1,1 1 0,-1-1 0,1 0 0,0 0 0,0 0 0,0 0 0,0 0 0,0 0 0,0 0 0,0-1-1,0 1 1,0-1 0,0 1 0,0-1 0,0 0 0,0 0 0,1 0 0,1 0 0,6-1-110,0 0 1,0 0 0,0-1-1,-1 0 1,1-1-1,-1 0 1,1 0 0,-1-1-1,0-1 1,15-9-1,-7 4-138,-8 4 127,-8 5 122,1 0 0,-1 1 0,1-1 0,0 0 1,-1 0-1,1 0 0,0 1 0,-1-1 0,1 1 0,0 0 0,-1-1 0,1 1 0,0 0 0,0 0 1,0 0-1,-1 0 0,3 1 0,0 25 1026,-3-24-968,0-1-1,0 0 1,0 1 0,0-1-1,0 0 1,1 0-1,-1 0 1,1 0 0,-1 0-1,1 0 1,-1 0 0,1 0-1,-1 0 1,1-1 0,0 1-1,-1-1 1,1 1 0,0-1-1,-1 0 1,1 0 0,0 0-1,0 0 1,-1 0-1,1 0 1,2 0 0,-1-1-19,0 1 1,0 0 0,1-1-1,-1 0 1,0 0 0,0 0-1,0 0 1,0 0 0,0-1-1,0 1 1,0-1 0,0 0-1,3-3 1,8-10-358,-1-1 0,0 0 0,19-34 1,-25 36-1721,1-1 1,8-28-1,-8 7-6751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4:43.8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28 16,'0'0'13041,"-20"-6"-4307,19 6-8483,1 4 4359,0-13-3775,0-6-1150,0 14 347,-6 16 1350,-5 31-1406,8-35 35,0 0 1,0 0-1,1 1 0,-1 15 0,1 8 73,0-23-160,1-27-38,2 8 75,0-1 0,0 1 0,0 0 0,1 0 0,0 0 0,0 0 0,1 0 0,4-7 0,-5 10-15,0 0 1,0 0-1,0 0 0,1 1 0,-1-1 0,1 1 0,0 0 1,0 0-1,0 0 0,1 0 0,-1 0 0,1 1 1,0-1-1,6-3 0,-7 6 31,0-1-1,0 0 1,0 0 0,-1 1 0,1 0-1,0-1 1,0 1 0,0 0 0,0 1-1,0-1 1,0 0 0,0 1 0,-1-1-1,1 1 1,0 0 0,0 0 0,-1 0-1,1 1 1,0-1 0,-1 1 0,1-1 0,-1 1-1,4 3 1,2 3 68,0 1 0,-1 0 0,-1 0-1,11 18 1,-4-7 81,-6-6-3,0 0 0,0 0 1,8 29-1,-5-13-13,-10-31-107,0 1 0,0 0 1,0 0-1,0 0 0,1-1 1,-1 1-1,0 0 1,0 0-1,0-1 0,0 1 1,1 0-1,-1 0 0,0 0 1,0 0-1,0-1 0,1 1 1,-1 0-1,0 0 0,0 0 1,1 0-1,-1 0 0,0 0 1,0 0-1,1 0 0,-1 0 1,0-1-1,1 1 0,-1 0 1,0 0-1,0 0 1,1 1-1,-1-1 0,0 0 1,0 0-1,1 0 0,-1 0 1,0 0-1,0 0 0,1 0 1,-1 0-1,0 0 0,0 1 1,1-1-1,-1 0 0,0 0 1,0 0-1,0 1 0,1-1 1,-1 0-1,0 0 1,0 0-1,0 1 0,0-1 1,0 0-1,1 0 0,-1 1 1,0-1-1,0 0 0,0 0 1,0 1-1,0-1 0,0 0 1,0 0-1,0 1 0,0-1 1,0 1-1,9-26 70,-8 20-77,3-6-24,0 0-1,1 0 1,0 0 0,0 1-1,1 0 1,1 0 0,0 0-1,0 1 1,1 0-1,10-10 1,-17 19 16,-1 0 0,1-1-1,-1 1 1,1 0 0,-1 0 0,1 0-1,-1 0 1,1 0 0,0 0 0,-1 0-1,1 0 1,-1 0 0,1 0 0,-1 0-1,1 0 1,-1 1 0,1-1 0,-1 0 0,1 0-1,-1 0 1,1 1 0,-1-1 0,1 0-1,-1 1 1,1-1 0,-1 0 0,0 1-1,1-1 1,-1 1 0,0-1 0,1 0-1,-1 1 1,0-1 0,1 1 0,-1-1-1,0 1 1,15 24 307,-11-19-289,-2-4-50,0 0 0,-1 0 1,1 0-1,-1 0 0,0 1 0,0-1 0,1 0 1,-2 1-1,1-1 0,0 1 0,0-1 1,-1 1-1,1-1 0,-1 1 0,0 0 0,0 3 1,3-1-2393,5-4-4394,2-1-109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4:44.0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1 912,'0'0'22619,"0"83"-20730,-5-48-625,5-15-848,0-6-224,0-7-192,0-28-9332,0-13 4562,0-15-4130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4:44.2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98 7796,'0'0'13190,"138"-42"-12246,-71 35-496,-1-13-448,-9 6-304,-6 7-1521,-15 0-2129,-15 7-896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4:44.4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76 3330,'0'0'17255,"180"0"-16294,-114 0-561,-9-13-352,-1-1-48,-15 0-416,-5 7-1185,-10-7-2577,-11 0-1744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4:44.6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 1 2449,'0'0'14308,"-11"24"-12312,-3 5-1258,2-6-37,1-1 0,1 2 1,1-1-1,-8 38 0,13-40 9,2 0 0,0-1 0,2 31 0,0-26-186,0-23-507,0 0-1,1-1 0,-1 1 1,0 0-1,1 0 0,0 0 0,-1 0 1,1 0-1,0 0 0,0-1 1,0 1-1,0 0 0,0-1 0,0 1 1,0-1-1,1 1 0,-1-1 0,1 0 1,-1 1-1,1-1 0,-1 0 1,1 0-1,0 0 0,-1 0 0,1 0 1,0-1-1,0 1 0,0 0 1,0-1-1,0 1 0,0-1 0,2 0 1,1 1-77,0 0 0,0-1 0,0 0 0,0 0 0,0 0 0,0-1 0,0 0 0,0 0 0,-1 0 0,1 0 0,0-1 0,6-3 0,5-6-1382,-1 0 0,-1-2 0,21-20 0,-24 21-530,16-15-4434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4:45.8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258 1 656,'0'0'7601,"-5"20"-4776,-10 31-416,-1-2-1,-46 93 0,43-107-1040,-2 0 0,-1-1 0,-2-1 0,-42 44 1,61-76-822,3-9-399,3-21-277,-1 23 160,2-9-142,1 1-1,0 0 0,0 0 1,2 0-1,0 0 1,0 0-1,1 1 0,1 0 1,10-15-1,-6 11-183,2 0-1,-1 1 0,2 1 1,0 0-1,32-26 1,-44 40 265,0-1-1,0 1 1,0-1 0,0 1-1,0 0 1,1 0 0,-1 0 0,0 0-1,0 1 1,4-2 0,-6 2 27,1 0-1,0 0 1,0 0 0,0 0 0,0 1 0,-1-1-1,1 0 1,0 0 0,0 0 0,0 1 0,-1-1-1,1 0 1,0 1 0,0-1 0,-1 0 0,1 1-1,0-1 1,-1 1 0,1 0 0,0 0 0,2 3 69,-1 0 0,1 0 0,-1 0 0,-1 1 0,1-1 0,-1 1 0,1-1 0,0 7 0,2 5 313,3 15 420,-1-1-1,1 43 0,-4-39-366,11 51-1,-14-82-425,0-2-5,1 0 0,-1 0-1,0 0 1,0 0 0,1 0-1,-1 0 1,0 0 0,1 0-1,-1 0 1,1 0 0,0 0-1,-1-1 1,1 1 0,-1 0 0,1 0-1,0-1 1,0 1 0,-1 0-1,1-1 1,0 1 0,2 0-1,-3 0-2,0-1-1,0 0 1,1 0-1,-1 0 1,0 1 0,1-1-1,-1 0 1,0 0-1,1 0 1,-1 0-1,1 1 1,-1-1-1,0 0 1,1 0-1,-1 0 1,0 0 0,1 0-1,-1 0 1,1 0-1,-1 0 1,0 0-1,1 0 1,-1 0-1,1 0 1,-1-1 0,0 1-1,1 0 1,-1 0-1,0 0 1,1 0-1,-1-1 1,0 1-1,1 0 1,-1 0 0,0-1-1,1 1 1,6-16-59,-4 9 55,75-150 182,-8 6-363,-53 112 54,-16 36 101,-1 13-8484,0 10 1366,0 13-3559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4:11.42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42 7091,'0'0'9949,"8"0"-4076,11 0-4650,128 0-1167,-145 0-59,1 0 1,-1-1-1,0 1 0,1 0 0,-1-1 0,0 0 0,0 1 0,1-1 0,3-2 0,-4 2 1,0 0 1,0 0-1,0 0 1,0 0-1,0 1 0,0-1 1,1 1-1,-1 0 1,4-1-1,60-13-598,-65 14 472,15 0-8386,0-2 3027,8-10-3435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4:46.2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216 0 7892,'0'0'13102,"-27"21"-12275,-83 70 277,103-84-889,0-1 0,0 2 0,1-1-1,0 1 1,0 0 0,0 0 0,-7 17 0,4-8 230,8-15-406,-1 1 1,1 0-1,-1 0 0,1 0 1,0 0-1,0 1 0,0-1 1,1 0-1,-1 0 0,1 1 1,-1 4-1,7-7-103,0-1 34,1 0 0,0-1-1,0 0 1,0 0 0,0-1 0,-1 0 0,1 0-1,-1-1 1,0 1 0,11-7 0,-1-2-3,0-1-1,20-19 1,-21 17-311,1 0-1,26-17 1,-25 25-175,-13 15 351,1 6 741,19-7-3914,-21-7 2454,0 0-1,0 0 0,0 0 0,0 0 0,0-1 1,1 1-1,-1-1 0,6 1 0,11-1-5776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4:46.4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134 0 7267,'0'0'12742,"-118"125"-10661,107-90-480,6-14-641,5-1-704,0-6-256,5-7-32,21 0 0,5-7-176,5 0-352,5-21-400,0-13-977,15-15-1841,-15 1-2193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4:46.7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 0 7876,'0'0'2966,"-11"22"1370,-35 92-614,39-93-3101,0-1 0,2 1 0,1 0 0,1 0 0,-2 27 0,5 24-247,17-72-1447,-8-3 903,-1-1-1,1 1 0,0-2 1,-1 1-1,0-1 0,0 0 1,0-1-1,9-8 0,26-17-547,-37 27 598,-1 1 1,1 0-1,0 1 1,0-1-1,0 1 1,1 1-1,-1-1 1,0 1-1,11-1 1,-16 2 170,0 0 0,1 1 0,-1-1 0,0 1 0,0-1 0,0 1 0,0-1 0,0 1 0,0 0 0,0 0 0,0-1 0,0 1 0,0 0 0,0 0 0,0 0 0,0 0 0,-1 0 1,1 0-1,0 0 0,-1 1 0,1-1 0,-1 0 0,1 0 0,-1 0 0,1 3 0,9 41 2179,-6-25-1118,-1-7-642,-2-10-509,0 0 0,-1 0 0,1 0 1,1 0-1,-1 0 0,0 0 0,3 4 1,-3-6-1320,5 0-5344,-6-1 6415,1 0 0,0 0 0,0 0 0,-1 0 0,1-1 0,0 1 0,0 0 0,-1 0 0,1-1 0,0 1 0,-1 0 0,1-1 0,0 0 0,14-16-6780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4:47.0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232 0 7796,'0'0'10615,"-20"32"-8369,2-3-1702,-2 2 150,1 1 0,2 1-1,1 0 1,-23 70 0,17-15 63,4 1-1,4 1 1,4 0-1,2 153 1,8-219-1267,0-20-493,0-7-731,-2-66-4901,-6 3-667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4:47.2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1 146 9060,'0'0'11830,"107"-35"-11382,-50 15-352,-6-1-96,1-7-1585,-6 0-2993,-5 15-3442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4:47.6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0 8116,'0'0'7659,"-8"21"-5559,2-5-1655,-5 10 194,2 0 0,1 0 1,1 0-1,-5 41 1,11-57-725,0-2-300,0 1 0,1-1 0,0 1 1,3 15-1,-3-23 141,1 0 0,-1 0 1,1-1-1,0 1 1,-1 0-1,1-1 1,0 1-1,-1-1 0,1 1 1,0-1-1,0 1 1,-1-1-1,1 1 0,0-1 1,0 0-1,0 0 1,0 1-1,-1-1 0,1 0 1,0 0-1,0 0 1,0 0-1,0 0 1,0 0-1,0 0 0,0 0 1,1-1-1,5 2-1353,29 6-4598,-6 6 3355,-3 4 3828,2 6 4301,-28-22-4992,1 0 0,-1 0-1,0-1 1,1 1 0,-1 0 0,0 0 0,1-1 0,-1 1 0,1-1 0,-1 1 0,1-1-1,-1 0 1,1 1 0,0-1 0,-1 0 0,1 0 0,2 0 0,-1-1-136,-1 0 0,1 1 0,-1-1 0,0 0 0,1 0 0,-1-1 0,0 1 0,0 0 0,0-1 0,3-1 0,2-4-5,-1 0 0,1 0 0,-1 0 0,-1-1 0,5-8 0,-4 8 2,-1-1 0,0 0 0,-1 1 0,0-2 0,0 1 0,-1 0 0,0-1 0,-1 0 0,0 1-1,1-21 1,-3 29-36,0 1 0,0-1 0,0 1 0,-1-1 0,1 1 0,0-1 0,-1 1 0,1-1 0,0 1 0,-1-1 0,1 1 0,-1 0 0,1-1 0,0 1 0,-1 0 0,1-1 0,-1 1 0,1 0 0,-1-1 0,1 1 0,-1 0 0,0 0 0,1 0 0,-1 0 0,1-1 0,-1 1 0,1 0 0,-1 0 0,0 0 0,1 0 0,-1 0-1,1 0 1,-1 0 0,1 1 0,-2-1 0,-22 4 1207,11 1-1019,1 1 0,1 0-1,-1 1 1,1 0 0,0 0-1,-11 11 1,-17 12 75,37-29-467,30-1-11134,11 0 4637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4:48.0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257 15 9076,'0'0'3266,"-22"26"1234,-72 87-1106,79-94-2416,1 0 1,-12 22-1,24-39-853,-1 5 162,5-5-211,5-6-139,0 0 0,-1 0 1,1-1-1,-1 0 0,0 0 1,9-12-1,-1 4-16,30-32-1249,62-80-1,-102 119 1245,-4 6 82,1-1-1,-1 0 1,0 1-1,1-1 0,-1 0 1,1 1-1,-1-1 0,1 1 1,-1-1-1,1 1 1,-1-1-1,1 1 0,-1-1 1,1 1-1,0 0 0,-1-1 1,1 1-1,0 0 1,0-1-1,1 1 0,-2 0 492,0 4 706,-3 49 352,-3 0-1,-2-1 1,-15 54 0,-8 42-480,25-104-800,-2 13-78,-3-1 0,-1 0 1,-23 59-1,33-110-171,0 0 1,-1 0-1,1 0 0,-1-1 0,0 1 1,0-1-1,0 0 0,0 0 0,-8 7 0,10-10-5,-1 0-1,1-1 0,-1 1 0,1 0 0,0-1 1,-1 1-1,0-1 0,1 1 0,-1-1 0,1 1 1,-1-1-1,0 0 0,1 0 0,-1 0 0,1 0 1,-1 0-1,0 0 0,1-1 0,-1 1 1,1 0-1,-1-1 0,1 0 0,-1 1 0,1-1 1,-1 0-1,1 1 0,-1-1 0,1 0 0,0 0 1,-1 0-1,1 0 0,0 0 0,0-1 0,0 1 1,-1-2-1,-7-7-31,1-1-1,0 1 1,1-1 0,0-1 0,1 1-1,0-1 1,1-1 0,-5-18 0,4 10-93,1 1 0,1-1-1,2 0 1,-2-35 0,5 51-39,0 0 1,0 0-1,0 0 0,1 0 0,0 0 0,0 1 1,0-1-1,0 1 0,1-1 0,0 1 0,0 0 1,0 0-1,0 0 0,1 0 0,3-3 0,14-12-1538,33-24 0,-43 35 893,57-41-4230,0 1-1695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4:48.4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0 263 4274,'0'0'11362,"16"-13"-10324,1-1-799,4-1 121,-1-2 0,0 0 0,-2-1 0,19-22 0,-28 28-141,-1 0 0,0-1 0,-1 1 0,10-26 0,-15 33 292,-1-1 0,1 0 0,-1 1 0,0-1 0,0-8 0,-19 16 1997,13 0-2414,-1 2-1,0-1 0,1 0 1,-1 1-1,1 0 0,0 1 1,0-1-1,1 1 0,-1 0 1,-6 10-1,-4 6 505,-16 32 0,27-45-387,0 0 0,1 0 0,0 1 0,0-1 0,1 1 0,0 0 0,1-1 0,-1 15 0,1-19-178,1-1-1,0 0 0,1 1 0,-1-1 0,0 0 0,1 0 0,0 1 0,-1-1 0,1 0 1,1 0-1,-1 0 0,0 0 0,1 0 0,0 0 0,-1 0 0,1 0 0,0-1 0,0 1 1,1-1-1,-1 1 0,1-1 0,-1 0 0,1 0 0,5 3 0,4 0-69,0-1 0,0 0 1,1-1-1,-1 0 0,1-1 0,0 0 0,0-1 0,0-1 0,17-1 0,-16 1-359,-13-1-5,0-1 1,0 1 0,0-1 0,0 1 0,0-1 0,-1 1-1,1-1 1,0 0 0,-1 1 0,1-1 0,-1 0 0,0 1-1,1-1 1,-1 0 0,0 0 0,0-2 0,0 0-1228,1-11-6869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4:50.6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7059,'0'0'14783,"8"2"-12008,3 2-2494,-1 0 1,1-1-1,0 0 1,0-1-1,0 0 1,0-1-1,0 0 1,1 0 0,18-3-1,-3 2-303,-15-9-1441,-9 5-2055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4:50.9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0 1008,'0'0'18428,"0"17"-15913,0 126 2397,0-138-4709,-1 30 389,1-34-576,0 0 0,0 0 0,0 0 0,0 1-1,0-1 1,0 0 0,0 0 0,0 0 0,1 0 0,-1 0 0,0 1-1,1-1 1,-1 0 0,1 0 0,-1 0 0,1 0 0,-1 0 0,2 1-1,3 2-312,1-10-4747,23-50-2074,-13 10 1126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4:11.71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84 8788,'0'0'9354,"5"0"-7511,-3 0-1706,3 1 134,-1 0 1,0-1-1,1 0 0,-1 0 0,1 0 1,-1-1-1,0 1 0,1-1 0,4-1 0,-4-1-235,0 0 0,0 0 0,0 1 0,1-1 0,-1 1-1,1 1 1,10-3 0,3 2-151,37-1-1,-57-6-1316,-8-11-2108,-22-6-4325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4:51.1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5603,'0'0'10116,"57"0"-10116,-47 7-64,0-7-1473,-5 7-1616,-5 0-1985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4:51.3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7892,'0'0'13398,"0"97"-12998,10-90-208,-5 0-176,-5 0-16,5-7-2625,-5-7 336,0-14-480,0-28-3410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4:51.5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2993,'0'0'14967,"82"14"-14342,-62-7-625,6 0-81,-10-7-2624,-1 7-976,-15 7-3315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4:51.7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1 5250,'0'0'12422,"-3"19"-10122,-10 175 2262,13-166-4303,0-27-246,0-10-3356,-1-9-40,-3 4-1640,-1 0-2415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4:52.1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0 6419,'0'0'16269,"8"20"-14527,3 6-1217,36 103 1957,-37-94-1783,-2 0 0,-2 0 0,2 40 0,-3 109 495,-5-183-1191,0 17 60,-2 0-1,0 0 0,-1 0 0,0 0 0,-2-1 0,0 1 0,-1-1 0,0 0 0,-2-1 1,0 0-1,-1 0 0,0 0 0,-1-1 0,-1-1 0,0 1 0,-1-2 0,-1 0 1,0 0-1,-1-1 0,-24 16 0,36-27-273,2-11-5912,4-15 606,13-2-2289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4:53.0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0 7187,'0'0'9461,"0"20"-7679,-1 51-207,3 172 5118,-2-242-6679,0 0 0,0-1 0,0 1 1,0 0-1,0-1 0,0 1 1,0 0-1,0 0 0,0-1 1,1 1-1,-1 0 0,0-1 0,0 1 1,1 0-1,-1-1 0,0 1 1,1 0-1,-1-1 0,1 1 1,-1-1-1,1 1 0,-1-1 1,1 1-1,-1-1 0,1 1 0,0-1 1,-1 1-1,1-1 0,0 0 1,-1 1-1,1-1 0,0 0 1,-1 0-1,1 0 0,1 1 0,-2-1-14,1 0-1,-1-1 1,0 1-1,1 0 1,-1 0-1,1 0 0,-1 0 1,1-1-1,-1 1 1,0 0-1,1 0 0,-1-1 1,1 1-1,-1 0 1,0-1-1,1 1 1,-1 0-1,0-1 0,0 1 1,1-1-1,-1 1 1,0 0-1,0-1 0,0 1 1,1-1-1,-1 1 1,0-1-1,0 0 1,3-7-5,-2 7 2,55-94 50,-50 86-37,0 0-1,1 1 0,0 0 1,0 0-1,1 0 0,0 1 1,0 1-1,13-9 0,-20 14-18,0 0 1,1 0-1,-1 0 0,1 1 0,-1-1 0,1 0 0,-1 1 1,1-1-1,0 1 0,-1-1 0,1 1 0,0 0 0,-1 0 1,1 0-1,0 0 0,-1 0 0,1 0 0,0 0 0,-1 0 1,1 1-1,0-1 0,-1 1 0,1-1 0,-1 1 0,3 1 1,-1 0-12,-1 1 0,1 0 0,-1 0 0,0 0 0,0 0 0,0 0 0,0 1 0,2 6 0,3 5 130,46 113 1448,-53-126-1556,7 0-11,-5-2-2,-1 0-80,0-2-330,4-8 18,1 0 0,0 0 0,1 1 0,0 1 1,0-1-1,1 1 0,0 0 0,16-11 1,4-6-199,-5 1-111,28-25-60,-47 46 733,-1 1 1,1-1 0,-1 1-1,1 0 1,0 0 0,0 0-1,0 0 1,0 1 0,0 0-1,0 0 1,1 0 0,7-1-1,-11 3 65,0-1-1,0 1 1,-1 0-1,1-1 0,0 1 1,0 0-1,-1 0 1,1-1-1,-1 1 1,1 0-1,-1 0 0,1 0 1,-1 0-1,1 0 1,-1 0-1,0 0 1,0 0-1,1 0 0,-1 0 1,0 0-1,0 0 1,0 0-1,0 0 1,0 1-1,0 3 217,4 20 1388,-2 0-1,-2 44 1,-1-29-1583,9-46-9919,11-13 2907,1-18-441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4:53.2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5939,'0'0'13798,"0"131"-11493,0-96-704,0-7-625,0-7-576,0-14-400,0-1-16,0-19-6338,5-8 895,0-28-4129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4:53.3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 6835,'0'0'14503,"97"20"-13927,-45-20-240,-1 0-240,0 0-96,6-20-1056,-16 6-2050,-15 0-4321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4:53.5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77 12630,'0'0'9188,"144"-7"-8340,-103 0-672,0-7-176,0 0-176,-5 7-1632,-10-7-1874,-16 7-1553,0 0-3248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4:53.8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0 10533,'0'0'2838,"-2"30"1607,0-9-3638,-9 189 4226,11-36-385,0-169-4625,0-1 0,0 0-1,0 0 1,1 0 0,0 0 0,-1 0 0,2 0 0,-1 0 0,0 0 0,1 0 0,0-1 0,0 1 0,0 0 0,0-1 0,0 0 0,1 1 0,-1-1 0,1 0 0,0 0 0,0 0-1,0-1 1,1 1 0,-1-1 0,4 2 0,-6-3-89,-1-1 1,1 0-1,-1 0 0,1 0 1,0 0-1,-1 0 0,1 0 0,-1 0 1,1 0-1,-1 0 0,1 0 0,0 0 1,-1 0-1,1 0 0,-1 0 1,1 0-1,-1 0 0,1-1 0,-1 1 1,1 0-1,-1 0 0,1-1 0,-1 1 1,1 0-1,-1-1 0,1 1 0,-1 0 1,0-1-1,1 1 0,-1-1 1,0 1-1,1-1 0,13-20-1054,-10 14 463,61-79-6306,-24 21-8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7:16.4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82 5827,'0'0'15903,"0"-10"-11264,0 8-4540,1 1 1,0-1-1,0 0 0,0 0 0,0 0 0,0 1 0,0-1 0,0 0 0,1 1 0,-1-1 0,0 1 0,1 0 0,-1-1 0,1 1 0,0 0 0,0 0 0,-1 0 0,1 0 0,0 0 1,2 0-1,42-18 379,-45 19-457,27-7 35,0 2 0,0 0 0,0 2 0,0 1 0,1 1 0,29 4 0,5-2-53,-60-1 0,0 0 0,0 0-1,-1 0 1,1 0 0,0 1-1,-1-1 1,1 1 0,0-1 0,-1 1-1,5 2 1,-6-2 7,0 0 0,0 0 0,0 0 0,0 0 0,0 1 0,0-1 0,0 0 0,-1 1 0,1-1 0,0 0 0,-1 1 0,1-1 1,-1 1-1,0-1 0,1 1 0,-1-1 0,0 1 0,0-1 0,0 1 0,0-1 0,0 3 0,-4 58 495,-17 101-1,14-124-457,3 0-29,1 79 0,3-83-19,0-34-6,0 0 0,0 1-1,1-1 1,-1 1 0,0-1 0,1 0 0,-1 1-1,1-1 1,0 0 0,-1 0 0,1 1 0,0-1-1,0 0 1,0 0 0,0 0 0,0 0 0,0 0-1,0 0 1,0 0 0,0 0 0,0-1 0,0 1-1,1 0 1,-1-1 0,0 1 0,0-1 0,1 1-1,-1-1 1,1 1 0,-1-1 0,0 0 0,1 0-1,-1 0 1,3 0 0,6 1-123,0-1 1,1 0-1,15-3 0,-20 2 61,2-1-124,0 0 0,0 0 0,0-1 1,-1 0-1,1 0 0,-1-1 0,1 0 0,-1 0 1,0-1-1,-1 0 0,1 0 0,-1-1 1,0 1-1,7-10 0,-4 5-820,-1-1 1,-1 1 0,9-18-1,-11 18-716,0 1 0,-2-1 1,1 0-1,2-13 0,-4-4-5904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4:12.957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0 21 9124,'0'0'13852,"16"0"-11415,-11 0 2305,149 0-4387,-154 0-367,0-1 1,1 1 0,-1 0-1,1 0 1,-1-1-1,0 1 1,1 0-1,-1-1 1,1 1-1,-1-1 1,0 1-1,0-1 1,1 1-1,-1 0 1,0-1-1,0 1 1,0-1-1,1 1 1,-1-1-1,0 1 1,0-1-1,0 1 1,0-1-1,0 1 1,0-1-1,0 1 1,0-1-1,0 1 1,0-1-1,0 1 1,0-1-1,-1 1 1,1-2 0,0-3-213,4 5-2195,-3 21-15742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4:54.2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7668,'0'0'11765,"9"0"-10562,-2 0-941,0 0 0,-1 0 1,1 1-1,0 0 0,0 0 0,-1 1 0,1-1 0,-1 2 1,0-1-1,1 1 0,-1-1 0,0 2 0,0-1 0,-1 1 0,1 0 1,-1 0-1,0 0 0,6 7 0,-7-5-88,0 0 0,0 0 0,-1 1-1,0-1 1,-1 1 0,1 0 0,-1 0 0,0 0-1,-1 0 1,0 0 0,0 0 0,-1 1 0,0 12 0,-2 7 99,-2-1 1,-10 40 0,8-44-157,1 1 1,2-1-1,-2 27 0,5-49-114,0 1-1,0-1 1,0 1-1,0-1 0,0 1 1,0-1-1,0 1 0,1-1 1,-1 0-1,0 1 1,0-1-1,0 1 0,1-1 1,-1 1-1,0-1 0,1 0 1,-1 1-1,0-1 0,1 0 1,-1 1-1,0-1 1,1 0-1,-1 1 0,1-1 1,-1 0-1,1 0 0,-1 1 1,0-1-1,1 0 1,-1 0-1,1 0 0,-1 0 1,1 0-1,-1 0 0,1 0 1,-1 0-1,1 0 1,-1 0-1,1 0 0,-1 0 1,1 0-1,-1 0 0,1 0 1,-1 0-1,1-1 1,-1 1-1,0 0 0,1 0 1,0-1-1,1 0 6,0 0-1,1 0 1,-1 0 0,0 0-1,0 0 1,0 0 0,0-1-1,0 1 1,0-1 0,2-2-1,21-32-359,38-71 1,-49 79-3604,15-48 1,-13 27-3820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5:04.4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0 4578,'0'0'15914,"1"17"-14761,4 116 1755,-22 221 0,2-188-2596,11-152-286,4-12 150,0-8-70,0-1 0,1 1 0,0-1 0,1 1 0,-1 0 0,1-1 0,0 1 0,1 0 0,0 0 0,0 1 0,0-1 0,4-5 0,6-6-177,1 0 1,21-19-1,-2 3 119,145-146-616,-164 161 130,8-4-1872,-21 21 219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5:04.6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8580,'0'0'14759,"138"83"-14135,-107-76-496,-5-7-128,-6 7-96,1-7-1169,-6 0-1760,1 0-2498,-6 0-3761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5:04.7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9588,'0'0'12918,"159"0"-12854,-118 0-64,-5 0-1985,-16 0-3265,-10 0-3362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5:04.9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1 4338,'0'0'18857,"-25"138"-16408,20-103-1297,-1 0-768,6-15-336,0-6-48,0 0-1136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5:05.2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6643,'0'0'15055,"0"20"-13059,0 62-542,0-78-1379,0 0 0,0 0 0,0-1 1,0 1-1,1 0 0,-1 0 0,1 0 1,0-1-1,0 1 0,1 0 1,-1-1-1,1 1 0,0-1 0,3 5 1,-4-7-184,1 1 1,-1-1-1,0 0 1,1 0 0,0 0-1,-1 0 1,1 0 0,-1-1-1,1 1 1,0 0 0,0-1-1,-1 1 1,1-1-1,0 0 1,0 1 0,0-1-1,-1 0 1,1 0 0,0 0-1,3-1 1,5-2-344,0 0 1,0 0-1,0-1 1,0 0-1,-1-1 1,0 0-1,9-7 1,-15 10 583,1-1-200,2-1 25,-1 1 1,1-1-1,0 1 0,-1 0 1,2 0-1,-1 0 0,0 1 1,0 0-1,1 0 0,-1 1 1,1 0-1,7-1 0,-12 2 685,0 1-417,-1 0 0,1 0 0,-1 0 0,0 0 0,1 0 0,-1 0 0,0 0 0,1 0 0,-1 1 0,0-1 0,0 0 0,0 1 0,0-1 0,0 1 0,0-1 0,-1 1 0,1-1 0,0 4 0,8 9 742,5 5-130,-12-16-864,-1-1 0,0 0-1,1 1 1,0-1 0,-1 0 0,1 0 0,0 1 0,0-2 0,0 1 0,1 0-1,-1 0 1,0-1 0,1 1 0,-1-1 0,1 0 0,-1 1 0,1-1 0,0 0-1,-1-1 1,1 1 0,0 0 0,3-1 0,1 1-994,1-1 0,-1 0 1,0-1-1,0 1 0,0-1 0,0-1 1,0 1-1,0-1 0,0-1 0,0 1 1,0-1-1,7-5 0,34-18-7421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5:05.6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185 264 11941,'0'0'9541,"-25"22"-7602,-78 72-68,96-87-1624,0 0 0,0 0 0,1 1 1,0-1-1,-9 18 0,13-21-121,1 1 0,-1-1 0,1 1 0,0 0 0,0 0 0,1-1 0,-1 1 0,1 8 0,1-12-121,-1 1-1,0-1 1,1 0 0,-1 0 0,1 1 0,-1-1-1,1 0 1,0 0 0,-1 0 0,1 0 0,0 0 0,0 0-1,0 0 1,0 0 0,0 0 0,0-1 0,0 1-1,0 0 1,0 0 0,0-1 0,0 1 0,0-1-1,1 1 1,-1-1 0,0 0 0,0 1 0,1-1 0,-1 0-1,0 0 1,0 0 0,1 0 0,-1 0 0,0 0-1,2 0 1,7 0-38,-1 0-1,0-1 1,17-3-1,-18 1 9,0 1 0,0-1-1,0 0 1,0-1-1,-1 0 1,0 0-1,0-1 1,8-6-1,49-49-246,-41 37 112,-3 4-144,-1-2 0,0-1 1,-2 0-1,-1-1 0,0 0 0,-2-2 1,-1 0-1,-1 0 0,-1-1 1,-1-1-1,-1 0 0,8-44 0,-15 41 238,-2 29 815,-13 25 1138,-3 3-1591,1 0 1,2 1 0,1 1 0,1 0 0,1 1-1,1 0 1,-4 35 0,9-36-106,1-1 0,1 1 1,1-1-1,2 1 0,4 29 0,-2-48-193,0-1-1,1 1 1,0-1-1,1 0 0,7 13 1,4 6-1103,-14-21-114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5:06.7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0 4674,'0'0'7046,"0"26"-4111,0 156 1950,-1-128-3350,-2-1 1,-13 67 0,11-107-1469,4-10-44,0 0 0,0 0 0,0 0 0,1-1 0,-1 1 0,1 0-1,0 0 1,-1 0 0,2 6 0,-1-7 650,1-6-308,0-2-288,1 1 1,0 0-1,0 0 0,0 0 0,1 1 1,-1-1-1,1 0 0,1 1 0,4-7 1,42-39 282,-22 23-175,85-74 182,-48 45-1036,-55 43 149,10-13-862,-9 19-4506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5:06.9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7908,'0'0'12757,"31"124"-11060,-10-96-256,-1-7-913,6-7-368,-6 0-160,1-14-208,-1 0-1345,1 0-1568,-6-7-1777,6-14-2546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5:07.1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8740,'0'0'11941,"139"14"-11844,-93-7-97,-5-7-769,-10 7-3137,-11-7-2272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4:13.325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11 1 9060,'0'0'10338,"-2"22"-8902,-1 40-823,-3 41 3747,38-102-4312,-30 0-55,0 0 0,1-1 0,-1 1 0,0-1 1,1 1-1,-1-1 0,0 0 0,0 1 1,1-1-1,-1 0 0,0-1 0,1 1 1,-1 0-1,0-1 0,1 1 0,-1-1 0,0 0 1,0 0-1,0 0 0,0 0 0,3-1 1,4-4 36,-1-1 1,0 0-1,13-13 1,-16 14-66,1 1 0,-1-1 0,1 1 0,0 0 0,0 1 0,1 0 0,12-7 0,-18 10-166,1 0 1,-1 0 0,0 0 0,-1 0-1,1 0 1,0 0 0,0-1-1,0 1 1,-1 0 0,1 0-1,0-1 1,-1 1 0,1 0 0,-1-1-1,0 1 1,1-1 0,-1 1-1,0-1 1,0 1 0,0 0-1,0-1 1,0 1 0,0-1 0,0 1-1,-1-1 1,0-2 0,1-8-2460,0-9-4063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5:07.3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0 8468,'0'0'13478,"-41"125"-11333,35-90-1217,-4-1-463,0-6-449,5-7-16,5-42-23291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5:07.6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1265,'0'0'20179,"0"24"-17889,-1 12-1531,3 131 2593,6-120-2923,-8-46-438,0-1-1,0 1 1,0-1-1,1 1 1,-1-1-1,0 1 1,0-1-1,0 1 1,0-1-1,1 1 1,-1-1-1,0 0 1,0 1-1,1-1 1,-1 1-1,0-1 1,1 0-1,-1 1 1,0-1-1,1 0 1,-1 1-1,1-1 1,-1 0-1,0 0 1,1 1-1,-1-1 1,1 0-1,-1 0 1,1 0-1,-1 0 1,1 0-1,-1 0 1,1 1-1,-1-1 1,1 0-1,-1 0 1,1-1-1,-1 1 1,1 0-1,-1 0 1,1 0-1,-1 0 1,0 0-1,1 0 1,-1-1-1,2 1 1,20-16-1071,61-62 283,-81 77 787,-1-1 1,1 1 0,-1-1-1,1 1 1,-1 0 0,1-1 0,0 1-1,0 0 1,0 0 0,-1 1 0,1-1-1,0 0 1,0 0 0,0 1-1,0 0 1,0-1 0,0 1 0,0 0-1,1 0 1,2 0 1651,32 0-1287,-6 1-3156,-21 0 917,0 0 0,0-1 0,0 0 0,0-1 0,0 0 0,17-5 0,13-17-5103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5:08.4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217 285 8724,'0'0'10592,"-26"24"-8528,-82 83-60,100-98-1652,0 1 0,0 0-1,1 1 1,0-1 0,1 1 0,0 0-1,-7 22 1,6-17 134,5-12-371,0 0 0,1 1-1,-1-1 1,1 0 0,0 0 0,0 1-1,0-1 1,1 1 0,-1-1-1,1 1 1,0-1 0,1 9 0,0-12-114,0 0 1,0 0 0,-1-1-1,1 1 1,0 0 0,0 0 0,0-1-1,0 1 1,0-1 0,0 1-1,0-1 1,1 1 0,-1-1 0,0 0-1,0 0 1,0 1 0,0-1-1,0 0 1,1 0 0,-1 0 0,0 0-1,0 0 1,0 0 0,0-1-1,0 1 1,2-1 0,2 1-11,0 0-10,-1-1 1,0 1-1,1-1 1,-1 0-1,0-1 1,0 1-1,1-1 1,-1 0-1,0 0 1,-1 0-1,1 0 1,0 0-1,-1-1 1,5-4-1,6-6-37,-2 0 0,14-18-1,-14 17 18,17-26-279,-2-2-1,-1 0 0,-3-2 0,-1-1 0,-2 0 0,-2-1 1,14-60-1,-24 65 90,-7 33 302,0 0 0,1 0 0,0 0-1,0 0 1,5-11 0,-8 22 78,1 0 1,-1 0-1,0 0 1,1 0-1,0 0 1,0 0-1,0 0 1,0 0-1,1 4 1,-1 17 16,-27 123 1507,17-103-1037,1 1 0,-4 89 0,13-74-596,1-58-47,-1-1-1,1 1 1,-1-1-1,1 1 1,0 0-1,-1-1 1,1 1-1,0-1 1,0 1-1,0-1 1,0 0-1,0 1 1,0-1-1,1 0 1,-1 0-1,0 0 1,1 0-1,-1 0 1,1 0-1,-1 0 1,1 0-1,-1-1 1,1 1-1,-1-1 1,1 1-1,0-1 1,-1 1-1,1-1 1,0 0-1,-1 0 1,1 0-1,0 0 1,0 0-1,2-1 1,1 1-36,1 0-1,-1-1 1,0 0-1,0 0 1,0 0-1,0-1 1,0 1-1,0-1 1,0-1 0,5-2-1,7-11-56,0 0 0,-1 0 1,-1-2-1,-1 0 0,17-28 0,1 0-206,-31 45 277,-1 10 329,0-1-249,0 11 100,0 0-1,-1 0 1,-7 36 0,6-48-134,0-1 1,1 1-1,0 0 1,0 0-1,1-1 0,0 11 1,1 10-33,-1-27 2,0 0 0,1 1 0,-1-1 0,1 0 0,-1 1 0,1-1 0,-1 0 0,1 0 0,-1 0 0,1 1 0,-1-1 0,1 0 0,-1 0 0,1 0 0,-1 0 0,1 0 0,-1 0 0,1 0 0,-1 0 0,1 0 0,-1 0 0,1 0 0,-1 0 0,1 0 0,-1 0 0,1-1-1,0 1 1,17-6-270,6-16 177,-11 10 88,0 1 0,18-13 0,-26 21 9,-1 0 0,1 1 0,1-1 0,-1 1 0,0 0 1,0 0-1,1 1 0,-1 0 0,1 0 0,0 0 0,7 0 0,-3 1-29,-5-1 27,0 1-1,0 0 1,0 1 0,0-1 0,0 1-1,7 2 1,-9-2 28,-1 0 0,0 0-1,0 1 1,0-1 0,0 1-1,0-1 1,0 1 0,0 0-1,-1 0 1,1 0 0,-1 0-1,1 0 1,-1 0 0,0 0-1,2 5 1,-1-2 26,0 0 0,-1 0 1,0 0-1,0 1 0,-1-1 0,1 1 1,-1-1-1,0 0 0,-2 8 1,2 9 144,10-26-147,-5-3-48,0-1 0,0 0 0,0 0 1,-1 0-1,-1-1 0,6-16 1,1-2-6,2-1-89,-3 11-417,-1-1-1,-1-1 1,-1 1-1,0-1 0,-2 0 1,0-1-1,2-21 1,-6 10-5239,0-2-3452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5:52.6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0 104 1377,'0'0'21794,"8"0"-16320,12 0-4289,153-7 786,-138 6-1762,57-11-1,-58 6-23,61-2 0,788 8-6,-613 13-179,-190-12 0,406-14 0,-226 10 0,-140 5 0,316-2 0,-388-3 0,57-8 0,-57 4 0,57 0 0,284-6 0,-173 11 0,-139 4 0,88-10 0,266-6 0,-322 14 0,-100-1-498,-15-1-918,-23-2-3692,-32 4-3413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7:37.0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21 618 3282,'0'0'15492,"-3"0"-12880,-11 0-232,11 0 1381,3-23-1125,1-3-2419,1 0-1,1 1 1,2-1 0,0 1-1,13-34 1,56-122-14,-16 43-183,-49 112 10,-6 18-4,0 0 0,0 0-1,0 0 1,1 0 0,9-12 0,-12 18 247,1 2-102,10 0 214,-11 0-782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7:37.6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4770,'0'0'15442,"0"29"-13204,0 182 1700,0-30-1606,0-179-2583,0-36-12968,-5 6 4596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7:38.0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227 1 816,'0'0'20746,"-26"23"-19116,-81 80-32,99-95-1371,1 1-1,0 0 1,0 0 0,1 1-1,1 0 1,-1 0 0,2 0-1,-1 1 1,1 0 0,-2 12 0,0-5 115,-1 9 138,2-1-1,1 1 1,0 0 0,2 51-1,2-71-450,1 0 0,0 0-1,1 0 1,-1 0-1,2 0 1,-1 0 0,0-1-1,1 1 1,1-1-1,-1 0 1,1 0 0,0 0-1,0 0 1,0-1-1,1 1 1,0-1 0,0 0-1,1-1 1,-1 1-1,1-1 1,0 0 0,10 5-1,2 0 14,1 0 0,0 0-1,1-2 1,0-1 0,0 0-1,32 4 1,-36-7 2,0-1 0,1-1 0,-1 0 0,32-4 0,-41 2-35,1-1-1,0 0 1,0 0-1,-1-1 1,0 0-1,1 0 1,-1-1-1,-1 0 1,1 0-1,0-1 1,-1 0-1,7-6 1,-3 1 7,0 0-1,-1-1 1,0 0-1,-1-1 1,0 0-1,-1 0 1,0-1-1,-1 0 1,-1 0-1,8-26 1,-7 16 4,-2 0-1,-1 0 1,-1 0 0,-1 0 0,0 0 0,-4-25-1,2 40 6,0 1 0,0-1 0,-1 0-1,0 0 1,-1 1 0,0-1-1,0 1 1,0 0 0,-1 0-1,0 0 1,0 0 0,-1 0-1,0 1 1,0 0 0,-1 0-1,1 1 1,-1-1 0,0 1-1,-1 1 1,1-1 0,-11-5-1,-4 0 60,0 1-1,-1 1 0,0 1 0,0 1 1,0 0-1,-29-2 0,44 6-63,5 1-25,-1 0 0,1 0 0,0 1 0,-1-1 0,1 1 0,-1-1 0,1 1 0,0 0 0,-1 0 0,1 0 0,-1 1 0,-2-1 0,4 0-470,-10 0-7894,2 0 173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7:44.2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13 8948,'0'0'7022,"-1"19"-4197,-34 243 2660,30-238-4973,-2 8 710,2 0 0,-4 55 0,9-86-1064,-2-1 114,-1-14-69,4-41-143,2 0 0,3 0 1,2 1-1,20-71 0,-1 20-81,-27 105 29,0-1 1,0 1-1,0 0 1,0 0-1,0 0 0,0-1 1,0 1-1,0 0 1,0 0-1,0 0 1,0-1-1,0 1 0,0 0 1,0 0-1,0 0 1,0-1-1,0 1 1,1 0-1,-1 0 0,0 0 1,0 0-1,0-1 1,0 1-1,0 0 1,1 0-1,-1 0 1,0 0-1,0 0 0,0-1 1,0 1-1,1 0 1,-1 0-1,0 0 1,0 0-1,0 0 0,1 0 1,-1 0-1,0 0 1,0 0-1,0 0 1,1 0-1,-1 0 0,6 9 78,3 17-97,24 144 418,-22-107-101,2 0 1,27 79-1,-39-140-306,1 5 11,1 1 1,1-1-1,-1 0 0,6 8 1,-8-14-17,-1 0 0,1 0 0,0 0 1,-1 0-1,1 0 0,0 0 0,-1 0 1,1-1-1,0 1 0,0 0 0,0-1 1,0 1-1,0 0 0,0-1 0,0 1 1,0-1-1,0 1 0,0-1 0,0 0 1,0 1-1,0-1 0,0 0 0,0 0 0,0 0 1,0 0-1,0 0 0,1 0 0,-1 0 1,0 0-1,0 0 0,0-1 0,0 1 1,0 0-1,0-1 0,0 1 0,0-1 1,0 1-1,0-1 0,0 1 0,2-2 1,0-2-13,1 0 1,0-1-1,-1 1 1,0-1-1,0 1 1,0-1-1,3-7 1,6-11 9,39-70-54,-36 63-104,1 0 1,22-29-1,-36 56 101,4 21-27,9 23 482,34 64-1,-28-64-206,26 72 1,-45-96-217,-2-16-20,0 0 0,0-1 1,0 1-1,0 0 0,0 0 1,0 0-1,0 0 0,0 0 1,0 0-1,0 0 0,1 0 1,-1 0-1,0 0 0,1-1 1,-1 1-1,0 0 1,1 0-1,-1 0 0,1-1 1,-1 1-1,1 0 0,0 0 1,-1-1-1,1 1 0,0 0 1,-1-1-1,1 1 0,0-1 1,0 1-1,0-1 0,-1 1 1,3-1-1,1-5-1954,-1-13-6,0 1 0,-1 0 1,-1-20-1,-1 32 1468,1-69-7678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7:44.4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42 9268,'0'0'16168,"169"-14"-14888,-108 0-944,-9 7-336,-11 0 0,-10 7-1248,-21 0-2834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7:44.6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9652,'0'0'18009,"16"132"-17577,-6-105-304,0-6-128,0 7-528,1-21-2674,-11 7-3041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4:14.039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0 7059,'0'0'19030,"6"0"-18019,162 0-488,-168 35 734,0-30-1108,0 3 120,0 1 0,0 0 0,-1-1 0,-3 17-1,2-21-235,1 0-1,-1 0 0,0 0 0,-1 0 1,1-1-1,-1 1 0,0-1 1,1 1-1,-1-1 0,-1 0 0,-6 5 1,3-1-104,1 0 1,-1 1 0,-8 12-1,7-8-504,6-5 67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7:44.7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56 1473,'0'0'22826,"169"-35"-22058,-113 28-543,-9 0-225,-11 1-112,-16 6-1457,-10 0-1505,-5 0-2000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7:44.9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0 4738,'0'0'15015,"-25"139"-13270,25-84-32,0 7 31,20-13-735,11-1-177,10-20-336,0-7-351,5-7-145,0-14 0,-5 0-64,-10-7-1217,-10-14-1680,-1-7-1938,-20 8-4273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7:47.1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293 354 5010,'0'0'14607,"-21"-7"-12974,0 0-1245,0 1 1,-28-4 0,44 10-335,1 0 1,0 0-1,0 1 1,0 0-1,0 0 1,0 0 0,0 0-1,0 1 1,1-1-1,-1 1 1,0 0 0,1 0-1,-1 0 1,1 1-1,0-1 1,0 1-1,0 0 1,0 0 0,0 0-1,1 0 1,-1 0-1,-2 6 1,-4 2 138,-3 3 186,0 2 1,1 0-1,1 0 0,-11 23 0,17-31-228,0 1-1,1 0 1,0-1-1,1 1 1,0 0 0,0 0-1,1 1 1,0-1-1,1 0 1,0 0 0,1 11-1,-1-19-148,1 0 1,-1 0-1,1 0 0,-1 0 0,1 0 0,0 0 0,-1 0 0,1 0 0,0-1 0,0 1 1,0 0-1,0 0 0,0-1 0,0 1 0,0 0 0,0-1 0,0 1 0,0-1 1,0 1-1,0-1 0,0 0 0,0 1 0,0-1 0,0 0 0,0 0 0,1 0 0,-1 0 1,0 0-1,0 0 0,2-1 0,3 1-2,0 0 0,0-1 0,-1 0 1,1 0-1,8-3 0,-5 0 15,1-1-1,-1-1 1,0 1-1,0-1 1,0-1 0,14-14-1,47-55 210,-61 65-187,16-19-13,-2 0 0,-1-2 0,-2-1 1,28-60-1,-37 68-59,-1 0 0,-2-1 0,0-1 1,-2 1-1,-1-1 0,-1 0 0,1-40 0,-5 65 894,-31 54 162,-4 8-873,25-36 11,2 0-1,1 0 1,0 0-1,-5 43 1,4 101 353,8-164-513,0 1 0,0-1 1,0 1-1,1-1 1,-1 1-1,1-1 0,0 1 1,1-1-1,-1 1 1,1-1-1,0 0 0,0 0 1,0 0-1,5 6 1,-4-7-11,0 0 1,1 0 0,0 0 0,0 0-1,0-1 1,0 0 0,0 0 0,0 0-1,0 0 1,1 0 0,-1-1 0,1 0-1,-1 0 1,6 0 0,2 1 3,0 0 0,0-1-1,0-1 1,0 0 0,0 0 0,0-2 0,0 1 0,-1-1 0,1-1-1,20-7 1,-23 6 6,-1 0 1,0-1-1,0 1 0,0-2 0,-1 1 0,1-1 1,-1 0-1,-1-1 0,1 1 0,-1-1 0,0-1 1,-1 1-1,0-1 0,7-12 0,-5 5-24,0 0 0,-1 0-1,0 0 1,-2-1 0,0 0 0,0 0-1,-2 0 1,0 0 0,0-1 0,-2 1-1,0 0 1,-3-20 0,3 35 27,0 0 0,-1 1 1,1-1-1,0 1 0,-1-1 0,1 0 0,0 1 0,-1-1 1,1 1-1,-1-1 0,1 1 0,-1 0 0,1-1 1,-1 1-1,1-1 0,-1 1 0,1 0 0,-1-1 0,1 1 1,-1 0-1,0 0 0,1 0 0,-1-1 0,0 1 1,1 0-1,-1 0 0,0 0 0,1 0 0,-1 0 0,1 0 1,-1 0-1,0 0 0,1 0 0,-1 0 0,0 1 1,0-1-1,-2 1 10,0-1 0,1 1 0,-1 0 0,1 0 0,-1 0 0,0 0 0,1 1 0,-4 2 0,-8 10 12,1 1 0,0 1 0,1-1 0,1 2 0,-14 26 0,21-35 2,0 0-1,0 0 0,1 1 1,1 0-1,-1-1 0,2 1 1,-1 0-1,0 11 0,2-16-20,-1 0 1,1 0-1,1 0 0,-1 1 0,0-1 0,1 0 0,0 0 0,0 0 1,0 0-1,1 0 0,-1 0 0,1 0 0,0 0 0,0-1 0,0 1 1,1-1-1,-1 1 0,6 4 0,0-1-30,0-1-1,1 0 1,-1-1 0,1 0 0,0 0-1,1-1 1,-1 0 0,1 0 0,-1-1-1,1-1 1,0 0 0,0 0-1,0 0 1,1-2 0,-1 1 0,0-1-1,0-1 1,19-3 0,-26 3-262,1-1 0,-1 1 1,1-1-1,-1 0 0,0 0 1,0-1-1,0 1 1,0-1-1,0 1 0,-1-1 1,6-6-1,11-20-8802,-13 15-843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7:47.7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2977,'0'0'17534,"0"20"-14909,0 4-1911,-1-10-311,1 0-1,0-1 0,1 1 0,1 0 1,0-1-1,0 1 0,7 16 0,-8-29-391,-1 0 0,1 0 0,0-1 0,0 1 0,-1 0 0,1-1 0,0 1 0,0-1 0,0 1 0,0-1 0,0 1-1,0-1 1,0 1 0,0-1 0,0 0 0,0 0 0,0 0 0,0 1 0,0-1 0,0 0 0,0 0 0,0 0 0,0-1 0,0 1-1,0 0 1,0 0 0,0 0 0,0-1 0,0 1 0,0-1 0,1 0 0,13-15 42,22-22 120,-34 36-172,0 0 0,0 0 0,0 0 0,0 0-1,0 1 1,1-1 0,-1 1 0,0 0-1,1 0 1,-1 0 0,1 1 0,-1-1 0,5 0-1,-5 3 15,-1-1 1,0 1-1,0-1 0,0 1 0,0-1 0,0 1 0,0 0 0,0 0 0,-1 0 0,1 0 1,-1 0-1,0 1 0,1-1 0,0 3 0,1 0 97,13 24 409,-13-22-383,1 0 1,0 0 0,0-1-1,0 0 1,7 7 0,2 5-6,-12-17-137,0 0 1,0 0-1,0 1 1,-1-1 0,1 0-1,1 0 1,-1 0-1,0 0 1,0 0 0,0 0-1,0 0 1,1-1-1,-1 1 1,0 0 0,1-1-1,-1 1 1,1-1-1,-1 1 1,0-1-1,1 0 1,-1 0 0,1 1-1,-1-1 1,1 0-1,-1 0 1,1 0 0,2-1-1,-3 1-9,0-1 0,1 1 0,-1 0 1,0-1-1,0 1 0,1-1 0,-1 1 0,0-1 0,0 0 0,0 1 0,0-1 0,0 0 0,0 0 1,0 0-1,0 0 0,0 0 0,0 0 0,0-1 0,5-5-43,11-9-27,1 0 1,0 2 0,0 0 0,2 1-1,29-15 1,-46 27 87,0 0 0,0 0-1,-1 1 1,1-1 0,0 1 0,0 0 0,-1 0-1,1 0 1,0 0 0,0 0 0,0 0 0,-1 1-1,1 0 1,0-1 0,0 1 0,-1 0 0,4 2-1,3 2 147,-1 0-1,0 1 0,12 10 0,-6-5-10,-8-6-68,0 1-1,0 0 1,0 1-1,0 0 1,-1-1-1,0 2 1,-1-1 0,7 13-1,24 38 760,-34-57-692,-8-2-8038,-6-5 3689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7:49.7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108 1 4402,'0'0'14924,"-6"19"-13024,-42 164 2047,39-137-2760,1 0 1,-3 73 0,11-16-1949,2-173-1560,0 37 685,-1 1 0,-2-1 0,-8-51 0,9 82 1755,-8-19-802,8 21 849,-1-1 1,1 1 0,-1-1-1,1 1 1,-1-1-1,1 1 1,-1 0-1,1-1 1,-1 1-1,1 0 1,-1-1-1,0 1 1,1 0-1,-1 0 1,0-1 0,1 1-1,-1 0 1,0 0-1,-1 0 1,3-1-68,-1 1 0,0-1 1,0 0-1,0 0 1,0 1-1,1-1 0,-1 0 1,0 0-1,0 1 0,1-1 1,-1 0-1,1 1 1,-1-1-1,1 0 0,-1 1 1,1-1-1,-1 1 1,1-1-1,0 0 0,271-120 2005,-163 77-2759,-95 37-212,13-5-686,-10 9-5645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7:49.9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8436,'0'0'14631,"51"111"-12935,-25-83-911,-5-7-337,-1-8-432,-5 1 16,-9-7-32,4-7-656,-10 7-1345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7:50.1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8708,'0'0'10709,"5"125"-8324,-5-56-608,0-21-257,0 8-719,0-15-561,5-6-224,0-14-32,-5-7-944,5-8-1522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7:50.4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1 236 7892,'0'0'11493,"27"-12"-10090,90-45-536,-108 53-802,0-1 0,0 0 0,-1-1-1,0 0 1,0 0 0,-1 0 0,1-1-1,-1 0 1,-1-1 0,0 1 0,9-14 0,0-1 110,-13 20-16,-1-1 1,1 0 0,-1 0-1,1 0 1,-1 0 0,0 0 0,0 0-1,0 0 1,-1 0 0,1 0-1,-1 0 1,0 0 0,0-1-1,0-4 1,0 3 518,-13 4 723,8 1-1359,1 1 0,-1 0 0,0 0 0,1 0 0,0 1 0,-1 0-1,1 0 1,0 0 0,0 0 0,0 1 0,0-1 0,0 1 0,0 0 0,-4 5 0,-8 8 14,-23 30 1,33-39 4,0 0 24,0 0 1,0 0-1,1 1 0,0 0 1,0-1-1,1 2 0,0-1 1,1 0-1,0 1 1,0 0-1,0-1 0,1 1 1,1 0-1,-1 10 0,2-17-84,1 0 0,-1 0-1,1-1 1,0 1 0,-1 0 0,1 0-1,0-1 1,0 1 0,0 0-1,1-1 1,-1 1 0,0-1-1,0 0 1,1 1 0,-1-1-1,1 0 1,-1 0 0,1 0 0,0 0-1,-1 0 1,1 0 0,0 0-1,0-1 1,0 1 0,-1-1-1,1 1 1,0-1 0,3 1-1,6 1-7,0 0 0,1-1 0,17 1 0,-7-2 2,53-3-600,-69 3 330,1-1-1,-2-1 1,1 1 0,0-1-1,0 0 1,0 0 0,-1-1-1,1 0 1,-1 0 0,6-4-1,40-40-9045,-34 26 2168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7:50.7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2785,'0'0'19401,"0"139"-17144,0-98-688,0-13-833,5-7-336,-5-14-304,0-14-1968,0-14-1650,0-7-2737,-5-7-4962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7:50.9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113 104 10613,'-113'-104'10805,"118"104"-10277,11 0-304,9 0 48,1 0-160,0 0-112,-1 0-400,11 0-2193,0 0-2850,0 0-4481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4:14.623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47 42 2161,'0'0'14905,"1"11"-14859,2 37-3,1-27 2,-3-19-26,0-1 1130,-1-4 284,-1-1-1214,1 1-1,-1 0 1,0-1-1,0 1 0,0 0 1,-1 0-1,1 0 1,-1 0-1,-2-4 1,-7-14 272,10 19 139,22 3-780,-19-1 246,-1 0 0,1 1 1,0-1-1,-1 0 0,1 1 0,0 0 0,-1-1 0,1 1 0,-1 0 1,1 0-1,-1 0 0,1 0 0,-1 0 0,0 0 0,1 0 0,-1 1 1,0-1-1,0 0 0,0 1 0,0-1 0,0 1 0,0-1 0,0 1 1,-1-1-1,1 1 0,0 0 0,0 2 0,-1-3 1121,-4 0-1161,-1-1 1,1 0 0,0 0-1,0 0 1,0-1 0,-1 1-1,1-1 1,0 0 0,0 0-1,0-1 1,0 1 0,0-1-1,1 0 1,-1 0 0,0 0-1,1 0 1,-1-1 0,1 1-1,0-1 1,-6-6 0,8 8-234,32 2-967,-26 0 1190,0 1 1,-1-1-1,1 1 1,-1 0-1,1 0 1,-1 1-1,0-1 1,0 1-1,0 0 1,0 0-1,5 6 2057,-10-11-2127,1-1-1,0 0 0,-1 1 0,0-1 0,0 1 1,0-1-1,0 1 0,0 0 0,-3-5 0,2 3-1023,0-1 0,0 0 0,0 0 0,0 0 0,1 0-1,0 0 1,-1-7 0,1-10-9823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7:51.5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6003,'0'0'13024,"0"21"-11009,0 247 2771,3-247-4531,-3-20-251,0-1 1,0 1-1,0-1 0,1 1 0,-1-1 0,0 1 0,0-1 0,1 0 0,-1 1 0,0-1 1,1 1-1,-1-1 0,0 0 0,1 0 0,-1 1 0,1-1 0,-1 0 0,1 1 0,-1-1 1,1 0-1,-1 0 0,1 0 0,-1 0 0,1 0 0,-1 1 0,1-1 0,-1 0 0,1 0 1,0 0-1,0 0-60,10-10-38,9-13 216,23-36-1,-27 35-302,1 1-1,23-24 1,-40 46 186,1 1 1,-1-1-1,0 1 1,1-1 0,-1 1-1,1 0 1,-1-1-1,1 1 1,-1-1-1,1 1 1,-1 0-1,1-1 1,-1 1-1,1 0 1,-1 0 0,1 0-1,0-1 1,-1 1-1,1 0 1,-1 0-1,1 0 1,0 0-1,-1 0 1,1 0 0,-1 0-1,1 0 1,0 0-1,-1 0 1,1 1-1,-1-1 1,1 0-1,-1 0 1,1 0 0,0 1-1,-1-1 1,1 0-1,-1 1 1,1-1-1,-1 1 1,0-1-1,1 0 1,-1 1-1,1-1 1,-1 1 0,0-1-1,1 1 1,-1-1-1,0 1 1,1-1-1,-1 1 1,0 0-1,0-1 1,0 1 0,1-1-1,-1 1 1,0-1-1,0 1 1,0 0-1,0 0 1,1 3 13,18 33 823,-8-17-512,0 1 0,-2 1 0,0-1 0,8 36 0,-17-53-322,6 7-24,-6-10-192,-15-1-13721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7:53.4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170 6 8228,'0'0'12045,"-2"-1"-10159,0 0-1663,1 0-1,-1 1 0,1-1 0,-1 1 0,0-1 0,1 1 1,-1 0-1,1 0 0,-1-1 0,0 1 0,1 0 0,-1 0 1,0 1-1,1-1 0,-1 0 0,1 0 0,-1 1 0,-2 0 1,-22 20 850,6-3-568,17-16-458,0 0 0,0 1 0,0 0 0,0-1 0,0 1 0,1 0 0,-1 0 0,1 1 0,0-1 1,0 0-1,0 1 0,1-1 0,-1 1 0,1 0 0,0 0 0,0-1 0,0 1 0,0 0 0,0 7 0,2 1-33,0 0 1,1-1 0,0 1 0,0-1 0,6 14 0,-7-22-17,6 26 200,-1-1 1,-2 1-1,-1 0 1,-1 55-1,-2-82-185,-43-2-5306,15 0-2225,12 0-539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7:53.6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70 4082,'0'0'18184,"180"-14"-17255,-129 1-753,0-1-176,-4 0-1073,-17 14-1824,-9-14-2402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7:53.8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1 10741,'0'0'10917,"-46"152"-9460,41-110-353,5-1-368,0-13-351,10 0-161,0-14-208,1-8-16,-6-6-16,0 0-2241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7:55.0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1 249 7203,'0'0'9992,"22"-15"-8501,73-50-568,-85 58-773,-1 0 0,0-1 0,0 0 0,-1 0 0,0-1 0,0 0 0,9-15 0,-13 17 323,-1 1-1,-1-1 1,1 0 0,-1 0 0,0 0-1,-1 0 1,1 0 0,-1 0 0,-1-1-1,0-9 1,-1 17-402,0-1 1,0 1-1,0 0 0,0 0 0,-1-1 1,1 1-1,0 0 0,0 0 0,0 0 1,-1 0-1,1 0 0,0 1 0,0-1 1,0 0-1,-1 0 0,0 1 0,-5 2-5,-1 1 0,1-1 0,0 1 0,1 0 0,-1 1-1,1 0 1,0 0 0,0 0 0,-7 8 0,-43 57 423,55-69-479,-3 4 55,0 1-1,0 0 0,1 1 1,0-1-1,0 1 1,0-1-1,1 1 0,0 0 1,0 0-1,1 0 1,0 0-1,0 0 0,0 1 1,2 9-1,-1-14-64,1-1-1,-1 1 1,1-1-1,0 0 1,0 0-1,0 1 1,0-1-1,0 0 1,0 0-1,1 0 1,-1 0-1,1 0 1,-1 0-1,1-1 1,0 1-1,0 0 1,0-1-1,0 1 1,0-1-1,0 0 1,0 0 0,0 0-1,1 0 1,-1 0-1,0 0 1,1 0-1,-1-1 1,4 1-1,7 2-64,1-1 0,-1 0 0,24 0-1,-22-2-291,-8 1-236,0-1 1,-1 0 0,1 0 0,0 0-1,-1-1 1,1 0 0,0-1 0,-1 1-1,1-1 1,-1 0 0,0-1 0,0 0-1,8-4 1,16-14-6230,-4 1-2918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7:55.4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 8388,'0'0'12832,"-3"23"-11146,3-19-1593,-13 174 2018,13-135-2065,18-43-1645,-10-3 1487,0 0 0,-1-1 0,1 0 0,-1 0 0,1-1 0,-1 0 0,0 0 0,-1 0 0,0-1-1,7-8 1,23-17-202,-16 14 151,-16 13 154,0-1 0,1 1 0,0 0-1,0 0 1,0 0 0,0 1 0,1 0-1,-1 0 1,1 0 0,0 1 0,0 0-1,9-2 1,-14 4 62,0 1 0,0 0-1,0 0 1,-1-1 0,1 1 0,0 0-1,-1 0 1,1 0 0,0 0-1,-1 0 1,1 0 0,-1 0-1,0 0 1,1 0 0,-1 0 0,0 0-1,0 0 1,0 0 0,0 1-1,1-1 1,-2 1 0,3 4 223,4 34 1049,-4-26-810,0 0 1,1 1 0,9 24 0,-9-48-4201,-1-8-3358,-2-4-1000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7:55.8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10517,'0'0'11269,"138"14"-9700,-76-7-945,-6 14-464,-10-14-144,-5 6-16,-20 1-784,-6-14-1601,-10 7-2562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7:56.0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0 9845,'0'0'2795,"-5"22"1501,2-7-3582,-3 17 700,1 0 1,-2 60-1,7-88-1321,0 23 873,0-1 1,6 33-1,-4-49-772,1 0 1,0-1 0,0 1-1,1-1 1,0 0-1,0 0 1,1 0 0,11 15-1,-12-19-186,-1 0 1,1 0-1,0-1 0,0 1 1,1-1-1,-1 0 0,1 0 1,0 0-1,0-1 0,0 1 0,1-1 1,-1-1-1,1 1 0,-1-1 1,1 0-1,0 0 0,0-1 0,0 1 1,0-1-1,0-1 0,0 1 1,0-1-1,0 0 0,0 0 0,1-1 1,-1 0-1,7-2 0,-3 1-292,0-1 0,0 0 0,-1 0 0,1-1 0,-1 0 0,0-1 0,0 0 0,-1-1 0,1 0 0,12-11 0,-15 11-617,-1 1 1,1-1 0,-2 0 0,1 0 0,-1-1 0,1 1 0,-2-1 0,1 0 0,2-9 0,6-25-6880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7:56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 13446,'0'0'5267,"148"0"-4259,-71 0-592,-15-7-272,-6 0-144,-15 7-464,-5-7-2945,-10 0-2674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7:56.7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1 7171,'0'0'6550,"-7"25"-3389,-5 15-1557,-28 116 3427,32-107-3259,-1 77 0,8-11-3382,1-96 720,0-16-2587,23-6-9476,-3-4 7325,1 0 5893,3 3 4488,-20 4-3890,0-1 0,0 0-1,0 0 1,0-1 0,0 1 0,0-1 0,-1 0 0,1 0 0,0 0 0,5-5-1,35-29 2205,-21 14-2516,-1-1 0,-1 0 0,-1-1 0,31-52 0,-49 73-402,1-1-1,-1 0 0,-1 0 0,1 0 1,-1 0-1,1 0 0,-1 0 1,0 0-1,0 0 0,-1 0 0,1-1 1,-1 1-1,-1-7 0,1 10-88,0 1 0,-1 0 0,1-1 0,0 1 0,-1 0 0,1 0 0,0 0 0,-1-1 0,1 1 0,-1 0 0,1 0 0,0 0 0,-1 0 0,1 0 0,-1 0 0,1 0 0,-1 0 0,1 0 0,0 0 0,-1 0 0,1 0 0,-1 0 0,1 0 0,-1 0 0,-1 0 148,-4 1-159,2 0 0,-1-1 0,0 2 0,0-1 0,0 1 0,0-1 0,1 1 0,-1 0 1,1 1-1,-1-1 0,1 1 0,0 0 0,0 0 0,0 0 0,1 1 0,-1-1 1,1 1-1,-4 5 0,-6 8 86,2 0 0,-18 34 1,27-46-91,-1 0 1,1 1-1,1-1 1,-1 1-1,1-1 0,0 1 1,0-1-1,0 1 1,1-1-1,0 1 1,1 6-1,-1 3-27,1-14-20,-1 0 0,1 0 0,0 1 0,-1-1 0,1 0 0,0 0 0,0 0 0,0 0 0,0 0 1,0 0-1,0 0 0,0 0 0,0-1 0,0 1 0,0 0 0,1-1 0,-1 1 0,0-1 0,0 1 0,1-1 0,-1 1 0,0-1 1,1 0-1,-1 0 0,0 0 0,1 0 0,2 0 0,48 3-430,-49-3 349,15-1-643,-1 0 0,0-1-1,0-1 1,18-5 0,66-27-6514,-40 9 117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4:18.944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289 306 896,'0'0'13439,"1"-6"-10665,3-9-1651,0 0 0,-2-1-1,0 1 1,-1-1 0,0 0-1,-3-26 1,1 32-861,-1 0 0,1 0-1,-2 0 1,1 0 0,-2 0-1,1 0 1,-1 1 0,-1-1 0,1 1-1,-2 0 1,-8-12 0,11 18-194,1 0 0,-1 0 0,1 0 1,-1 1-1,0-1 0,0 1 0,0 0 0,0 0 1,0 0-1,-1 0 0,1 0 0,-1 1 0,1-1 0,-1 1 1,0 0-1,1 0 0,-1 1 0,0-1 0,0 1 1,0-1-1,1 1 0,-1 1 0,0-1 0,0 0 1,0 1-1,1 0 0,-1 0 0,0 0 0,1 0 0,-1 1 1,1-1-1,-1 1 0,1 0 0,0 0 0,0 0 1,0 0-1,0 1 0,0-1 0,0 1 0,0 0 1,1 0-1,-3 3 0,-12 21-55,2 0 1,1 1-1,1 0 0,1 1 1,1 1-1,2 0 0,-6 34 1,13-4 112,2-34-111,0-25-19,0 0-1,0 0 1,0 0 0,1-1 0,-1 1-1,0 0 1,0 0 0,1 0 0,-1 0-1,0 0 1,1 0 0,-1 0-1,1-1 1,-1 1 0,1 0 0,-1 0-1,1-1 1,0 1 0,-1 0 0,1-1-1,0 1 1,-1-1 0,1 1-1,0-1 1,0 1 0,0-1 0,0 1-1,-1-1 1,1 0 0,0 1 0,0-1-1,2 0 1,37 1-210,-23-2 177,-15 1 38,-1-1 0,0 1 0,0 0 0,1-1-1,-1 1 1,0-1 0,0 1 0,1-1 0,-1 0 0,0 0 0,0 1 0,0-1 0,0 0 0,0 0 0,0 0 0,0 0 0,0 0 0,-1 0-1,1 0 1,0 0 0,0-2 0,14-29 25,-13 25-16,74-176-125,-45 120-144,-30 61 334,8 2 507,-8 0-190,-1 1-336,0 12 5,-1 0 1,0 0 0,-5 21-1,4-26-38,-3 14 87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7:57.3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1 11301,'0'0'8871,"-10"26"-6614,-32 86-390,39-104-1660,0 0-1,1 0 0,-1 0 1,2 0-1,-1 0 0,1 1 0,1-1 1,0 14-1,0-9-136,1-13-73,-1 1 0,1-1 1,0 1-1,-1-1 0,1 1 1,0-1-1,0 1 0,-1-1 0,1 0 1,0 1-1,0-1 0,-1 0 1,1 0-1,0 0 0,0 0 1,0 1-1,0-1 0,-1 0 1,1 0-1,0-1 0,0 1 0,0 0 1,0 0-1,0-1 0,1 1-7,5 0-19,1-1 0,-1 0 1,1-1-1,-1 0 0,1 0 0,-1-1 0,0 1 0,12-8 0,0-1-358,31-23-1,-48 33 341,0-1 0,0 1 0,0-1 0,0 1 0,1 0 0,-1 0-1,0 0 1,1 0 0,-1 0 0,1 1 0,-1-1 0,1 1 0,-1-1 0,1 1 0,-1 0 0,1 0-1,3 1 1,-4-1 47,0 1-1,0-1 0,-1 1 1,1 0-1,-1 0 0,1 0 1,-1 0-1,1 0 0,-1 0 1,1 0-1,-1 1 0,0-1 1,0 0-1,1 1 0,-1-1 1,0 1-1,0-1 0,0 1 1,-1-1-1,1 1 0,0 0 1,-1 0-1,1-1 0,0 4 1,3 20 560,0 0-1,-2 1 1,-1 38 0,-1-61-553,0-3-8,0 1-1,0-1 1,0 0-1,-1 1 1,1-1-1,0 0 1,0 0-1,0 1 0,0-1 1,0 0-1,1 0 1,-1 1-1,0-1 1,0 0-1,0 1 1,0-1-1,0 0 1,0 0-1,0 1 1,0-1-1,1 0 1,-1 0-1,0 1 1,0-1-1,0 0 1,1 0-1,-1 0 1,0 0-1,0 1 1,0-1-1,1 0 1,-1 0-1,0 0 1,0 0-1,1 0 1,-1 1-1,0-1 0,1 0 1,-1 0-1,0 0 1,0 0-1,1 0 1,-1 0-1,0 0 1,0 0-1,1 0 1,-1 0-1,0 0 1,1 0-1,-1 0 1,0-1-1,0 1 1,1 0-1,-1 0 1,0 0-1,0 0 1,1-1-1,11-7-353,41-45-519,-39 38 670,1 0 0,0 0-1,1 1 1,0 1 0,31-18 0,-46 31 211,0-1 0,-1 0 1,1 1-1,0-1 1,0 1-1,-1-1 1,1 1-1,0 0 1,0-1-1,0 1 0,0 0 1,-1 0-1,1-1 1,0 1-1,0 0 1,0 0-1,0 0 0,0 0 1,0 0-1,0 0 1,0 0-1,-1 1 1,1-1-1,0 0 0,0 0 1,0 1-1,1 0 1,-2 0 77,1 1 1,-1-1-1,1 1 1,-1 0 0,1 0-1,-1-1 1,0 1-1,0 0 1,0 0 0,0-1-1,0 4 1,0 3 42,0 87 2260,0-94-2396,0-29-21730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7:58.0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1 292 7379,'0'0'8511,"23"-7"-6427,-1 2-1736,-2 0-132,-1-1 0,0 0-1,0-2 1,0 0 0,-1-1 0,21-13 0,-27 14-161,-1-1 0,1 0-1,-2-1 1,1 0 0,-1 0 0,-1-1 0,0-1-1,0 1 1,-1-1 0,-1-1 0,0 0 0,6-16-1,-11 24 20,-1 0 0,0 0 0,0 0 0,0 0 0,0 0 0,-1-10 0,0 13-15,0 1-25,0 1 0,0-1 0,0 1 0,0-1 0,0 1 0,-1-1 0,1 1 0,0-1 0,0 1 0,0-1 0,-1 1 0,1 0 0,0-1 0,-1 1 0,1-1 0,0 1 0,-1 0 0,1-1 0,0 1 0,-1 0 0,1-1 0,-1 1 1,1 0-1,-1 0 0,1-1 0,0 1 0,-1 0 0,1 0 0,-1 0 0,1 0 0,-1 0 0,1 0 0,-1 0 0,1 0 0,-1 0 0,1 0 0,-1 0 0,1 0 0,-1 0 0,1 0 0,-1 0 0,1 0 0,-1 0 0,1 1 0,-1-1 0,1 0 0,-1 0 0,1 1 0,0-1 0,-1 0 1,0 1-1,-26 16 829,11 1-480,0 0 0,2 2 1,0 0-1,1 0 0,1 1 1,1 1-1,1 0 0,-10 30 0,17-40-131,0 0 0,1 0-1,0 0 1,1 0 0,0 17-1,1-28-249,0-1 0,0 0-1,0 0 1,0 0-1,0 0 1,0 1-1,0-1 1,1 0-1,-1 0 1,0 0 0,0 0-1,0 1 1,0-1-1,0 0 1,0 0-1,0 0 1,0 0-1,0 0 1,1 0 0,-1 1-1,0-1 1,0 0-1,0 0 1,0 0-1,0 0 1,1 0-1,-1 0 1,0 0 0,0 0-1,0 0 1,0 0-1,0 1 1,1-1-1,-1 0 1,0 0-1,0 0 1,0 0 0,1 0-1,-1 0 1,0 0-1,0 0 1,0 0-1,0-1 1,1 1-1,-1 0 1,0 0 0,0 0-1,0 0 1,3 0 2,5 0-61,0-1 1,0 1-1,-1-2 1,1 1-1,0-1 1,-1 0-1,1 0 1,-1-1 0,1 0-1,-1-1 1,0 0-1,9-6 1,170-86-6164,-182 94 5946,1 0-412,0-1 0,0-1 0,0 1 0,0 0 0,-1-1 0,0 0 0,1 0-1,-1-1 1,-1 1 0,1-1 0,6-9 5277,-10 20-1071,-1 10-2701,1-15-462,-2 8 155,0-1 0,0 1 0,-1-1 1,0 0-1,-1 0 0,0 0 0,-6 10 0,5-10-241,0 1 0,1 0 0,0 0 0,0 0 0,1 0 0,-2 11 0,4-7-177,1-11-118,21-6-350,-8-2 209,-2-1 0,20-15 0,15-8-63,-34 23 159,1 1 0,-1 0-1,1 2 1,0-1-1,0 1 1,0 1 0,1 1-1,-1-1 1,19 1 0,-30 2 83,0 0 0,-1 1-1,1-1 1,-1 0 0,1 1 0,0-1 0,-1 1 0,1 0 0,-1-1 0,0 1 0,1 0 0,-1 0 0,1 0 0,-1 0 0,0 0 0,0 0 0,0 1 0,0-1-1,0 0 1,0 0 0,0 1 0,0-1 0,1 3 0,16 45 721,-16-42-629,-1-1-1,2 1 1,-1 0-1,1-1 0,4 7 1,-2 2-1185,-5-26-5075,0-15 274,0-8-5344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7:58.2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 13254,'0'0'10005,"134"20"-8277,-83-20-511,0 0-689,1 0-320,-6 0-176,-10 0-32,-5-7-288,-21 7-1200,-5 0-802,0-13-1887,-5 6-1410,0-7 273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7:58.4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 1 11509,'-11'22'1185,"4"-6"-544,-66 151 6842,67-149-6676,1 1 0,1 0 0,1 0 0,1 0 1,0 0-1,2 34 0,0-49-720,0 0 0,0 0 0,0 0-1,1 0 1,0 0 0,0-1 0,0 1 0,0 0 0,0-1 0,1 1-1,-1 0 1,1-1 0,0 0 0,0 1 0,1-1 0,-1 0-1,1 0 1,-1 0 0,1-1 0,4 4 0,-2-3-31,0 0 1,1 0-1,-1 0 1,1-1-1,0 0 1,-1 0-1,1 0 1,0-1 0,0 0-1,0 0 1,0-1-1,10 1 1,-14-2-121,1 1 0,0-1 0,-1 1 0,1-1 0,-1 0 0,1 0 0,-1 0 0,1 0 0,-1 0 0,1 0 0,-1-1 0,0 0 0,0 1 0,0-1 0,0 0 0,0 0 0,0 0 0,0 0 0,-1 0 1,1 0-1,-1 0 0,1-1 0,0-3 0,5-8-1957,-1-1 0,-1 1 1,4-17-1,-2 6-3526,3-4-5001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7:59.5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9300,'0'0'13110,"159"21"-12437,-128-21-481,-11 7-96,-4-7-96,-11 0-352,0 0-1681,-5 20-2081,-5-13-1457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7:59.7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10901,'15'145'2225,"-15"-124"2977,-10 14-2400,10 6-257,0-6-592,0-7-833,0-8-688,0-6-384,0-7-48,0 0-272,0 0-3153,0 7 431,16-14-4785,-1 0 2384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8:00.1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7668,'0'0'12226,"4"23"-9336,28 160 1442,-22-154-3720,-9-29-627,-1 1 0,1 0 1,-1-1-1,1 1 0,0-1 0,-1 1 1,1-1-1,0 1 0,-1-1 1,1 1-1,0-1 0,-1 0 0,1 1 1,0-1-1,0 0 0,0 1 1,-1-1-1,1 0 0,0 0 0,0 0 1,0 0-1,-1 0 0,1 0 0,0 0 1,0 0-1,0 0 0,0 0 1,-1-1-1,1 1 0,0 0 0,0-1 1,-1 1-1,1 0 0,0-1 1,0 1-1,0-1 0,75-52-1387,-63 42 1200,2-1-1,0 2 0,0 0 1,1 1-1,0 1 1,0 0-1,1 1 0,22-6 1,-37 12 203,-1 1 1,0 0 0,1 0-1,-1 0 1,1 0 0,-1 0-1,1 0 1,-1 0 0,0 0-1,1 0 1,-1 1 0,1-1-1,-1 1 1,0-1 0,1 1-1,-1 0 1,0-1 0,1 1-1,-1 0 1,0 0 0,0 0-1,0 0 1,0 0 0,0 0-1,0 0 1,0 0 0,0 0-1,0 0 1,1 3 0,1 3 301,-1 0 0,1 0 1,-1 0-1,2 14 0,0-1 417,2 3-54,-5-17-499,0 0 0,1 0 1,0 0-1,0 0 0,0 0 0,1 0 0,0-1 0,0 1 0,7 8 0,-9-12-178,-1-16-13995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8:00.8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1 10229,'0'0'2641,"-10"124"2305,0-54-2113,5-1-1008,0-14 144,5-6-1024,0-28-497,0-8-336,0 1-96,0-28-1841,0-13-336,0-15-1969,0-6-2177,0-15-5234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8:01.1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99 12166,'-15'-81'1515,"15"80"-1419,0 1 0,-1-1-1,1 1 1,0-1 0,0 1 0,0-1 0,0 1 0,0-1 0,0 1-1,0-1 1,0 0 0,0 1 0,0-1 0,0 1 0,0-1-1,0 1 1,1-1 0,-1 1 0,0-1 0,0 1 0,0-1 0,1 1-1,-1-1 1,0 1 0,1-1 0,-1 1 0,1 0 0,-1-1-1,0 1 1,1-1 0,-1 1 0,1 0 0,-1 0 0,1-1-1,-1 1 1,1 0 0,-1 0 0,1-1 0,17 5 1368,-16-3-1240,51 22 2138,60 37 0,-108-57-2227,8 3 201,-2 0-64,-1 0 0,19 14 1,-27-18-252,0-1 1,0 1-1,0 0 1,0 0-1,0 0 0,-1 0 1,1 1-1,-1-1 1,1 0-1,-1 1 1,0-1-1,0 1 1,0-1-1,0 1 1,0-1-1,-1 1 0,1 0 1,-1 3-1,1-1 13,-1-1-1,-1 1 1,1 0-1,0-1 0,-1 1 1,0-1-1,0 1 1,-1-1-1,-1 6 0,1-8-14,0 1-1,0 0 0,0-1 0,-1 1 1,1-1-1,-1 0 0,1 1 0,-1-1 0,0 0 1,0-1-1,0 1 0,-6 2 0,-12 5-31,0-1-1,-1-2 0,-22 5 1,-30 9-29,73-19 55,1-1 0,-1 0 0,1 1 0,-1-1 0,1 0 0,-1 1 0,1-1 0,-1 1 0,1-1 0,0 1-1,-1-1 1,1 1 0,-1-1 0,1 1 0,0 0 0,0-1 0,-1 1 0,1-1 0,0 1 0,0 0 0,0-1 0,0 1 0,-1 0 0,1-1 0,0 1-1,0 0 1,0-1 0,1 1 0,-1-1 0,0 1 0,0 0 0,0-1 0,0 1 0,1 0 0,-1 2 14,1-1 1,0 0-1,0 0 0,0 0 0,0 0 1,0 0-1,0 0 0,1 0 1,2 3-1,6 4 127,0 0 0,1-1 0,0 0 0,1-1 0,-1 0 0,1-1 0,1 0 0,-1-1 0,1 0 0,0-1 0,24 4 0,-16-5-1169,-1-1 1,23 0 0,-42-2-64,2 0-145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8:01.4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8820,'0'0'16023,"0"159"-14630,0-118-465,0 1-415,0-14-385,0-14-128,0-7-16,0-42-18601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5:08.31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10645,'0'0'19161,"128"7"-19049,-102 0-96,-10 0-16,-1-7-96,-10 0-1057,5 7-1632,-10 0-3138,0 6-4466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8:01.8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21 133 12070,'-8'-46'317,"1"2"455,1 2 3354,14 42-3356,-1 1-1,0 0 1,1 0 0,10 4-1,51 22 827,-42-15-834,-22-10-632,5 2 30,0 1-1,-1-1 1,1 2 0,14 10-1,-22-15-140,-1 0-1,1 0 0,-1 0 0,0 1 1,1-1-1,-1 0 0,0 1 0,0-1 1,0 1-1,0-1 0,0 1 0,0 0 1,0-1-1,0 1 0,-1 0 0,1-1 1,-1 1-1,1 0 0,-1 0 0,0 0 1,0 0-1,1-1 0,-1 1 0,-1 0 1,1 0-1,0 0 0,0 0 0,-1 0 1,1-1-1,-1 1 0,1 0 0,-1 0 1,0-1-1,0 1 0,0-1 0,0 1 1,-1 2-1,-7 8 78,-1 0 1,0-1 0,-1 0-1,-22 18 1,7-3-74,26-25-34,-1-1 0,1 1 0,-1-1 0,1 1 0,-1 0 0,1-1 0,0 1 0,-1 0 0,1-1 0,0 1 0,0 0 0,-1-1 0,1 1 0,0 0 0,0-1 0,0 1 0,0 0 0,0-1 0,0 1 0,0 0 0,0 0 0,0-1 0,0 1 0,1 0 0,-1-1 0,0 1 0,0 0 0,1-1 0,-1 1 0,0 0 0,1-1 0,-1 1 0,0-1 0,1 1 0,-1-1 0,1 1 0,-1-1 0,1 1 0,-1-1 0,1 1 0,0-1 0,-1 0 0,1 1 0,0-1 0,-1 0 0,2 1 0,54 19-50,-31-12 86,0 1 1,0 1-1,32 19 0,-50-24-6,37 26 34,-42-29-31,0-1-1,-1 1 1,1 0 0,-1 0 0,1-1-1,-1 1 1,0 0 0,0 0-1,1 0 1,-2 0 0,1 0 0,0 1-1,0-1 1,-1 0 0,1 0-1,-1 1 1,0-1 0,1 0 0,-1 0-1,0 1 1,-1 1 0,1-2 14,-1-1-1,0 1 1,1-1 0,-1 1 0,0-1 0,0 0 0,0 1 0,0-1-1,0 0 1,0 0 0,-1 0 0,1 0 0,0 0 0,-1 0 0,1 0-1,0 0 1,-1 0 0,1-1 0,-1 1 0,1 0 0,-1-1-1,0 0 1,-1 1 0,-8 3 168,-9 4-88,-1-2 1,0 0-1,0-1 0,0-1 0,-1-1 0,1-1 1,-1-1-1,-23-2 0,44 0-384,1 0 0,-1 1 0,0-1 0,1 0 0,0 1-1,-1-1 1,1 0 0,-1 1 0,1-1 0,0 0 0,-1 0 0,1 0 0,0 0 0,0 1 0,0-1 0,0 0-1,0 0 1,0 0 0,0 0 0,0 1 0,0-2 0,0-28-5549,1 23 2936,-1-8-4162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8:02.7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188 1 6851,'0'0'15386,"-18"0"-14202,-59 3-381,73-2-708,0 0 1,-1 0-1,1 0 0,1 0 0,-1 1 0,0 0 0,0 0 0,1 0 0,-1 0 0,1 0 0,-1 1 0,1-1 0,0 1 0,0 0 0,0 0 0,-4 6 0,-10 9 736,16-18-809,0 1-1,0 0 1,1-1 0,-1 1-1,0-1 1,1 1 0,-1 0-1,1-1 1,-1 1 0,1 0-1,-1 0 1,1 0 0,-1-1-1,1 1 1,0 0 0,-1 0-1,1 0 1,0 0 0,0 0 0,0 0-1,-1-1 1,1 1 0,0 0-1,0 0 1,1 0 0,-1 0-1,0 0 1,0 0 0,0 0-1,1 0 1,-1-1 0,0 1-1,1 0 1,-1 1 0,23 22-170,-3-9 153,33 19 0,-33-22 7,-1 1 0,0 0-1,21 20 1,-35-28-4,-1-1-1,0 1 1,0 0-1,0 0 1,-1 0 0,1 0-1,-1 1 1,-1-1 0,1 1-1,-1 0 1,0-1-1,0 1 1,0 0 0,-1 1-1,0-1 1,0 11 0,-1-15 8,0-1 1,0 0 0,0 1 0,0-1-1,0 1 1,-1-1 0,1 1 0,-1-1-1,1 0 1,-1 1 0,1-1 0,-1 0-1,0 1 1,1-1 0,-1 0 0,0 0 0,0 0-1,0 1 1,0-1 0,0 0 0,0-1-1,0 1 1,-1 0 0,1 0 0,0 0-1,0-1 1,-1 1 0,1 0 0,0-1-1,-1 1 1,1-1 0,-2 1 0,-6 0 51,1 0 0,0-1 0,-1 0 0,-14-1 0,0 0 20,17 1-91,-1 0-1,1 0 1,-1-1-1,1 0 0,-1 0 1,1 0-1,0-1 0,-10-4 1,13 5-133,1-1 0,-1 1 0,1-1 1,0 0-1,0 0 0,0 0 0,0 0 0,0 0 1,0 0-1,1-1 0,-1 1 0,1-1 0,-1 1 1,1-1-1,0 1 0,0-1 0,0 0 0,0 0 0,1 1 1,-1-1-1,1 0 0,0-4 0,-1-3-1132,0 1-1,1-1 1,0 0-1,1 1 0,2-14 1,14-24-4810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8:02.8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1 1 12822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8:02.9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1 118 12822,'164'-49'32,"-128"49"3954,5-14-1105,15 1-1104,-4-1-465,-1 7-751,-10-7-417,-10 7-144,-16 7-625,0 0-1103,-9 0-1602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8:03.1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14375,'0'0'6499,"0"138"-3314,6-82-1392,-1 6-224,0-7-721,0-13-496,-5-8-304,0-20-48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8:06.1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77 181 2801,'0'0'13321,"2"11"-10397,-1-10-2812,1 0 0,0-1-1,-1 0 1,1 1 0,0-1 0,-1 0-1,1 0 1,0 0 0,-1 0 0,1 0-1,0 0 1,0 0 0,-1-1 0,1 1-1,-1 0 1,1-1 0,2-1 0,13-6 317,0-1 0,0-1 0,-1 0 0,-1-1 0,0-1 0,0 0 0,-1-1 0,-1-1 0,23-30 0,-35 43-326,0 1 1,-1-1 0,1 0 0,-1 1 0,1-1 0,-1 0 0,1 0 0,-1 0 0,1 0 0,-1 1-1,0-1 1,0 0 0,1 0 0,-1 0 0,0 0 0,0 0 0,0 0 0,0 0 0,0 0-1,0 0 1,0 0 0,0 1 0,-1-1 0,1 0 0,0 0 0,-1-2 0,0 2-65,0 0 1,-1-1 0,1 1-1,0 0 1,-1 0-1,1 0 1,-1 0 0,1 0-1,-1 0 1,1 1-1,-1-1 1,1 0 0,-3 0-1,-5-1-43,-1 0-1,1 0 1,0 1 0,-14 0-1,17 2 16,0 0 0,0 0 0,0 0 0,0 1 0,1 0 0,-1 1 0,1-1 0,-1 1 0,1 0 0,0 0 0,0 0 0,0 1 0,1 0 0,-1 0 0,-6 8 0,-8 9 38,-31 45-1,46-59-30,-2 0 1,1 0 0,1 1 0,-1-1 0,1 1 0,1 0 0,-1 1 0,1-1 0,1 0 0,0 1 0,0-1 0,0 1 0,1 0 0,1 0 0,-1 0 0,2 9 0,-1-15-17,0 0 1,1 0-1,0 1 0,-1-1 0,1 0 1,0 0-1,1 0 0,-1 0 0,0 0 0,1 0 1,0-1-1,0 1 0,-1 0 0,2-1 1,-1 1-1,0-1 0,3 2 0,0 1 5,1-2 0,0 1-1,0-1 1,0 0-1,0 0 1,0 0-1,13 2 1,4 0 9,0-1 0,0-1 0,45 0 0,-40-3-13,-8 1-3,0-1 0,1-2 0,22-3 0,-41 5-100,-1-1-1,0 0 1,1 1-1,-1-1 1,0 0-1,0 1 1,0-1-1,1 0 1,-1 0-1,0 0 1,0 0-1,0 0 1,-1 0-1,1-1 1,0 1-1,0 0 1,0 0-1,-1-1 1,1 1-1,-1 0 1,1-3-1,8-37-5282,-6 21 1751,6-21-4625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8:06.4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7299,'0'0'2311,"2"18"1848,11 273 5621,-11-275-9147,0-18 437,5-25 138,-3 2-1099,2 0 0,0-1-1,2 2 1,1-1 0,1 1-1,1 1 1,27-43 0,-28 49-242,5-3-2431,-14 19 1845,0-1-1,1 1 1,0 0-1,-1 0 1,1-1-1,0 1 1,0 0-1,-1 1 1,1-1-1,0 0 1,2 0-1,11 0-5226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8:06.9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232 1 9652,'0'0'8786,"-25"7"-6628,0-1-1566,9-2-165,-1 1-1,1 0 1,0 1-1,1 1 1,0 1-1,-24 15 1,25-17 192,-12 7 149,25-13-742,1 1 0,-1-1-1,0 1 1,1-1 0,-1 1 0,1-1 0,0 1 0,-1-1 0,1 1 0,-1 0 0,1-1 0,0 1 0,0-1 0,-1 1 0,1 0 0,0-1-1,0 1 1,0 0 0,0 0 0,-1-1 0,1 1 0,0 0 0,0-1 0,1 1 0,-1 0 0,0 0 0,0-1 0,0 1 0,0 0-1,1-1 1,-1 1 0,0 0 0,0-1 0,1 2 0,5 5-10,-1-1 0,1 1-1,0-1 1,1 0 0,-1-1-1,1 1 1,0-1 0,13 6 0,30 26 189,13 28 150,-57-57-316,0 0-1,0 0 1,0 0 0,-1 1 0,-1 0 0,7 16 0,-10-23-14,-1-1 0,0 0 0,1 1 0,-1-1-1,0 1 1,1-1 0,-1 1 0,0-1 0,0 1 0,0-1 0,0 0 0,0 1 0,-1-1 0,1 1 0,0-1-1,-1 1 1,1-1 0,-1 0 0,0 1 0,1-1 0,-1 0 0,0 0 0,0 1 0,1-1 0,-1 0-1,0 0 1,0 0 0,0 0 0,-1 0 0,-1 1 0,-2 1 38,0-1-1,0 1 1,-1-1-1,1-1 1,-1 1-1,-7 0 1,-1 1 23,-28 7 33,18-5-274,1 1 0,-32 12 0,48-17-1536,7-5-2109,7-6-484,47-42-6305,-19 29 2705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8:07.2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1 243 6659,'0'0'10672,"23"-19"-9266,72-63-254,-55 42-142,-28 16 94,-9 16-721,-3 6-304,1 0-1,0 1 0,0-1 0,-1 0 1,1 0-1,-1 0 0,1 0 0,-1 0 1,0 0-1,0 0 0,0 0 0,0 0 1,0 0-1,0 0 0,0 0 1,-1 0-1,1 1 0,-1-1 0,0 0 1,1 0-1,-1 0 0,0 0 0,0 1 1,0-1-1,0 0 0,0 1 0,-3-3 1,1 2-34,0 0 1,0 0 0,0 0-1,0 1 1,0 0 0,-1 0-1,1 0 1,0 0 0,-1 0-1,1 0 1,-1 1 0,1 0-1,-6 0 1,6 0-10,1 1 0,0 0 0,-1-1 0,1 1 1,0 0-1,0 0 0,0 0 0,0 1 0,0-1 0,0 1 0,0-1 1,0 1-1,0-1 0,1 1 0,-1 0 0,1 0 0,-1 0 0,1 0 1,0 0-1,-1 0 0,1 0 0,0 0 0,-1 5 0,-2 5 162,-1 1 0,2-1 0,-3 15 0,3-13-56,1 1-1,0 0 0,1 1 1,0-1-1,1 0 1,1 0-1,4 18 0,-5-31-140,1 1 0,0-1 0,0 0 0,0 0 0,0 0 0,1 0 0,-1 0 0,1 0 0,-1 0 0,1-1 0,-1 1 0,1 0 0,0-1 0,0 1 0,0-1 0,4 2 0,0 0-20,-1-1 0,1 0 1,0 0-1,0 0 0,0-1 0,9 1 1,-1 0-418,0-2 0,0 0 0,-1-1 1,1 0-1,21-5 0,-27 3-161,-1 0 1,1 0-1,0 0 0,-1-1 1,0 0-1,0 0 0,0-1 0,-1 0 1,11-10-1,26-31-6184,-43 46 6702,29-36-9603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8:07.3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11157,'0'0'9733,"103"28"-9077,-62-7-272,-11-21-304,1 0-80,-5 0-928,-11 0-1201,6 0-1585,-16 0-1745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5:08.54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9188,'0'0'17454,"3"21"-15592,14 65-598,-16-81-1200,1 1 0,0-1 0,0 0 0,0 0-1,1 0 1,0-1 0,0 1 0,0 0 0,0-1-1,1 0 1,0 0 0,0 0 0,0 0 0,0-1-1,0 0 1,1 0 0,0 0 0,-1 0 0,1 0 0,0-1-1,9 3 1,9 6-200,7-3-2107,-28-8 1798,-1 0 0,1 0 0,-1 0 0,1 0 0,-1 0-1,1 0 1,-1-1 0,1 1 0,-1 0 0,1-1 0,-1 1 0,1-1 0,-1 1 0,0-1-1,1 0 1,-1 0 0,0 0 0,0 0 0,0 0 0,1 0 0,0-1 0,12-22-6839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8:07.6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 0 6035,'0'0'13974,"-62"132"-10964,42-70-801,10-7-1041,10-6-656,0-14-496,0-1-16,10-20-64,5 0-416,6-14-2001,-1 0-1761,1 0-1569,5-35-3201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8:07.9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10005,'0'0'7248,"26"3"-5580,82 15-409,-102-17-1133,0 0 1,0 0-1,0 1 1,-1 0-1,1 0 1,0 1-1,-1 0 1,0 0-1,0 0 1,0 0-1,0 1 1,0 0-1,-1 0 1,0 0-1,0 0 1,0 1-1,0 0 1,0 0-1,-1 0 1,0 0-1,0 0 1,3 9-1,-3-4 82,-1 0-1,0 1 1,0-1-1,-1 1 0,-1-1 1,1 1-1,-2-1 1,1 1-1,-5 19 1,2-20-101,0 1 0,0-1 0,-1 0 1,-1 0-1,1 0 0,-8 10 0,-11 25 183,18-34-187,0 0-1,1 0 1,1 0-1,0 0 1,0 1-1,1 0 1,1-1 0,-1 21-1,2-25-77,0-5-20,-1 0 0,1 0 0,0 1 1,0-1-1,0 0 0,0 0 0,0 0 0,1 0 1,-1 0-1,0 0 0,1 0 0,0 0 0,-1 0 1,1 0-1,0 0 0,0-1 0,0 1 1,0 0-1,0 0 0,1-1 0,-1 1 0,1-1 1,-1 1-1,1-1 0,-1 0 0,3 2 1,3 1-48,1 0 1,0-1 0,0 0 0,1 0 0,10 2 0,-16-5 1,0 1-1,0-1 1,0 0-1,0 0 1,0-1-1,1 1 1,-1 0-1,0-1 0,0 0 1,0 0-1,0 0 1,0 0-1,-1 0 1,1 0-1,0-1 1,0 0-1,-1 1 1,5-4-1,5-6-1149,-1-1 0,18-21 0,-2-12-4602,-15 10-1181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8:08.1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12614,'0'0'8772,"92"14"-8548,-66-7-224,5-7 0,-6 7-1041,6 0-1616,-5-7-1329,0 0-1888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8:08.3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 7475,'0'0'12342,"144"49"-11397,-103-49-385,-11 6-480,1-6-64,-5 7-16,5-7-496,-1 0-769,6 0-768,0-20-688,-5-8-817,-5 7-1280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8:08.7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 4594,'0'0'14599,"-2"7"-12582,-1 9-1419,0 0 1,1 1 0,0-1-1,2 1 1,0-1 0,1 1-1,0-1 1,1 0 0,7 24-1,7 6-182,35 81 452,-50-125-856,2 7 68,1-1 0,0 0 0,1 0 0,-1 0 0,10 9 0,-12-14-60,1-1 0,-1 0 0,1 0 0,0 0-1,0 0 1,0-1 0,0 1 0,0-1 0,1 1 0,-1-1 0,0 0 0,1 0 0,-1-1 0,0 1 0,1-1 0,-1 0 0,6 0 0,88 0-15,-91-34-8681,-1 13 950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8:09.0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9412,'0'0'2529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8:18.43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26 0 1281,'-25'7'28591,"60"-7"-26734,90 10-1182,2 1-312,528-11-363,-532 7 0,-81-8 0,-17 0 0,0 2 0,48 6 0,-58-5 0,0-1 0,27 0 0,21 1 0,-43 0 0,-1-1 0,29-2 0,31 2 0,129 5 0,-195-6 0,113 6 0,-33 8 0,140-14 0,-184 7 0,78-7 0,-121 2 66,-13-4-396,-15-3-2202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8:20.32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1 108 4514,'12'0'22488,"74"2"-18796,-25 0-2810,72-7 0,-96 0-742,44-3 29,-40 8-169,0 1 0,66-8 0,-72 4 0,0 1 0,49 4 0,-10 0 0,356-2 0,-409 7 0,194-7 0,-165-7 0,-3 7 0,-31-14 0,-14 13-48,-1 1 1,0-1-1,0-1 1,0 1-1,-1 0 0,1 0 1,0 0-1,0 0 0,-1-1 1,1 1-1,-1 0 1,1 0-1,-1-1 0,1 1 1,-1-1-1,0 1 0,1 0 1,-1-1-1,0 1 1,0-1-1,0 1 0,0 0 1,-1-1-1,1 1 1,0-1-1,-1-1 0,-2-3-573,1 1-1,-1 0 1,0 0 0,0 0-1,-4-5 1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8:26.5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232 1 8180,'0'0'14428,"-11"29"-12534,-71 177 1211,80-200-3013,-14 31 320,1 0 0,2 1 1,2 1-1,-9 55 0,17-63-334,-19 113 196,22-140-252,0-5-225,0 0 0,0-1 0,0 1 0,0 0 0,-1 0 0,1 0 0,0 0 1,0 0-1,-1 0 0,1-1 0,0 1 0,-1 0 0,1 0 0,-1 0 0,0 0 0,1 0 0,-2-1 0,-12-5-5191,-1 0-3335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8:27.4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0 2225,'0'0'23223,"13"0"-22200,-2 0-744,1 1 1,-1 0-1,1 1 1,-1 0-1,0 1 1,0 0 0,0 0-1,20 11 1,-28-12-256,-1 0 0,1 0 0,0 0 0,-1 1 0,1-1 0,-1 1 0,0 0 0,0 0 0,0 0 0,0 0 0,0 0 0,-1 0-1,1 0 1,-1 0 0,0 1 0,0-1 0,0 1 0,0-1 0,-1 1 0,0-1 0,1 1 0,-1-1 0,-1 6 0,1-1 18,0 0-1,-1 0 1,-1 0-1,1-1 0,-1 1 1,0 0-1,-1-1 1,0 1-1,-5 9 0,2-7-21,-1 0 0,0-1 0,0 1 0,-1-2-1,0 1 1,-1-1 0,0 0 0,0-1 0,-1 0-1,0 0 1,0-1 0,-1 0 0,1-1 0,-1 0-1,0-1 1,-1 0 0,1-1 0,-16 2 0,6-3 124,20-2 197,9 7-397,1-5 40,0 0 0,0 0 0,0 0 0,1-1 0,-1-1 0,0 1 0,1-1 0,12-2 0,7 0-24,-25 2-103,0 0-1,0-1 1,-1 1-1,1-1 1,0 0-1,0 0 1,-1-1-1,1 1 1,-1-1-1,1 0 1,5-4-1,-3 2-1101,-1-1 0,1 1-1,-1-1 1,-1 0 0,6-8-1,2-3-5751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5:08.72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35 11541,'0'0'13414,"128"-21"-13414,-97 15-240,-11-1-2753,-10 7-2305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8:28.0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216 51 8740,'0'0'15372,"-22"-1"-13437,8-1-1615,6 1-183,0 1-1,-1-1 1,1 1-1,0 1 1,-12 1-1,17-1-90,-1 0 1,1 0-1,0 0 0,-1 0 0,1 1 0,0-1 0,0 1 0,0 0 0,0 0 1,0 0-1,0 0 0,1 1 0,-1-1 0,1 1 0,-1 0 0,1-1 0,0 1 1,0 0-1,-1 3 0,-6 10 182,0 0 1,2 0-1,-1 0 0,2 1 1,1 0-1,0 0 0,1 0 1,0 1-1,-1 26 1,5-24-72,0 27 216,7 53 0,-5-84-347,1 0-1,0-1 1,2 1-1,0-1 0,0 0 1,2 0-1,8 15 1,-8-17 4,0 0 0,1 0 0,0-1 0,1-1 0,0 1 0,1-1 0,0-1 0,1 0 0,0 0 0,0-1 0,22 13 0,-13-13-5,0-1 0,0-1-1,1-1 1,0 0 0,0-2 0,0 0 0,1-2-1,-1 0 1,36-2 0,-55 0-25,0 0 1,0-1-1,0 1 0,0-1 0,0 1 1,0-1-1,-1 0 0,1 0 0,0 0 1,0 0-1,-1 0 0,1 0 0,-1 0 1,1-1-1,-1 1 0,0 0 0,1-1 1,1-2-1,19-33 29,-21 35-26,21-43 60,-2-1 0,-2-1 0,-3-1 0,13-58 0,-24 74-23,-1 0-1,-1 0 1,-2 0-1,-5-51 1,0 63-27,0 0 1,-2 0-1,0 0 1,-1 1-1,-1 0 1,-1 1 0,-14-20-1,18 28-12,5 8-1,-1-1 0,0 0 0,0 1 0,0-1 0,0 1 0,-1 0 0,1 0 0,-1 0 0,1 0 0,-1 0 0,0 0 0,1 1 0,-1-1 0,0 1 0,0 0 0,0 0 0,-7-2 0,1 2 0,0 0 0,0 1 0,-1 0 0,1 0 0,-12 3 0,10-1 0,2 0 0,-1 1 0,-18 7 0,-15 5 0,32-8-4517,11-6 3867,-1 0 0,1 0 0,0 0 0,-1 0 0,1 0 0,0 0 0,0 0 0,0 0 0,0 0 0,0 0 0,0 0 0,0 0 0,0 0 0,0 0 0,0 0 0,1 0 0,-1 0 0,0 0 0,1 0 0,-1 0 0,1 1 0,8 11-12292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8:28.9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184 1 5763,'0'0'11741,"-10"25"-9511,-67 175 966,-5 41 1809,72-224-4850,9-15-120,1-8-8,-1-55-322,-1 35 150,1-1 0,1 1 0,2-1 0,1 1 0,1 0 0,8-32 0,-7 43 80,1 0 0,0 1 0,1 0 0,0 0-1,1 0 1,1 1 0,17-20 0,-26 32 67,1 1 0,-1-1 0,1 1 0,0-1 0,-1 1 0,1-1 0,0 1 0,-1-1 0,1 1 0,0-1 0,0 1 0,-1 0 0,1-1 0,0 1 0,0 0 0,0 0 0,-1 0 0,1 0 0,0-1 0,0 1 0,0 0 0,0 0 0,-1 1 0,1-1 0,0 0 0,0 0 0,0 0 0,-1 0 0,1 1 0,0-1 1,0 0-1,-1 1 0,1-1 0,0 1 0,0-1 0,-1 1 0,1-1 0,-1 1 0,2 0 0,20 33 337,-16-24-238,1 2 153,-1 1 0,0 0 0,-1 1 0,-1-1 0,5 26 0,5 73 831,-9-68-821,-2-25-255,2-33-190,4-20-122,-3 17 245,2 1 0,0 0 0,1 1 0,0-1 0,1 2 0,1 0 0,17-19 0,-27 32 63,0-1 1,0 1-1,0 0 0,0-1 1,0 1-1,1 0 1,-1 0-1,0 0 0,1 0 1,-1 0-1,0 1 1,1-1-1,-1 0 0,1 1 1,-1-1-1,1 1 1,-1-1-1,1 1 0,-1 0 1,1-1-1,0 1 1,-1 0-1,1 0 0,-1 0 1,1 0-1,0 1 0,-1-1 1,1 0-1,-1 1 1,1-1-1,-1 1 0,1-1 1,-1 1-1,1 0 1,-1-1-1,1 1 0,-1 0 1,0 0-1,0 0 1,1 0-1,-1 0 0,0 1 1,0-1-1,0 0 1,0 0-1,0 1 0,0 1 1,6 9 188,-1 0 1,0 1 0,-1 0-1,6 21 1,-6-18-64,-1 4 244,0 1-1,2 36 0,-5-30-4724,-1-65-6811,0-9 4086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8:29.1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7459,'0'0'15431,"159"55"-15254,-138-48-177,-1-7-369,-9 0-2688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8:29.3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12166,'0'0'13846,"0"139"-13286,0-118-336,0-14-224,0 0-592,6-7-2433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8:29.5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9316,'0'0'14167,"149"7"-13047,-98 0-527,-10-7-529,-5 7-64,-10-7-417,-1 0-2192,-9 0-1505,-1 0-2065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8:29.7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 10181,'0'0'11093,"-16"166"-8804,16-104-608,0-13-657,0-1-416,10-13-352,6-14-224,-6-8-32,0-6-48,-5 0-992,1-7-1265,9 0-1713,6 0-2257,4 0-4242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8:30.7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275 309 3730,'0'0'12936,"-17"-7"-10879,-53-20-259,66 25-1613,1 1 0,0-1 0,-1 1 0,1 0 0,-1 0 0,0 1-1,1-1 1,-1 1 0,1 0 0,-1-1 0,0 2 0,1-1 0,-1 0-1,0 1 1,1 0 0,-1 0 0,1 0 0,-1 0 0,1 0 0,0 1-1,0-1 1,-1 1 0,1 0 0,0 0 0,0 0 0,-3 4 0,0 1-37,0 1 1,0 1 0,1-1 0,0 1 0,0 0 0,1 0 0,-3 11 0,-1 0 293,-1 1-215,2 1-1,1 0 1,0 1 0,2-1 0,0 1-1,2 0 1,1 0 0,0 0 0,5 34-1,-4-55-226,0 0-1,1-1 1,-1 1-1,1-1 0,-1 0 1,1 1-1,0-1 1,0 1-1,0-1 0,0 0 1,0 0-1,0 0 1,0 1-1,0-1 0,0 0 1,0 0-1,0 0 1,1-1-1,-1 1 0,0 0 1,1 0-1,-1-1 0,1 1 1,-1-1-1,1 1 1,-1-1-1,1 1 0,-1-1 1,3 0-1,0 1-6,1-1-1,0 0 1,-1 0-1,1 0 1,0 0-1,-1-1 1,1 0-1,0 0 1,7-2-1,-2-3 14,1 1 0,-1-1 0,0-1-1,-1 0 1,0-1 0,0 1 0,0-2 0,14-17-1,-4 3 16,-2-2 0,21-37 0,-24 35-64,-2 0 0,-1-2 1,-1 1-1,-2-1 0,-1 0 1,6-46-1,-6-3 134,-3-80-1,-7 216 192,-18 96-1,-2 38 410,20-138-480,0-20-132,2 0 1,4 37-1,-2-70-100,-1 1 1,1-1 0,-1 1 0,1-1 0,0 0 0,0 1 0,0-1 0,-1 0 0,1 0 0,0 0-1,1 1 1,-1-1 0,0 0 0,0 0 0,0-1 0,1 1 0,-1 0 0,0 0 0,1 0 0,-1-1-1,1 1 1,-1-1 0,0 1 0,1-1 0,-1 0 0,1 0 0,0 1 0,-1-1 0,1 0 0,2-1-1,50-2-2189,-50 3 1949,0-1-35,0 1 0,0-1 0,0 0 0,0 0 0,0-1 0,-1 1 0,1-1 0,0 0 0,-1 1 0,1-2 0,-1 1 0,0 0 0,0-1 0,1 1 0,2-5 0,0-1 146,-1 1 1,0-2-1,0 1 0,6-16 0,15-27 502,-23 47-236,7-12 111,1-1 0,9-23 0,-18 34 341,0 0 0,0 1 1,0-1-1,-1 0 1,0-1-1,0-10 0,-1 16 745,-11 0-862,9 1-439,0-1-1,1 1 0,-1 0 1,1 0-1,-1-1 1,0 1-1,1 0 0,-1 0 1,0 1-1,1-1 0,-1 0 1,1 1-1,-1-1 0,0 1 1,1-1-1,-1 1 1,1-1-1,0 1 0,-1 0 1,1 0-1,-1 0 0,1 0 1,0 0-1,0 0 0,0 0 1,-1 0-1,1 1 1,0-1-1,-1 3 0,-4 15 13,0 1 0,2 0 0,0 0 0,1 0 0,1 0 0,1 35 0,1-52-23,0-1 0,0 0 0,1 0-1,-1 0 1,0 0 0,1 0 0,-1 0-1,1 0 1,0 0 0,0 0 0,0 0-1,0 0 1,0 0 0,0 0-1,0-1 1,0 1 0,1 0 0,-1-1-1,1 1 1,-1-1 0,1 0 0,0 1-1,-1-1 1,1 0 0,0 0 0,0 0-1,0 0 1,0 0 0,0-1 0,0 1-1,0-1 1,0 1 0,0-1 0,0 0-1,0 1 1,1-1 0,1-1 0,3 2-204,-1-2 1,1 1-1,-1-1 1,0 0-1,1-1 1,-1 1-1,0-1 1,0 0 0,0-1-1,0 1 1,7-6-1,45-33-3973,17-12-5694,-25 24-161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8:31.2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0 9220,'0'0'9959,"-2"23"-8318,-5 73-323,7-47 379,10-25-660,-5-15-673,-5-8-357,1 0 1,0 0 0,-1 0 0,1 0 0,0 0 0,0 0 0,0 0 0,0-1 0,0 1 0,0 0 0,0-1 0,0 1 0,0 0 0,0-1 0,0 1-1,0-1 1,0 0 0,0 1 0,0-1 0,1 0 0,-1 0 0,1 1 0,2-1-53,-1-1 0,0 1 0,1 0 0,-1-1 0,0 0 0,0 0 0,0 0 0,4-1 0,2-3-45,-1 1 0,1-1 0,-1 0 0,13-12 0,-20 17 92,34-26-103,-34 26 101,0-1 0,0 1 0,0-1 0,0 1 0,0-1 0,0 1 0,0-1 0,0 1 0,0 0 0,0 0 0,0 0 0,0-1 0,0 1 0,1 0 0,-1 0 0,0 1 0,0-1 0,0 0 0,0 0 0,0 0 0,0 1 0,0-1 0,0 1 0,0-1 0,0 1 0,0-1 0,0 1 0,0-1 0,0 1 0,0 0 0,0-1 0,0 1 0,-1 0 0,1 0 1,0 0-1,-1 0 0,1 0 0,0 1 0,43 95 1931,-43-94-1870,0-4-59,0 1 0,-1 0-1,1 0 1,0 0 0,0 0-1,0 0 1,-1-1 0,1 1-1,0 0 1,0 0 0,-1-1-1,1 1 1,0-1 0,-1 1-1,1-1 1,0 1 0,-1-1-1,1 1 1,-1-1 0,1 0-1,-1 1 1,1-1 0,0-1-1,22-32-218,2 0-1,36-38 0,-61 72 211,1-1 0,-1 0 0,1 1 0,-1-1 0,1 0 0,-1 1 0,1-1 0,0 1 0,0-1 0,-1 1 0,1-1 0,0 1 0,-1 0 0,1-1 0,0 1 0,0 0 0,0 0 0,0-1 0,-1 1 0,1 0 0,0 0 0,0 0 0,0 0 0,0 0 0,0 0 0,-1 0 0,1 0 0,0 1 0,0-1 0,0 0 0,-1 0 0,1 1 0,0-1 0,0 0 0,0 1 0,-1-1 0,1 1 0,0-1 0,-1 1 0,1-1 0,0 1 0,-1 0 0,1-1 0,-1 1 0,1 0 0,0 0 0,3 6 122,-1-1-1,1 1 1,-1-1 0,4 11-1,-3-6 87,7 20 629,9 37 0,-12-38-190,19 46 0,-20-65-525,-4-18-461,-2-26-1281,-1 26 962,-2-39-3903,-7-2-2875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8:32.7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299 1 7475,'0'0'14052,"-28"8"-12982,-91 31-432,112-36-566,0 1 0,0-1 0,1 1 1,-1 1-1,1-1 0,0 1 0,0 0 1,0 0-1,1 1 0,0 0 0,0 0 1,0 0-1,-5 10 0,1-3 149,0 1 199,0-1 0,0 2 0,2-1 0,-11 26 0,18-39-418,0-1 0,-1 1 1,1-1-1,0 1 0,0-1 1,-1 1-1,1-1 0,0 1 1,0 0-1,0-1 0,0 1 1,0-1-1,0 1 0,0 0 1,0-1-1,0 1 0,0-1 1,0 1-1,0-1 0,1 1 1,-1 0-1,0-1 0,0 1 1,1-1-1,-1 1 0,1 0 1,5-2-100,-6 1 91,7-1-13,1 0 0,-1 0 0,0 0 1,0-1-1,0 0 0,0-1 0,0 0 0,0 0 1,-1 0-1,8-6 0,64-48-51,-55 39-53,-12 9 60,-9 7 36,1-1 1,0 1-1,-1 0 1,1 0-1,0 0 0,0 0 1,0 0-1,1 1 1,-1-1-1,0 1 0,0 0 1,1 0-1,-1 0 1,6 0-1,-8 1 14,0 0 1,0 1-1,-1-1 1,1 1-1,0-1 0,0 1 1,-1-1-1,1 1 1,0-1-1,-1 1 0,1 0 1,-1-1-1,1 1 0,-1 0 1,1 0-1,-1-1 1,0 1-1,1 0 0,-1 0 1,0 0-1,1-1 1,-1 1-1,0 1 0,7 27 103,-5-22-13,4 22 231,-2 0 1,0 0-1,-2 1 0,-1 0 0,-2-1 1,-1 1-1,-1 0 0,-1-1 0,-2 0 1,-12 38-1,-1-15-63,-2-2 1,-28 50-1,49-100-257,-1 0-1,1 0 1,0-1-1,0 1 1,0 0-1,0 0 1,0 0 0,0 0-1,0 0 1,0 0-1,0 0 1,0 0-1,-1-1 1,1 1-1,0 0 1,0 0-1,0 0 1,0 0-1,0 0 1,0 0-1,-1 0 1,1 0-1,0 0 1,0 0 0,0 0-1,0 0 1,0 0-1,0 0 1,-1 0-1,1 0 1,0 0-1,0 0 1,0 0-1,0 0 1,0 0-1,-1 0 1,1 0-1,0 0 1,0 0 0,0 0-1,0 1 1,0-1-1,0 0 1,0 0-1,-1 0 1,1 0-1,0 0 1,0 0-1,0 0 1,0 0-1,0 1 1,0-1-1,0 0 1,0 0-1,0 0 1,0 0 0,0 0-1,0 0 1,0 1-1,0-1 1,0 0-1,0 0 1,-1-19-1983,8-34-3455,8-8-1001,9-7-1593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8:33.3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1 9492,'0'0'3183,"0"21"-224,-10 323 5578,10-350-8600,1 1-1,0-1 1,1 1 0,-1 0-1,1 0 1,0 0 0,0 0-1,1 0 1,-1 0 0,1 0-1,0 1 1,6-7-1,48-50-416,-53 57 378,10-9-311,1 0-1,23-16 1,-33 26 330,1-1 0,0 1 0,0 0 0,0 0 0,0 1 0,1-1 0,-1 2 0,0-1 0,1 1 0,13-2 0,-19 3 76,0 0 1,0 1-1,0-1 0,-1 0 1,1 0-1,0 1 0,0-1 1,0 0-1,0 1 0,-1-1 1,1 1-1,0-1 0,0 1 0,-1-1 1,1 1-1,0 0 0,-1-1 1,1 1-1,0 0 0,-1 0 1,1-1-1,-1 1 0,0 0 1,1 0-1,-1 0 0,1 1 1,6 28 364,-6-19-130,15 89 2493,-16-99-2699,0 0 0,0 0 1,0 0-1,0 0 0,0 0 0,0 0 1,0-1-1,0 1 0,1 0 0,-1 0 1,0 0-1,1 0 0,-1-1 0,1 1 1,-1 0-1,1 0 0,-1-1 0,1 1 1,1 1-1,2-4-78,-1 2 60,1-2 0,0 1 0,-1 0 0,0-1-1,1 1 1,-1-1 0,0 0 0,0 0 0,0 0-1,0-1 1,0 1 0,0-1 0,-1 0-1,1 1 1,-1-1 0,0 0 0,0-1 0,3-4-1,-1 1 12,1-1 0,-1 0 0,0 0 0,0-1 0,-1 1 0,-1-1 0,4-12 0,-6 18 2,1 1-1,-1 0 1,1-1-1,-1 1 1,0 0-1,0-1 1,0 1-1,0 0 1,0-1-1,-1 1 1,1 0-1,-1-1 0,0 1 1,1 0-1,-1 0 1,0-1-1,0 1 1,0 0-1,-1 0 1,1 0-1,0 0 1,-1 0-1,1 1 0,-1-1 1,-2-1-1,0 0 31,-1 2-1,0-1 0,0 0 0,0 1 1,0 0-1,-1 0 0,1 0 0,0 1 0,0 0 1,-8 0-1,-5 1-95,14 0-123,-1-1 1,1 0-1,-1 0 1,1 0-1,0 0 0,-1-1 1,1 1-1,-1-1 1,1 0-1,0-1 1,-6-1-1,9 1-320,0 1 0,0-1 0,0 1-1,1 0 1,-1-1 0,0 1 0,1-1-1,-1 0 1,1 1 0,-1-1 0,1 1-1,0-1 1,0 0 0,0 1 0,0-1-1,0 0 1,0 1 0,0-1 0,1-3-1,-1-1-2377,0-9-7308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5:08.88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35 11237,'0'0'15255,"26"0"-14903,0 0-352,-6 0-144,6-7-2113,-1-7-1921,-4 0-3729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8:33.5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5731,'0'0'14182,"-5"146"-14182,5-125-608,10-8-2962,-5 1-1504,10-14-5331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8:33.6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7507,'123'132'3586,"-123"-84"-641,0-6-1952,0 0-513,5-1-480,5-6-960,-5-1-1762,1 8-3921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8:34.7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16 849 4130,'0'0'10759,"-1"-22"-10089,-4-317 4058,2 260-4301,3-198-46,1 269-393,0 0 0,1 0 0,0 0 0,0 0 0,0 0 0,1 1 1,0-1-1,1 1 0,0-1 0,0 1 0,0 0 0,1 1 0,0-1 0,6-5 0,-10 11 35,0 0 0,0 0 0,-1 0-1,1 0 1,0 0 0,0 0 0,0 0 0,0 0-1,0 1 1,0-1 0,0 0 0,0 1 0,0-1-1,0 1 1,1-1 0,-1 1 0,0 0 0,0-1-1,0 1 1,1 0 0,-1 0 0,0 0 0,0 0-1,1 0 1,-1 0 0,0 0 0,0 0 0,1 0-1,-1 1 1,0-1 0,0 0 0,0 1 0,0-1-1,1 1 1,-1 0 0,0-1 0,0 1 0,0 0-1,0-1 1,0 1 0,1 1 0,1 2 90,1 1 0,-1-1 0,0 0 0,-1 1 0,1-1 0,-1 1 0,3 7 0,-2-4-47,-1 0-1,-1 0 0,1 0 0,-1 0 0,-1 0 0,1 0 1,-2 0-1,1 0 0,-1 0 0,0 1 0,0-1 0,-1-1 1,0 1-1,-1 0 0,0 0 0,0-1 0,-1 1 1,1-1-1,-2 0 0,-5 8 0,-9 10 48,11-14-85,-1 1 0,0-2 0,-1 1 0,-20 17 1,28-27-152,4 8-1489,0-6 1548,1-1-1,-1 0 1,1 0-1,0 0 0,0 0 1,0 0-1,0 0 1,0-1-1,7 3 0,25 15 63,-30-16 57,0 1-1,0 1 1,-1-1 0,1 1 0,-1 0-1,0 0 1,-1 0 0,1 0-1,-1 1 1,0-1 0,3 8-1,-5-11 12,0-1-1,-1 1 0,1-1 0,-1 1 0,1-1 0,-1 1 0,0-1 0,0 1 0,1 0 1,-1-1-1,0 1 0,0-1 0,-1 1 0,1 0 0,0-1 0,0 1 0,-1-1 1,1 1-1,-1-1 0,1 1 0,-1-1 0,0 1 0,0-1 0,0 0 0,1 1 1,-1-1-1,0 0 0,0 0 0,-3 2 0,0 0-47,-2 0-1,1 0 1,0-1-1,0 1 1,-1-1 0,-9 2-1,-2 1-63,-16 3-989,32-7 836,-1-1-1,1 0 1,0 1 0,-1-1-1,1 0 1,0 0-1,-1 0 1,1 0 0,-1 0-1,1 0 1,0 0-1,-1-1 1,1 1 0,0 0-1,-1-1 1,1 1-1,0-1 1,-1 1 0,1-1-1,0 0 1,-2-1-1,1-23-4767,2-14-2418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8:34.9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 7860,'0'0'10356,"129"0"-9731,-93 0-337,0 0-128,-11 0-160,1-7-945,-11 7-1904,-5-7-1761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8:35.6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1 8900,'0'0'6083,"-3"24"-4018,-11 79-166,12-94-1602,1 0-1,0 0 1,0 0-1,1 1 1,0-1-1,1 0 1,2 17-1,-2-25-244,0 1 1,0 0-1,0 0 0,0 0 1,0-1-1,0 1 0,1 0 1,-1-1-1,0 1 0,1-1 1,-1 0-1,1 1 0,0-1 1,-1 0-1,1 0 0,0 0 1,0 0-1,3 1 0,36 8 261,-28-9-245,-1 0-1,0 0 1,1-2-1,15-1 0,-23 1-44,0 0 0,0 0-1,0-1 1,0 1-1,-1-1 1,1 0 0,0-1-1,-1 1 1,1-1 0,-1 0-1,0 0 1,0 0-1,5-6 1,1-2 95,-1-1 0,-1 0 0,0 0 0,-1-1 0,0 0 0,-1 0 0,-1-1 0,0 1 0,0-1 0,-2 0 0,0-1-1,0 1 1,1-27 0,-4 39 843,-7 14 362,-3 12-1079,2 0 0,-8 37 0,12-45-144,2-4 24,0 0 1,0 1-1,1 21 0,1-31-114,0-1-5,0 0 1,0 0-1,1 0 0,-1 0 0,0 0 0,1 1 0,-1-1 0,1 0 0,0 0 0,0 0 0,0 0 0,0-1 0,0 1 1,0 0-1,0 0 0,0 0 0,1-1 0,-1 1 0,1-1 0,-1 1 0,1-1 0,0 0 0,0 1 0,-1-1 1,1 0-1,0 0 0,0 0 0,0-1 0,0 1 0,0 0 0,4 0 0,5 1-12,1-1 0,-1 0 0,0-1 0,21-1 0,-8 0 2,-17 0-27,1 0-1,-1 0 1,0 0-1,0-1 1,1 0-1,-1-1 1,-1 1-1,1-1 1,0-1-1,-1 1 1,0-1-1,1 0 1,-1-1-1,5-4 1,12-13-282,-1 0 0,21-28 1,19-17-417,-62 67 729,0 0 0,0 0 0,0-1 0,0 1 0,0 0 0,0 0 0,0 0 0,1-1-1,-1 1 1,0 0 0,0 0 0,0 0 0,0 0 0,1 0 0,-1-1 0,0 1 0,0 0 0,0 0 0,1 0 0,-1 0 0,0 0 0,0 0 0,0 0 0,1 0 0,-1 0 0,0 0 0,0 0 0,0 0 0,1 0 0,-1 0 0,0 0 0,0 0 0,1 0 0,-1 0 0,0 0-1,0 0 1,0 0 0,1 0 0,-1 0 0,0 0 0,0 0 0,0 1 0,1-1 0,-1 0 0,0 0 0,0 0 0,0 0 0,0 0 0,1 1 0,-1-1 0,0 0 0,0 0 0,0 0 0,0 1 0,0-1 0,0 0 0,2 18 60,-2 165 2062,0-183-2122,0 1 0,0-1 0,0 0 1,0 0-1,0 1 0,0-1 0,0 0 0,1 0 1,-1 1-1,0-1 0,0 0 0,0 0 1,0 1-1,1-1 0,-1 0 0,0 0 0,0 0 1,0 1-1,1-1 0,-1 0 0,0 0 1,0 0-1,1 0 0,-1 0 0,0 0 0,0 1 1,1-1-1,-1 0 0,0 0 0,0 0 0,1 0 1,-1 0-1,0 0 0,1 0 0,-1 0 1,0 0-1,0 0 0,1 0 0,-1 0 0,0-1 1,0 1-1,1 0 0,-1 0 0,1 0 0,10-5-121,19-20-261,-25 19 339,0 1 0,1 0 0,-1 0 0,1 0 0,1 0 0,-1 1 0,1 0 0,-1 1 0,1 0-1,0 0 1,0 0 0,1 1 0,-1-1 0,0 2 0,15-2 0,-20 3 35,0 0 1,1 0-1,-1 0 1,0 1 0,0-1-1,0 1 1,0-1-1,0 1 1,0 0-1,0 0 1,0 0-1,0 0 1,0 0-1,0 0 1,-1 1-1,1-1 1,-1 1-1,3 1 1,19 36 505,-21-35-398,1 1-1,-1 0 1,1-1-1,-1 0 0,1 1 1,1-1-1,-1 0 1,0 0-1,6 3 0,-7-5-41,2-2-170,-3-11-3878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9:15.1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43 1569,'0'0'15420,"-5"-5"-13376,1 2-1193,-12-13-343,11-2 5176,24 20-4291,17 6-407,74 5 0,-53-8-637,153 2 244,-172-7-594,-36 0-290,-6 0-517,-26 0-3567,-21 0-6689,2 0-859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9:15.4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 1 6243,'0'0'11915,"-3"20"-9840,-7 52 53,-6 29 1098,-1 108 0,16-205-3222,1 0 0,0 0 0,1 0 0,-1 0-1,1 0 1,0 0 0,0 0 0,0 0 0,2 4 0,-2-6-12,0-1 0,0 1-1,0-1 1,1 0 0,-1 0 0,0 1 0,1-1 0,-1 0 0,1 0 0,-1-1 0,1 1 0,-1 0 0,1 0 0,0-1 0,-1 1 0,1-1 0,0 1 0,0-1 0,-1 0 0,1 0 0,0 0 0,0 0 0,3 0-1,3 0-69,0 0 0,0-1-1,1 0 1,-1 0 0,0-1-1,0 0 1,0 0 0,-1-1-1,11-5 1,-6 1-379,0-1 0,0 0 0,-1-1 0,14-14 0,-4 5-1131,11-10-2541,-19 6-1636,-11 13-675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9:15.6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12118,'0'0'12805,"128"14"-11972,-86 0-593,-7-14-224,-4 0-16,-5 7-1537,-11-7-1440,1 0-2722,-6 0-1552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9:15.8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1 2609,'0'0'11782,"-15"131"-7028,5-68-2081,-11 6 432,1 7-1312,9-14-1056,1-6-673,10-15-64,0-13-1073,0-21-2561,10-7-2817,6 0-3057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9:16.1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1 222 8196,'0'0'8497,"29"-8"-6093,99-29-788,-108 31-1440,0-1-1,-1-1 0,0-1 0,-1-1 1,0 0-1,0-1 0,-1-1 0,31-28 0,-47 39-167,0 0 1,29-27 96,-28 26-28,0 1 0,0-1 0,-1 0 0,1 0 0,-1 0 0,1 0 0,-1-1 0,0 1 0,0 0 1,0-1-1,0 1 0,0 0 0,0-5 2219,-4 7-2206,1 1-1,-1-1 0,0 1 0,1-1 0,-1 1 0,1 0 0,-1 0 0,1 0 0,-1 0 0,1 0 0,-1 1 1,1-1-1,0 1 0,0-1 0,0 1 0,0 0 0,0 0 0,-2 3 0,-8 6 35,-7 5-27,0 1-1,1 1 0,1 0 1,0 2-1,2 0 1,0 0-1,-15 30 0,29-47-60,-1 0 0,1 0 0,0 1 0,-1-1-1,2 1 1,-1-1 0,0 0 0,1 1 0,-1-1-1,1 1 1,0-1 0,0 1 0,1-1 0,0 7 0,0-8-28,0 0-1,0 0 1,1 0 0,-1 0 0,0 0 0,1 0 0,0 0 0,-1-1 0,1 1 0,0-1 0,0 1 0,0-1 0,0 0 0,0 1 0,0-1 0,0 0 0,0 0 0,0-1 0,0 1 0,1 0 0,-1-1 0,3 1 0,20 3-27,1-1 0,-1-1 0,36-3 0,-26 1-188,-26 0-158,-1 0 0,1 0 0,-1-1 0,1-1-1,-1 1 1,0-1 0,0 0 0,1-1 0,-2 0 0,1-1 0,0 1 0,-1-1 0,1-1 0,-1 1 0,0-1 0,-1-1-1,1 1 1,5-7 0,25-28-6150,-5 10-2782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5:09.21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10373,'0'0'11989,"0"180"-8883,0-90-817,0 0-544,0-14-801,0-13-752,5-22-192,11-13-32,4-21-1297,1-7-1536,-1-7-2834,1-34-2896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9:16.8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113 1 7187,'0'0'7654,"-7"23"-4239,0 0-2545,-41 125 3636,0-16-1601,45-126-2760,5-6-179,-1-1 1,1 1 0,0-1-1,-1 0 1,1 1 0,0-1 0,-1 0-1,1 0 1,-1 0 0,0 0-1,1 0 1,1-3 0,2 0-63,15-14-88,0-1-1,26-32 0,-28 29 39,35-32 1,-51 52 144,0 1 1,0 0 0,0-1 0,0 1 0,0 0 0,0 0-1,1 0 1,-1 1 0,0-1 0,1 0 0,-1 1 0,0-1 0,1 1-1,-1 0 1,1 0 0,2 0 0,-4 23 560,-1 127 2367,28-153-4555,-16-4 1386,0-1-1,0 0 0,-1 0 0,17-18 0,6-4 140,-17 16 87,-13 10 18,0 1 1,0-1-1,0 0 0,1 1 1,-1 0-1,1 0 1,0 0-1,0 1 1,0-1-1,0 1 1,1 0-1,-1 1 1,0 0-1,11-2 1,-15 3 30,-1 1 1,1-1-1,0 1 1,-1 0-1,1-1 1,0 1-1,-1-1 1,1 1-1,-1 0 1,1 0-1,-1-1 1,1 1-1,-1 0 1,1 0-1,-1 0 1,0-1-1,0 1 0,1 0 1,-1 0-1,0 0 1,0 1-1,4 24 818,-3-9-301,-1-12-470,0 0 1,1 1 0,-1-1-1,1 1 1,0-1 0,0 0-1,1 1 1,2 6 0,-1-11-144,-1 0 0,0 0 0,0-1 0,0 1 0,0-1 0,0 0 0,0 1 0,1-1 0,-1 0 0,0 0 0,0 0 0,0-1 0,3 0 1,5 1-343,-1 0 389,-1 1 0,1-1 0,-1-1 0,0 1 0,1-2 0,-1 1 0,0-1 0,1 0-1,-1-1 1,0 0 0,-1 0 0,1-1 0,0 0 0,-1 0 0,0 0 0,0-1 0,9-9 0,11-12-45,-1-2-1,-2 0 0,-1-1 0,-1-2 0,28-51 1,-47 74 226,-12 11 771,-6 10-777,0 0-1,1 1 1,1 0-1,1 1 0,0 1 1,1 0-1,0 0 0,1 1 1,1 0-1,-7 20 1,8 11 39,7-46-200,1 0 0,0 0-1,0 0 1,0 0 0,0 0-1,0 0 1,0 0 0,0 1-1,1-1 1,-1 0 0,1 0-1,0 0 1,-1 0 0,1 0 0,0-1-1,0 1 1,0 0 0,3 2-1,4-1-8,0-1 0,0 0-1,0 0 1,0-1 0,1 0 0,-1-1-1,17 0 1,-19 0 11,7-1-190,0 0 1,0 0-1,0-1 1,-1-1 0,1 0-1,-1 0 1,0-1-1,0-1 1,0 0 0,11-8-1,20-15-3898,-4-7-3995,-22 14 984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9:17.2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0 10069,'0'0'8465,"-6"26"-4466,-20 82-1222,22-95-2229,0 0 0,-1-1-1,-10 21 1,11-28-435,1 1 0,0 0 0,1 0 0,0 1 1,0-1-1,0 0 0,1 1 0,0-1 0,0 1 0,0 0 0,1 8 1,0-13-283,14-6-623,19-22 256,25-19 319,-53 42 192,-1 1 0,1-1 0,0 1 1,0-1-1,0 1 0,1 1 0,-1-1 0,0 1 0,1 0 0,7-1 0,-11 3 22,-1-1-1,0 1 1,0-1 0,1 1-1,-1 0 1,0 0-1,0 0 1,0-1 0,0 1-1,0 0 1,0 0 0,0 1-1,0-1 1,-1 0 0,1 0-1,0 0 1,0 0 0,-1 1-1,1-1 1,-1 0-1,1 1 1,-1-1 0,0 0-1,1 2 1,7 42 941,-7 29 646,-1-74-1618,0-1 0,1 1 0,-1 0 0,0 0 0,0 0 0,0 0 0,0 0 0,1 0 0,-1 0 0,0 0 0,0 0 0,0-1 0,0 1 0,1 0 0,-1 0 0,0 0 0,0 0 0,0 0 0,1 0 0,-1 0 0,0 0 0,0 0 0,0 0 0,1 1 0,-1-1 0,0 0 0,0 0 0,0 0 0,0 0 0,1 0 0,-1 0 0,0 0 0,0 0 0,0 0 0,0 1 0,1-1 0,-1 0 0,0 0 0,0 0 0,0 0 0,0 1 0,0-1 0,0 0 0,0 0 0,0 0 0,1 0 0,-1 1 0,0-1 0,0 0 0,0 0 0,0 0 0,0 1 0,0-1 0,0 0 0,0 0 0,0 0 0,0 1 0,0-1 0,0 0 0,0 0 0,-1 0 0,1 0 0,0 1 0,0-1 0,0 0 0,0 0 0,0 1 0,9-15-7159,1-6-2270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9:17.4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 2721,'0'0'20426,"139"-14"-18538,-93 14-927,-5 0-961,-10 0 0,-16 0-64,-5 0-897,1 0-1296,-6 0-3329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9:17.6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1 12454,'0'0'8179,"-7"25"-4985,-1 5-2407,-4 9 257,3 0 0,-5 41 0,10-32-16,2 54 0,2-70-963,0-32-68,-1 1 0,1-1 0,0 0 0,0 1 0,0-1 0,0 1 0,0-1 0,0 1 0,0-1 0,0 1 1,0-1-1,0 1 0,0-1 0,0 1 0,1-1 0,-1 1 0,0-1 0,0 1 0,0-1 0,1 1 0,-1-1 0,0 0 0,0 1 0,1-1 0,-1 0 0,0 1 0,1-1 0,-1 0 0,1 1 0,-1-1 0,0 0 0,1 1 0,-1-1 1,1 0-1,-1 0 0,1 0 0,-1 1 0,1-1 0,-1 0 0,0 0 0,1 0 0,-1 0 0,1 0 0,-1 0 0,1 0 0,-1 0 0,1 0 0,-1 0 0,1 0 0,-1 0 0,1-1 0,-1 1 0,1 0 0,1-1-29,4 1-59,1-1 0,-1 0 0,1-1 0,-1 1 0,0-1 0,0-1 0,0 1 0,0-1 0,0 0 0,0 0 0,5-5 0,14-11-1036,25-23-1,-24 19-407,55-42-4988,5 1-3695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9:18.3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0 672,'0'0'22138,"108"14"-20105,-57 0-1008,0-14-97,-10 7-704,-5 0-176,-15-7-32,-11 7-16,0-7-624,-5 0-1953,-5 7-2465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9:18.5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82 0 9941,'0'0'14518,"-41"125"-12245,26-90-1296,5-1-609,5-6-320,-1-7-48,6-7-64,0-7-961,-5 0-1744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9:18.9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0 14519,'0'0'7070,"-5"21"-4216,-15 65-1296,18-82-1304,1 1 0,0 0-1,0 0 1,0-1 0,1 1-1,0 0 1,0 5 0,1 0 27,11-13-359,2-3 87,0-1 0,22-15 0,16-8 26,70-33-11,-121 63 1,-1 0-1,1 0 1,0 0 0,-1 0 0,1 0 0,0 0 0,-1 0 0,1 0 0,0 0 0,-1 1 0,1-1 0,-1 0-1,1 0 1,0 1 0,-1-1 0,1 0 0,-1 1 0,1-1 0,-1 0 0,1 1 0,-1-1 0,1 1 0,-1-1-1,1 1 1,-1-1 0,0 1 0,1-1 0,-1 1 0,1 0 0,11 20 330,-10-16-193,5 11 115,-2 1 1,1 0-1,-2 0 0,0 0 0,-1 1 0,-1 0 0,-1-1 1,-1 34-1,0-46-99,2-5-61,-2 0-141,1 0-1,-1 0 1,0 0-1,0 0 1,1 0-1,-1 0 1,0 0-1,0 0 1,1 0-1,-1 0 1,0 0-1,0 0 1,1 0-1,-1 0 1,0 0-1,0 0 1,1 0 0,-1 0-1,0 0 1,0 0-1,1 0 1,-1 0-1,0-1 1,0 1-1,0 0 1,1 0-1,-1 0 1,0 0-1,0-1 1,0 1-1,0 0 1,1-1-1,-1-38-5414,0 11-3416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49:38.5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142 0 10181,'0'0'14961,"-1"15"-11381,-10 20-2880,-2 1 0,-20 38 0,8-17-404,14-30-195,1 1 0,1 0 0,1 0 0,1 1 0,2 0 1,1 0-1,0 46 0,4-73-37,4-2-16,24-1 138,36-8 1,11 0 75,-57 8-237,133-5 43,-151 5-179,1 1-1,-1-1 1,1 1 0,-1-1-1,1 1 1,-1-1 0,1 1 0,-1-1-1,0 0 1,1 1 0,-1-1-1,0 0 1,0 1 0,1-1-1,-1 0 1,0 1 0,0-1-1,0 0 1,0 1 0,0-1 0,0 0-1,0 1 1,0-1 0,0 0-1,0 0 1,0 1 0,-1-1-1,1 0 1,0-2-1271,0-20-5029,0 2-3634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50:04.5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1 9732,'0'0'6451,"-3"18"-4404,-71 322 6786,69-317-8385,0-8-261,2-1 1,0 0-1,1 1 1,0 0 0,1-1-1,2 29 1,-1-46-439,0 0 0,1 0 0,-1-1 0,1 1 0,0 0 0,0 0 0,0 0 0,0 0 0,1 0 0,1-3 0,5-13-769,1-9-2453,7-53-1,-7 17-2312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50:05.0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8244,'0'0'15596,"21"0"-13891,68 2-560,-82-2-1010,0 0 0,0 1 0,0 0 1,13 4-1,-18-4-105,0 0 0,-1-1 0,1 1 0,-1 0 0,1 0 0,-1 0 0,1 0 0,-1 0 0,1 0 0,-1 0 0,0 0 0,0 0 0,0 1 0,1-1 0,0 2 0,-2 0 4,1 0-1,-1 0 0,1 0 0,-1-1 0,0 1 0,0 0 0,0 0 0,-1 0 0,1 0 0,-1 0 0,1 0 0,-1-1 0,0 1 1,0 0-1,0-1 0,0 1 0,-1 0 0,1-1 0,-1 1 0,-2 2 0,-30 45 542,25-39-541,0 1 0,1 0 0,1 0 0,0 1 1,0 0-1,-7 22 0,14-34-46,1-1 0,-1 1 0,0-1-1,0 1 1,0-1 0,0 0 0,0 1 0,1-1 0,-1 1 0,0-1 0,0 1 0,1-1 0,-1 0 0,0 1 0,1-1 0,-1 0 0,0 1-1,1-1 1,-1 0 0,1 1 0,-1-1 0,0 0 0,1 0 0,-1 0 0,1 1 0,-1-1 0,1 0 0,-1 0 0,1 0 0,-1 0 0,1 0-1,-1 0 1,1 0 0,-1 0 0,1 0 0,0 0 0,29 1 141,-16-1-67,-11 1-43,1 0 0,0 0 0,-1 0 1,0 0-1,1 0 0,-1 1 0,0 0 0,1 0 1,-1 0-1,0 0 0,0 0 0,-1 0 1,1 1-1,0 0 0,-1-1 0,0 1 1,4 5-1,-3-2 37,0-1 0,-1 0 1,1 1-1,-1 0 0,-1-1 1,1 1-1,-1 0 0,0 0 1,0 0-1,-1 11 0,0-16-33,-1 1-1,0-1 0,1 0 0,-1 1 0,0-1 0,0 0 0,0 1 0,-1-1 1,1 0-1,0 0 0,0 0 0,-1 0 0,1 0 0,0 0 0,-1 0 1,1-1-1,-1 1 0,1 0 0,-1-1 0,1 1 0,-1-1 0,1 0 1,-4 1-1,-48 10 375,47-10-386,-9 1 50,0 1 2,0-1 0,-27-1 0,41-1-225,2-2-1652,1 0 816,0 0 1,0 0-1,0 0 1,0 0-1,0 0 0,0 1 1,1-1-1,4-2 1,3-3-4315,18-17-8571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7:16.6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0 271 8772,'0'0'12358,"181"-105"-11974,-117 70-384,1 0-96,-1 1-1921,-6-1-2337,-12 9-4866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5:09.471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72 134 1713,'0'0'9383,"7"21"-2500,22 64-2884,-28-82-3786,0 0-1,0 0 1,0 0 0,1-1-1,-1 1 1,1-1 0,-1 1-1,1-1 1,0 1 0,3 1-1,-5-3-180,1-1 0,-1 0 0,1 1 0,-1-1 0,1 1-1,0-1 1,-1 0 0,1 0 0,0 1 0,-1-1 0,1 0-1,0 0 1,0 0 0,-1 0 0,1 0 0,0 0 0,-1 0-1,1 0 1,0 0 0,-1 0 0,1 0 0,0-1 0,0 1-1,-1 0 1,2-1 0,0 0-22,0-1 0,1 0-1,-1 0 1,0 0 0,0-1 0,0 1-1,0 0 1,0-1 0,-1 0 0,1 1-1,1-6 1,7-13 42,-2 0 0,0-1-1,-2 0 1,0-1 0,-2 0-1,0 1 1,1-46 0,-5 67 0,0 0 1,0 1-1,0-1 0,0 0 1,0 1-1,0-1 1,0 0-1,-1 0 1,1 1-1,0-1 0,0 1 1,-1-1-1,1 0 1,0 1-1,-1-1 1,1 1-1,0-1 0,-1 0 1,1 1-1,-1-1 1,1 1-1,-1-1 0,1 1 1,-1 0-1,0-1 1,1 1-1,-1 0 1,0-1-1,-1 1 66,1-1 0,-1 1 1,0 0-1,0 0 0,1 0 0,-1 0 0,0 0 0,0 0 1,1 0-1,-1 0 0,-2 1 0,-1 1 80,1-1 1,-1 1-1,0 0 0,1 0 1,-1 0-1,1 1 0,-8 5 0,-59 50 661,8-6-3953,55-42-517,6 0-2873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50:05.3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321 1 1473,'0'0'22730,"-22"6"-20705,16-4-1929,-19 4 247,1 2 1,0 1-1,0 1 1,1 1-1,0 1 0,-22 15 1,33-18-122,2 0 0,-1 0 0,-15 19 0,26-28-224,0 1 0,0-1 0,-1 1 0,1-1-1,0 1 1,0-1 0,0 1 0,0-1 0,0 1-1,0-1 1,0 1 0,0-1 0,0 1 0,0-1 0,0 1-1,0-1 1,0 1 0,0-1 0,0 1 0,1-1-1,-1 1 1,0-1 0,0 1 0,0-1 0,1 1 0,-1-1-1,0 1 1,1-1 0,-1 0 0,0 1 0,1-1-1,-1 0 1,1 1 0,-1-1 0,1 0 0,-1 1 0,0-1-1,2 0 1,22 13-182,-20-11 168,31 12-58,46 23-31,-74-33 100,1 0 0,-1 1 0,0 0 0,0 0 0,-1 1 0,0 0 0,10 10 0,-14-12 6,1 1 0,-1-1 1,0 1-1,0-1 0,0 1 1,-1 0-1,1-1 0,-1 1 0,0 0 1,0 8-1,-1-11 25,0 1 0,0-1 0,0 1 0,0 0-1,0-1 1,0 1 0,-1-1 0,1 1 0,-1-1 0,0 0 0,0 1 0,0-1 0,0 0 0,0 1 0,0-1 0,-1 0 0,1 0 0,-1 0-1,1 0 1,-1 0 0,-2 2 0,-8 3 150,1-1-1,-2 0 0,1-1 0,-1 0 1,1-1-1,-27 5 0,12-4-163,-1-2-1,-37 0 1,64-3-103,0 0 1,0 1-1,0-1 0,0-1 0,0 1 1,-1 0-1,1 0 0,0 0 0,0 0 0,0-1 1,0 1-1,0 0 0,1-1 0,-1 1 1,0-1-1,0 1 0,0-1 0,0 0 1,0 1-1,1-1 0,-1 0 0,0 0 0,0 1 1,1-1-1,-1 0 0,1 0 0,-1 0 1,1 0-1,-1 0 0,1 0 0,-1 0 1,1 0-1,0 0 0,0 0 0,-1 0 0,1 0 1,0 0-1,0-1 0,0-2-581,1 0-1,-1 0 0,1 0 1,0 0-1,0 1 0,0-1 1,0 0-1,4-6 0,-2 4-776,1 1-1,-1-1 1,1 1-1,1 0 1,7-8-1,34-26-10529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50:05.5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1793,'0'0'21962,"136"7"-21754,-122-7-208,-4 7-384,-1-1-1841,-9 7-9813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50:05.7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8468,'35'28'2296,"46"45"-1,-79-71-2069,0 0 0,0 0 1,-1 0-1,1 0 0,-1 0 0,1 0 0,-1 1 0,0-1 0,0 0 0,0 1 0,0-1 0,0 1 0,-1-1 0,1 1 0,-1 0 0,1-1 1,-1 1-1,0-1 0,0 1 0,0 0 0,-1-1 0,0 6 0,-23 166 8162,11 94-4541,12-250-3802,1-18-46,0 1-1,0-1 0,0 0 1,0 1-1,0-1 0,0 1 0,0-1 1,0 0-1,0 1 0,0-1 1,-1 0-1,1 1 0,0-1 0,0 1 1,0-1-1,0 0 0,-1 1 1,1-1-1,0 0 0,0 0 1,-1 1-1,1-1 0,0 0 0,0 1 1,-1-1-1,1 0 0,0 0 1,-1 0-1,0 1 0,-2-8-1446,3-78-6673,0 5-1497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1T17:50:09.76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84,'566'-39,"-531"35,485-37,-464 44,-1 3,62 13,-54-7,68 3,188 19,-279-28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1T17:50:11.41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29,'456'-14,"-16"0,-5 15,-411 1,1 1,-2 1,1 1,0 1,29 12,-31-11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9:23:18.8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1681,'0'0'4370,"67"139"-4002,-57-132-144,0-7 160,-5 0 3602,-5-7-3682,-10-35-304,-10-6-9044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9:23:21.6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1 210 4898,'0'0'11790,"16"7"-9715,53 21-298,-60-24-1550,-1-1 0,1-1-1,0 1 1,0-1 0,-1-1 0,1 0 0,1 0-1,-1-1 1,0 0 0,0-1 0,0 0 0,0 0-1,0-1 1,0 0 0,-1 0 0,10-4-1,2-4-131,0-1 0,-1 0 0,0-1 0,27-24-1,-16 13 110,-27 21-155,-1-1-1,1 1 1,-1 0 0,1-1 0,-1 0-1,0 1 1,0-1 0,0 0 0,-1 0 0,1 0-1,-1-1 1,1 1 0,-1 0 0,0 0-1,0-1 1,-1 1 0,1-1 0,-1 1-1,1-1 1,-1 1 0,0 0 0,-1-1 0,1 1-1,0-1 1,-1 1 0,0-1 0,0 1-1,0 0 1,0 0 0,-1-1 0,1 1-1,-1 0 1,0 0 0,1 0 0,-1 0 0,-1 1-1,1-1 1,0 1 0,-1-1 0,1 1-1,-1 0 1,0 0 0,0 0 0,0 0-1,0 0 1,0 1 0,0-1 0,0 1 0,-6-2-1,6 2 9,1 1 0,-1-1 0,1 1 0,-1 0 0,0-1 0,1 1 0,-1 0 0,1 1 0,-1-1 0,0 0 0,1 1 0,-1-1 0,1 1 0,-1 0 0,1 0 0,0 0 0,-1 0 0,1 0 0,0 1 0,-3 1 0,1 2-40,0 0-1,0 0 1,0 1 0,0-1-1,1 1 1,-5 10-1,6-10 5,-6 12 6,2 1 0,0 0-1,1 1 1,0 0 0,2-1-1,0 1 1,2 0 0,0 1-1,4 35 1,-3-52-28,1 1 0,0-1-1,0 1 1,0-1 0,1 1 0,0-1-1,-1 0 1,2 0 0,-1 0 0,0 0-1,1 0 1,0 0 0,0 0 0,0-1 0,0 0-1,0 1 1,1-1 0,-1 0 0,1-1-1,5 4 1,6 2-14,1 0 1,0-1-1,33 9 0,-42-14 12,4 1-240,0 0 1,0-1 0,0-1-1,0 0 1,0 0-1,0-1 1,0-1-1,15-2 1,-24 3-7,0-1-1,0 0 1,-1 0 0,1 0 0,0 0 0,0 0 0,-1 0 0,1 0 0,0-1 0,-1 1 0,0 0 0,1-1 0,-1 0 0,0 1 0,1-1 0,-1 0 0,0 1-1,0-1 1,-1 0 0,1 0 0,0 0 0,0 0 0,-1 0 0,1-2 0,3-6-1107,15-38-5817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9:23:21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10565,'0'0'11090,"3"24"-9708,1 5-954,0-9 127,-2 1-1,1 38 1,2-25 507,-2-48-696,1-1 0,0 1 0,10-21 0,3-10-158,-17 44-233,0 0 0,1-1-1,-1 1 1,0 0-1,1 0 1,0 0-1,-1 0 1,1 0-1,0 0 1,-1 0 0,1 0-1,0 0 1,0 0-1,0 0 1,0 1-1,-1-1 1,1 0-1,0 1 1,2-2 0,23 0-8722,-16 2 3916,5 0-1679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9:23:22.6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158 14 2945,'0'0'13460,"-11"-14"-7223,5 14-6142,1 1 0,-1 0-1,0 0 1,0 0 0,0 1-1,0-1 1,1 2-1,-1-1 1,1 0 0,-1 1-1,1 0 1,0 0 0,0 1-1,1-1 1,-1 1 0,1 0-1,-1 1 1,1-1-1,0 1 1,1-1 0,-1 1-1,1 0 1,0 0 0,0 1-1,-2 6 1,2-5-8,0-1-1,1 1 1,0 0 0,0 0 0,1 0 0,0 1-1,0-1 1,1 0 0,-1 0 0,2 1 0,-1-1 0,1 0-1,0 0 1,0 1 0,1-1 0,0 0 0,0 0-1,1-1 1,7 14 0,7 3-79,-13-19-3,-1 0-1,1 0 0,-1 0 0,0 1 1,-1-1-1,1 1 0,-1 0 0,0-1 1,0 1-1,0 0 0,-1 0 0,0 0 1,0 0-1,1 6 0,-2 5 47,1-12-30,0-1 0,-1 0 0,0 0 0,0 0-1,0 1 1,0-1 0,0 0 0,-1 0 0,1 0-1,-1 0 1,0 1 0,0-1 0,0 0 0,0 0-1,-1-1 1,1 1 0,-1 0 0,0 0 0,0-1-1,-2 4 1,-60 49-2000,75-70-16966,13-11 13844,1 10 3895,16 2 4648,-33 12-2238,1 0-1,-1-1 1,0 0 0,11-7-1,15-12 2247,38-33-1,-49 35-2815,-1-1 1,0-1 0,-2 0-1,24-36 1,-40 53-331,-1 0 1,0 0-1,0 0 1,0-1-1,-1 1 1,0-1-1,2-7 2879,-4 13-3131,0 0-1,-1 0 1,1-1 0,0 1-1,-1 0 1,1 0 0,0 0-1,-1 0 1,1 0 0,0 0-1,-1 0 1,1 0 0,0 0-1,-1 0 1,1 0 0,0 0-1,-1 0 1,1 0 0,0 0-1,-1 1 1,1-1-1,0 0 1,-1 0 0,1 0-1,0 0 1,-1 1 0,1-1-1,0 0 1,0 0 0,-1 1-1,1-1 1,0 0 0,0 0-1,0 1 1,-1-1 0,-5 7 1,1 0 0,-1 0 0,1 0 1,1 1-1,-1-1 0,1 1 0,0 0 0,1 0 1,0 1-1,1-1 0,-1 1 0,1-1 0,1 1 1,0 0-1,0-1 0,1 1 0,0 0 1,1 10-1,0-17-53,0 1 0,-1-1 0,1 0 0,0 0 0,0-1 0,0 1 0,1 0 0,-1 0 0,0 0 0,1-1 0,-1 1 0,1-1 0,-1 1 0,1-1 0,0 1 0,0-1 0,2 1 0,2 1 18,0 0 0,0 0 0,1-1 0,-1 0 0,12 2 0,-2-1-276,0-1 0,1-1 0,-1-1 0,22-2 0,-33 2-90,0-1 1,0-1-1,0 1 0,0-1 1,0 0-1,-1 0 1,1 0-1,-1-1 0,1 1 1,-1-1-1,0 0 1,0 0-1,6-7 0,-1 0-1253,0 0-1,-2-1 0,1 0 0,6-13 1,8-18-5600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9:23:22.8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56 9220,'0'0'10757,"67"0"-9652,-31 0-753,0-7-320,5-7-32,-11 7-1233,-4 0-1696,-5 0-2033,-11-7-3650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5:09.87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42 10997,'0'0'15156,"13"22"-14241,43 67-578,-55-87-337,1 0 1,-1 0 0,1 0 0,-1 0 0,1 0-1,0 0 1,-1-1 0,1 1 0,0-1 0,0 1 0,0-1-1,0 0 1,1 1 0,-1-1 0,0-1 0,0 1-1,1 0 1,-1 0 0,0-1 0,1 1 0,-1-1-1,1 0 1,-1 0 0,1 0 0,-1 0 0,4 0 0,5-1-18,-8 1-33,1-1 0,-1 1 0,1-1 0,0 0 0,-1 0 1,1 0-1,-1 0 0,0 0 0,1-1 0,-1 0 0,0 0 0,0 0 0,0 0 1,0 0-1,0 0 0,-1-1 0,1 1 0,-1-1 0,4-5 0,3-5-460,-1 0 0,0-1-1,8-19 1,-1 1-754,-5 17 541,-10 15 723,0 0 1,0 0-1,0-1 0,0 1 1,0 0-1,0 0 1,1 0-1,-1 0 1,0 0-1,0 0 1,0 0-1,0 0 1,0 0-1,0 0 1,0 0-1,0-1 0,0 1 1,1 0-1,-1 0 1,0 0-1,0 0 1,0 0-1,0 0 1,0 0-1,0 0 1,1 0-1,-1 0 1,0 0-1,0 0 1,0 0-1,0 0 0,0 0 1,0 0-1,0 0 1,1 0-1,-1 0 1,0 0-1,0 1 1,0-1-1,0 0 1,0 0-1,0 0 1,0 0-1,0 0 1,0 0-1,1 0 0,-1 0 1,0 0-1,0 0 1,0 0-1,0 1 1,0-1-1,0 0 1,0 0-1,0 0 1,0 0-1,0 0 1,0 0-1,0 0 0,0 1 1,0-1-1,0 0 1,12 53 2037,-8-31-1179,1 0 0,1 0 0,0 0 0,19 37 0,-24-57-816,0 0-1,0 0 1,0 0-1,1 0 1,-1-1-1,1 1 1,-1 0-1,1-1 1,0 1-1,3 2 0,-4-4-40,0 1-1,0-1 1,0 0-1,0 1 0,0-1 1,0 0-1,-1 0 1,1 1-1,0-1 0,0 0 1,0 0-1,0 0 1,0 0-1,0-1 0,0 1 1,0 0-1,0 0 1,1-1-1,0 0-6,0 0 0,0-1 0,0 1-1,0-1 1,0 1 0,0-1 0,-1 0 0,1 0 0,0 1-1,-1-1 1,0 0 0,1-1 0,-1 1 0,0 0 0,1-4-1,6-16 119,-1 1-1,-1-1 1,0 0-1,-2-1 1,2-41-1,-6 62-132,-1 1-1,1-1 0,-1 0 1,1 0-1,-1 0 0,0 1 1,0-1-1,0 0 0,0 1 0,0-1 1,0 0-1,-1 1 0,1 0 1,0-1-1,-1 1 0,1 0 1,-1 0-1,1-1 0,-1 1 1,-2-1-1,-10-4-4208,1 4-5664,4 2 268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9:23:23.0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0 3298,'0'0'15319,"-26"145"-13399,26-131-431,0 7-1089,0-7-400,0-7-112,5 7-992,11-14-1361,4 0-1393,1 0-1585,-6-7-2208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9:23:23.3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28 8644,'156'-17'1777,"-68"12"4211,-80 6-5472,0-2 1,0 1-1,0-1 0,12-3 0,-20 4-454,1 0 0,-1 0 0,1 0 0,-1 0 0,1 0 0,0 0 0,-1-1 0,1 1 0,-1 0 0,1 1 0,-1-1 0,1 0 0,0 0 0,-1 0 0,1 0 0,-1 0 0,1 0 0,-1 1 0,1-1 0,-1 0 0,1 1 0,-1-1 0,1 0 0,-1 1 0,1-1 0,-1 0 0,0 1 0,1-1 0,-1 1 0,1-1 0,-1 1 0,0-1 0,0 1 0,1-1 0,-1 1 0,0-1 0,0 1 0,0-1 0,1 1 0,-1 0 0,0 30 365,-1-15 208,1 273 3706,0-286-4336,0 0 0,1 0-1,-1 0 1,1 0 0,0 0 0,0 0 0,0 0 0,0 0-1,1-1 1,-1 1 0,1 0 0,-1-1 0,5 5 0,-5-6-83,0 1 0,0-1 1,1 0-1,-1 0 1,0 0-1,1 0 1,-1 0-1,1-1 0,-1 1 1,1 0-1,-1-1 1,1 1-1,-1-1 1,1 1-1,0-1 0,-1 0 1,1 1-1,0-1 1,-1 0-1,1 0 1,0 0-1,-1-1 0,1 1 1,-1 0-1,1-1 1,0 1-1,-1-1 1,1 1-1,-1-1 0,3-1 1,-1-1-391,0 0 1,0 0-1,-1 0 1,1 0-1,-1-1 1,0 1-1,0-1 1,0 0-1,0 1 1,-1-1-1,1 0 1,-1 0-1,0 0 1,0 0-1,0-5 1,3-10-3928,7-16-6967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9:23:23.5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42 9668,'0'0'7972,"144"-21"-8116,-108 14-2417,-1-7-2882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9:23:23.7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84 8676,'0'0'9989,"139"-21"-9877,-93 21-112,-5-21-449,0 7-879,-5 0-769,-5 14-608,-11-13-945,-5 13-1376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9:23:23.9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7331,'0'0'14412,"0"25"-12448,1 86-430,-2-97-1346,2 1-1,0-1 1,1 0 0,0 0-1,1 0 1,1 0 0,0-1-1,1 1 1,0-1 0,1 0 0,0 0-1,1-1 1,1 0 0,0 0-1,1 0 1,17 17 0,-23-25-210,0-1 0,0 0 0,0-1 0,0 1 0,1 0 0,-1-1 0,1 0 0,-1 0 0,1 0 0,0 0 0,0-1 0,0 1 0,0-1 0,0 0 0,0 0 0,0 0 0,0-1 0,0 0 0,1 1 0,-1-1 0,0-1 0,0 1 0,0-1 0,0 1 0,0-1 0,1-1 0,-2 1 0,1 0 0,0-1 0,0 0 0,0 0 0,-1 0 0,1 0 0,-1-1 0,1 1 0,-1-1 0,0 0 0,0 0 0,0 0 0,2-4 0,6-10-2897,0 0 1,13-30-1,-7 4-7147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34:50.0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1 704,'0'0'18569,"23"0"-16803,74 1-648,-89-1-935,0 0 1,1 1-1,-1 0 0,0 1 1,0 0-1,0 0 0,14 6 1,-20-7-94,0 0-1,0 0 1,-1 0 0,1 1-1,0-1 1,0 1 0,-1-1-1,1 1 1,-1 0 0,1-1-1,-1 1 1,0 0 0,1 0 0,-1 0-1,0 0 1,-1 0 0,1 0-1,0 0 1,0 1 0,-1-1-1,0 0 1,1 0 0,-1 1-1,0-1 1,0 3 0,0-2 25,1 3 35,-1 0 0,0 0 0,0 0 0,0 1 0,-1-1 0,0 0 0,0 0 0,-1 0 0,0 0 0,0-1 0,0 1 0,0 0 0,-1-1 1,0 1-1,-6 6 0,-19 25 163,-1-2 0,-46 43 0,75-78-310,0 0 0,1 0 0,-1 0 0,0 0 1,0 0-1,1 0 0,-1 0 0,0 0 0,1 0 1,-1 0-1,0 0 0,1 0 0,-1 1 0,0-1 0,0 0 1,1 0-1,-1 0 0,0 0 0,0 1 0,1-1 0,-1 0 1,0 0-1,0 0 0,1 1 0,-1-1 0,0 0 0,0 0 1,0 1-1,0-1 0,1 0 0,-1 1 0,0-1 1,0 0-1,0 0 0,0 1 0,0-1 0,0 0 0,0 1 1,0-1-1,0 0 0,0 1 0,0-1 0,0 0 0,0 1 1,0-1-1,0 0 0,0 0 0,0 1 0,0-1 0,-1 0 1,1 1-1,0-1 0,0 0 0,0 0 0,0 1 1,-1-1-1,1 0 0,0 0 0,0 1 0,0-1 0,-1 0 1,1 0-1,0 0 0,-1 1 0,30-3 64,-28 2-65,12-2 106,-1 0 1,1-1 0,-1-1 0,0 0 0,-1-1-1,1 0 1,-1 0 0,0-1 0,0-1 0,15-11-1,-19 11-615,1 0 0,-1 0-1,0 0 1,0-1-1,10-16 1,-13 17-880,-1 1-1,0-1 1,0 1 0,0-1 0,-1 0 0,0 0 0,-1 0 0,2-14 0,-2-18-11982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34:50.6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269 27 8772,'0'0'12587,"-23"19"-11210,-77 70 69,91-80-1151,0 1 0,1 0 0,0 0 0,0 1 1,1 0-1,1 0 0,-10 24 0,6-13 118,-3 9-193,2 2-1,1-1 1,1 2 0,2-1-1,1 1 1,2 0-1,1 0 1,2 1-1,3 36 1,-1-61-206,0 0 1,0 0-1,1 0 1,1 0-1,-1 0 1,2-1-1,-1 1 1,1-1-1,1 0 0,0 0 1,0 0-1,1-1 1,0 0-1,0 0 1,1 0-1,10 8 1,-6-6 9,1-1 0,0 0 0,1-1 1,0-1-1,0 0 0,0-1 0,1 0 1,0-1-1,0-1 0,22 5 0,-3-3 32,0-1-1,0-2 1,1-1 0,-1-1-1,52-6 1,-75 2-44,0 0 0,1 0 1,-1-1-1,0 0 1,-1-1-1,1 0 0,-1-1 1,0 0-1,16-13 1,2-5 51,37-43 1,-52 53-50,-1 0 1,0-1-1,-1 0 0,-1-1 1,0 0-1,-2-1 0,1 1 1,-2-1-1,0-1 0,-2 1 0,1-1 1,-2 0-1,-1 0 0,1-28 1,-1 14 128,-1 1 0,-6-47 0,3 66-2,0 1-1,-1-1 0,0 1 1,-1 0-1,0 0 0,-1 0 1,0 0-1,-1 1 0,-11-17 1,4 11-106,-1 0 1,0 1 0,-1 0 0,0 1-1,-1 1 1,-1 0 0,0 2-1,-1 0 1,0 0 0,-1 2-1,-32-12 1,37 17-37,-4-2 0,0 1 0,0 1 0,-23-2 0,20 4 29,-71-4-373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35:19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 0 2849,'0'0'18273,"1"20"-15958,1 37-304,-3 1 0,-11 77-1,-23 33-233,14-78-1475,-9 95-1,26-165-944,2-47-266,5-19-1150,2 0 0,16-68 0,-3 15-2882,-6 7-2590,2 6-1892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35:19.5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0 608,'-4'33'6171,"4"-27"-401,2-3-3836,1 0-674,7 41 2244,-4-12-1864,47 236 6904,-36-174-7302,-6-45-1382,3-2 1,20 49 0,-25-72-1156,-13-37-12354,-16-11 4021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35:19.7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73 11045,'0'0'15559,"160"-27"-14951,-116 21-608,-6-1-128,1 1-2273,-10-7-2609,0-1-3186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5:10.19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56 10053,'0'0'13334,"87"-7"-12102,-46 0-335,-5 0 271,0 0-736,-11 0-384,6 0-48,-10 0-32,-6 7-1264,-5-7-2594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35:20.0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12486,'0'0'9135,"5"30"-6081,0-1-2289,1 17 526,3-1 1,20 65 0,-18-75-921,2 0-1,1-1 1,1-1 0,3 0 0,26 39 0,-44-72-370,0 0 0,0 0 0,1 1 0,-1-1 0,0 0 1,0 0-1,0 0 0,1 0 0,-1 0 0,0 0 0,0 0 1,0 0-1,1 0 0,-1 0 0,0 0 0,0 0 0,0 0 0,1 0 1,-1 0-1,0 0 0,0 0 0,0 0 0,1 0 0,-1-1 0,0 1 1,0 0-1,0 0 0,1 0 0,-1 0 0,0 0 0,0 0 0,0-1 1,0 1-1,0 0 0,1 0 0,-1 0 0,0 0 0,0-1 0,0 1 1,0 0-1,0 0 0,0 0 0,0-1 0,0 1 0,0 0 0,0 0 1,0-1-1,0 1 0,0 0 0,0 0 0,0 0 0,0-1 0,0 1 1,0 0-1,0 0 0,4-16 57,49-197 730,-48 197-770,-2 5 238,-1 0-1,0 0 1,-1 0 0,1-14-1,-2-4-6904,0 11-2928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35:20.4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8324,'0'0'14473,"0"27"-11957,0 176 1110,0 248-1716,1-448-1912,-1 0-1,1 0 1,0 0 0,0 0 0,0-1-1,0 1 1,0 0 0,1 0 0,-1-1-1,1 1 1,0-1 0,0 1 0,0-1-1,0 0 1,0 0 0,0 0 0,0 0-1,1 0 1,-1 0 0,1-1 0,0 1-1,-1-1 1,1 0 0,0 0-1,0 0 1,0 0 0,3 1 0,7 1 43,0 0 0,-1 0-1,1-1 1,25 0 0,-17-1-175,25 0-1575,-44-2 842,0 1-1,0 0 1,0-1 0,0 1-1,0-1 1,0 0 0,0 0-1,0 0 1,0 0 0,2-1-1,7-10-9230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35:20.8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66 2593,'0'0'18854,"10"-3"-16810,23-5-652,1 1 1,0 2-1,59-1 1,27-3-1454,-97 7-1245,8-2-3361,-11-5-3388,-5-3-2035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35:21.1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 7924,'0'0'16903,"88"-7"-15446,-44 7-208,9 0-401,0 0-480,-4 0-288,-1 0-80,-9 0-96,-14 0-1040,-16 0-1121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35:21.3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10165,'0'0'11557,"0"151"-8196,0-86-911,5 1-962,10-7-671,-5-14-577,-1-5-176,-4-7-64,5-14 0,-5-12-528,-5-1-977,5-6-2625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35:21.6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66 11925,'0'0'13231,"6"25"-10753,18 83-779,-19-83-911,5 43 0,-7-34-152,-1-30-519,-1-15-21,1-37 29,-1 13-89,2 15-244,0 1 1,1 0 0,1-1-1,1 2 1,1-1 0,0 1 0,2 0-1,0 0 1,19-28 0,-27 44-75,0 1 0,1-1 1,-1 1-1,0-1 1,0 1-1,1 0 1,-1 0-1,1 0 0,-1 0 1,1 0-1,-1 0 1,1 0-1,0 0 0,-1 0 1,1 1-1,2-1 1,19-1-9315,-9 2 2265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35:21.9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1 170 2801,'0'0'18065,"17"-1"-16553,-17 1-1504,10 0 203,0-1 0,0 0 0,1 0 0,-1-1 0,-1 0 0,1-1 0,0 0 0,-1-1 0,1 0 0,-1 0 0,0-1 0,0-1 0,15-11 0,-19 12-123,-1 0 0,0 0 0,0-1 0,0 1 0,-1-1 0,1 0 0,-1 0 0,-1 0 0,4-9 0,-6 14-60,1-1 1,-1 1-1,0-1 0,1 0 1,-1 1-1,0-1 0,0 1 0,0-1 1,0 0-1,0 1 0,0-1 1,-1 1-1,1-1 0,0 1 1,-1-1-1,1 0 0,-1 1 1,0 0-1,1-1 0,-1 1 1,0-1-1,0 1 0,0 0 1,0 0-1,0-1 0,0 1 1,0 0-1,-1 0 0,1 0 0,0 0 1,-1 0-1,1 1 0,0-1 1,-1 0-1,1 1 0,-1-1 1,1 0-1,-1 1 0,0 0 1,1-1-1,-1 1 0,1 0 1,-3 0-1,-1 0 42,0 0 0,1 0 1,-1 1-1,0-1 0,1 1 0,-1 0 0,1 1 1,-1-1-1,1 1 0,-1-1 0,1 2 0,0-1 1,0 0-1,0 1 0,0-1 0,1 1 0,-1 0 1,1 1-1,-1-1 0,1 0 0,0 1 0,0 0 1,1 0-1,-1 0 0,1 0 0,-3 6 0,1-2 54,0 1 0,0-1-1,1 1 1,0 0 0,1 0-1,0 0 1,0 0 0,1 0-1,0 0 1,1 0 0,0 1-1,2 17 1,-1-24-110,0 0 1,0 0-1,0 0 1,1-1-1,-1 1 1,1 0 0,-1-1-1,1 1 1,0-1-1,0 0 1,0 1-1,0-1 1,1 0-1,-1 0 1,1 0-1,-1-1 1,5 3-1,5 2 56,0-1 1,23 8-1,-21-9-57,5 2-473,1-1 0,-1-1 0,28 2 0,-8-4-1909,-1-2 0,44-4-1,-55-2-6018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35:22.3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0 233 1345,'0'0'23042,"16"-4"-21484,-14 4-1509,9-2 121,0 0-1,0-1 0,0 0 0,-1-1 0,1-1 1,-1 1-1,0-1 0,0-1 0,0 0 1,-1-1-1,0 1 0,10-10 0,-15 10-137,1 1 0,-1-1 0,0 0 0,0 0 0,0-1 0,-1 1 0,0-1 0,0 0 0,-1 1 0,0-1 0,0 0 0,0 0 0,-1-1 0,0 1 0,-1 0 0,0-12 0,0 17-28,0 1 0,-1-1 0,1 1 0,0-1 0,-1 1 0,0-1 0,1 1 0,-1-1 0,0 1 0,0 0 0,1-1 0,-1 1 0,0 0 0,0-1 0,-1 1 0,1 0-1,0 0 1,0 0 0,0 0 0,-1 0 0,1 1 0,-1-1 0,1 0 0,-1 0 0,1 1 0,-1-1 0,1 1 0,-2-1 0,0 0 23,0 1 0,0-1 1,0 1-1,0-1 1,0 1-1,0 0 0,0 0 1,0 0-1,1 1 0,-1-1 1,0 1-1,0-1 1,0 1-1,0 0 0,-5 3 1,5-1 26,-1 0 1,0 0 0,1 0 0,0 1-1,0-1 1,0 1 0,0 0 0,0 0-1,1 0 1,-3 5 0,-17 48 517,19-47-467,1 0 1,0 0 0,1-1 0,0 1-1,0 0 1,1 1 0,2 17 0,-2-23-64,2 1 0,-1-1 1,0 0-1,1 0 0,0 0 1,1 0-1,-1 0 0,1 0 1,0 0-1,0-1 0,0 1 1,0-1-1,1 0 0,0 0 1,8 7-1,0-3 62,1 0 1,1 0-1,-1-1 0,1-1 1,25 8-1,75 14-114,-96-26-1581,-10-4-4581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35:29.3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1 3426,'0'5'23314,"0"38"-22812,0 171 608,-10-223-2730,0-12-1800,-3-15-6091,8 10-160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35:29.4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0 1 1601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5:10.38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1 12566,'0'0'12341,"21"152"-9939,-11-97-1314,0-20-640,-5 7-368,0-15-80,-5 1-1248,0 7-1842,0-8-4993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35:29.9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308 158 1601,'-123'-100'6648,"111"90"-5143,-15-11 3831,15 20-1106,0 2-2108,9 0-1944,0 0 0,0 0 0,0 0 0,0 0 0,0 1 0,0 0 1,0-1-1,0 1 0,1 0 0,-1 1 0,1-1 0,-1 0 0,1 1 0,0-1 0,0 1 0,0 0 1,0-1-1,1 1 0,-3 5 0,-31 65 1035,32-67-1023,-3 12 176,0 1-1,1-1 1,0 1 0,2 0 0,-2 27-1,3-4 49,6 58 0,-3-85-398,1 0 0,1-1 0,0 1 0,1-1 0,1 0-1,0 0 1,0 0 0,2 0 0,0-1 0,0 0-1,1-1 1,14 18 0,-15-22-13,0-1 0,1 0 0,0 0 0,0 0 0,1-1 0,0 0 0,0 0 0,0-1 0,1-1-1,-1 1 1,1-2 0,0 1 0,1-1 0,-1-1 0,0 0 0,1 0 0,-1-1 0,12 0 0,-11-1 11,1 0 1,-1-1-1,0 0 1,0-1 0,-1 0-1,1 0 1,0-2-1,-1 1 1,1-1-1,-1-1 1,0 1-1,-1-2 1,1 0-1,-1 0 1,0 0-1,0-1 1,14-15-1,-2 0 18,-1-1 0,0-1 0,-2 0 0,-1-1 0,22-44 0,-29 49 29,-1-1 0,-2 1 0,0-2 0,-1 1 0,-1-1 1,-1 0-1,-1 0 0,1-32 0,-5 49-7,0 0 1,0 0-1,0 0 1,-1 0-1,1 0 1,-1 0-1,0 1 0,-1-1 1,1 1-1,-1-1 1,0 1-1,0 0 1,-1 0-1,1 0 0,-1 0 1,-5-4-1,-12-10 483,-44-27-1,45 32-461,5 4-75,-2 0 0,1 1 0,-1 1 0,-1 0 0,1 2 0,-1 0 0,-21-3 0,31 6 0,2-1 45,-16 0-322,-3 17-26063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37:55.5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6867,'0'0'7958,"2"30"-4223,11 195 2218,-13-215-5617,2 32 756,1 0-1,3 0 1,1 0 0,18 61-1,-9-79-1005,-8-15-86,-7-7-190,-1-14-2918,0 1 1727,-1-1-1,0 1 1,0 0-1,-2 0 1,1-1-1,-5-10 1,-3-15-2859,-4-34-5263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37:56.0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21 6371,'0'0'14241,"30"-4"-13038,9-1-815,8 0 429,79-1 1,-117 6-688,-1 0 1,1 1 0,0-1 0,0 2 0,-1 0 0,1 0 0,14 5-1,-20-5-53,1 0-1,-1 0 1,0 0 0,0 0-1,0 0 1,0 1-1,0-1 1,0 1-1,-1 0 1,1 0 0,-1 0-1,0 0 1,0 0-1,0 1 1,0-1-1,-1 1 1,1-1-1,-1 1 1,0-1 0,1 6-1,-1-3 64,0 0-1,-1 0 1,1 0-1,-1 0 1,-1 0 0,1 0-1,-1 0 1,0 0-1,0 0 1,-1 0-1,0-1 1,0 1 0,0 0-1,-1-1 1,1 0-1,-1 1 1,-1-1-1,1 0 1,-1 0-1,0-1 1,0 1 0,0-1-1,-1 0 1,1 0-1,-8 5 1,-5 2-78,0-1 0,0 0 0,0-1 0,-2-1 0,1-1 0,-31 9 0,40-15-75,9-1 5,0 0 1,-1 0-1,1 0 0,0 0 1,0 0-1,0 0 0,0 1 1,0-1-1,0 0 0,0 0 1,-1 0-1,1 0 0,0 0 1,0 0-1,0 1 0,0-1 1,0 0-1,0 0 0,0 0 1,0 0-1,0 0 0,0 1 1,0-1-1,0 0 0,0 0 1,0 0-1,0 0 0,0 0 1,0 1-1,0-1 0,0 0 1,0 0-1,0 0 0,0 0 1,0 0-1,0 1 0,0-1 1,0 0-1,0 0 0,0 0 1,1 0-1,-1 0 0,0 0 1,0 1-1,0-1 0,0 0 1,0 0-1,0 0 0,0 0 1,1 0-1,-1 0 0,0 0 1,0 0-1,0 0 0,0 0 1,0 0-1,1 0 0,-1 0 1,0 0-1,0 0 0,0 0 1,1 0-1,29 2-209,43 8 1,-20-2 326,-30-5-73,34 8-1,-51-9-32,0 0-1,0 0 0,0 0 1,-1 1-1,1 0 0,0 0 1,-1 0-1,0 1 0,0 0 0,8 8 1,-10-9 27,-1 0 0,0 0 0,-1 0 0,1 1 0,0-1 0,-1 1 0,0-1 0,0 1 0,0 0 0,0 0 1,-1-1-1,1 8 0,-1-8 13,0-1 0,0 1 0,0 0 1,0-1-1,0 1 0,-1-1 0,1 1 1,-1-1-1,0 1 0,0-1 0,0 1 0,0-1 1,0 0-1,0 1 0,-1-1 0,1 0 1,-1 0-1,1 0 0,-3 2 0,-5 2 49,1-1 0,-1-1 0,0 1 0,0-2 0,-1 1 0,1-1 0,-1 0 0,0-1 0,-19 2 0,-11-1 5,-47-3 0,42-1-79,-18 1-1308,62 0 331,1-2 440,0 0 1,1 1-1,-1-1 0,0 0 0,1 0 0,-1 1 0,1-1 0,-1 0 0,1 1 0,0-1 0,-1 0 0,1 1 0,0-1 0,0 1 0,0 0 0,0-1 0,1 1 0,-1 0 0,0 0 1,2-2-1,-3 3 437,27-25-8445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37:56.4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167 1 8612,'0'0'18440,"-22"5"-16743,-68 22-614,86-26-1006,0 0 0,0 1 0,1 0 0,-1 0 0,1 0-1,-1 0 1,1 0 0,0 1 0,0 0 0,0-1 0,0 1-1,-4 5 1,6-6-66,0-1-1,1 1 0,-1 0 1,0-1-1,1 1 0,-1 0 1,1 0-1,0-1 0,-1 1 1,1 0-1,0 0 1,0 0-1,0 0 0,0-1 1,0 1-1,1 0 0,-1 0 1,1 0-1,0 1 0,2 3-29,0 0 0,0-1 0,1 1 0,0-1 0,0 0-1,0 0 1,0 0 0,1-1 0,0 1 0,10 6-1,45 30 10,57 44 27,-103-73-11,0 0-1,-1 1 1,-1 1-1,0 0 1,17 27-1,-26-36 25,-1 0-1,0-1 0,1 1 0,-2 0 0,1 0 0,-1 0 0,1 0 0,-2 0 1,1 0-1,0 1 0,-1 5 0,-5-9 454,-60 0 454,39 0-1017,-1-1-1,0-1 1,1-1 0,-1-2 0,-50-11 0,75 13-70,1 1 0,0-1 0,-1 0 1,1 0-1,-1 0 0,1 0 0,0-1 0,0 1 0,0 0 0,0 0 0,0-1 1,0 1-1,0 0 0,0-1 0,0 1 0,1-1 0,-1 0 0,0 1 1,1-1-1,-1 1 0,1-1 0,0 0 0,0 1 0,0-1 0,0-2 0,-1-4-1490,1 1 0,1-1-1,0 1 1,2-12-1,13-26-8684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37:56.5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33 12214,'0'0'12437,"165"0"-11572,-112-7-865,-4 1-384,-5-1-2610,-15 1-2801,-15-1-3713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37:56.7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10917,'0'0'14247,"0"164"-11446,5-105-896,9 0-705,1 7-463,9-14-497,-9 1-160,-1-21-80,-9-5-16,-5-21-416,0 1-609,0-1-1440,-29-6-2513,0-6-7300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37:57.8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8148,'0'0'13272,"28"0"-10838,199 0 1554,-225 0-3919,0-1 1,0 1-1,0 0 0,0 0 1,0 0-1,1 1 0,-1-1 0,0 0 1,0 1-1,0 0 0,0-1 1,0 1-1,0 0 0,0 0 0,0 0 1,-1 0-1,4 2 0,-4-1-19,-1 0 0,1 0 0,0 0 0,-1 1 0,1-1 0,-1 0 0,0 0 0,0 0 0,0 0 0,0 0 0,0 1 0,0-1 0,0 0 0,-1 0 0,1 0 0,-1 0 0,0 0 0,1 0-1,-3 4 1,-12 28 236,-1 0-1,-2-1 1,-2-1-1,-36 48 1,54-74-284,2 0-10,21-5-32,-12-2-28,0 1 0,-1-1-1,1-1 1,0 0 0,-1 0 0,1-1-1,-1 0 1,0 0 0,0-1-1,0 0 1,14-9 0,-6 1-342,-1-1 0,0 0 1,-1-1-1,17-21 0,-28 32-182,0 0-1,-1-1 0,1 1 0,-1-1 0,0 0 0,0 0 0,-1 0 0,3-7 0,-1-21-8394,-3 12-362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37:58.3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101 98 10341,'0'0'8841,"-12"19"-6064,-1-1-2092,4-7-292,2 1 0,-1-1 0,1 1 0,1 0-1,0 1 1,1 0 0,0 0 0,-4 18 0,4 2 241,0-1-1,3 1 1,0 0-1,2-1 1,7 54 0,-4-70-564,1 0 0,0-1 0,1 0 0,0 0 1,1 0-1,1-1 0,1 1 0,0-2 0,16 23 0,-17-28-63,-1 0 0,1 0 0,1-1 0,-1 0 0,1 0 0,1-1 0,-1 1 0,1-2 0,0 0-1,0 0 1,1 0 0,-1-1 0,1 0 0,0-1 0,0 0 0,11 1 0,-10-2 9,0-1 0,0-1 0,0 1 0,0-2 0,0 1 0,-1-1 0,1-1 0,0 0 0,-1-1 0,1 0 0,-1 0 0,0-1 0,0-1 0,0 1 0,14-10 0,-2-3 57,0 0 1,-1-1 0,-1-1-1,0-1 1,-2 0-1,22-32 1,-31 38-45,0-1 0,-1 1 0,0-2 0,-1 1 0,-1-1 1,-1 0-1,0-1 0,-1 1 0,0-1 0,-2 0 0,1-29 0,-2 32 7,-1-1 0,0 0 0,-2 1 0,1-1 0,-2 1 0,0 0 0,-1-1-1,0 1 1,-1 1 0,-8-17 0,6 18-17,0 1 0,0-1-1,-1 2 1,-1-1 0,1 1 0,-2 0 0,1 1-1,-1 0 1,-1 1 0,0 0 0,0 1 0,0 0-1,-1 0 1,0 1 0,0 1 0,-1 0 0,0 1-1,1 0 1,-1 1 0,-1 0 0,1 1-1,0 1 1,-21 0 0,-59 1-208,77-9-10272,2-2-499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37:59.1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224 6 8964,'0'0'17963,"-8"-1"-16509,-1 0-1212,-50-3 927,54 4-1126,1 0 0,-1 1 0,0 0 0,1 0 0,-1 0 0,1 0 0,-1 0-1,1 1 1,0 0 0,0 0 0,-7 4 0,8-4-58,0 0 0,0 0 0,0 0 0,0 1 0,0-1 0,1 0-1,-1 1 1,1 0 0,0 0 0,0-1 0,0 1 0,0 1 0,0-1 0,1 0-1,0 0 1,-1 1 0,1-1 0,0 0 0,0 1 0,1-1 0,-1 1 0,1 0-1,0 4 1,0 4-40,1 0 0,1-1 0,0 1 0,0 0 0,1 0 0,1-1 0,7 17 0,5 6 20,23 33-1,-22-40-43,-2 1-1,17 39 1,-31-64 68,1 1 1,-1 0 0,0-1 0,0 1 0,0 0-1,-1 0 1,1 0 0,-1-1 0,0 1-1,0 0 1,0 0 0,-1 0 0,1 0-1,-1-1 1,0 1 0,0 0 0,0-1-1,-1 1 1,1 0 0,-1-1 0,-2 4-1,1-4 12,1 0 0,-1-1 0,0 1 0,0 0 0,0-1 0,0 0 0,0 0 0,-1 0 0,1 0 0,-1 0 0,0-1 0,1 0 0,-1 1 0,0-1 0,1-1 0,-1 1 0,0-1 0,0 1 0,-7-1 0,-14 1-9,18 0-45,1 0 0,0-1 0,0 0 0,-1 0 0,1 0 0,0-1 0,-1 0-1,1 0 1,0 0 0,-8-4 0,14 5 27,-1 1 0,1-1 0,0 0 0,-1 0 0,1 0 0,0 1 0,-1-1 0,1 0 0,0 0 0,0 1 0,-1-1 0,1 0 0,0 1 0,0-1 0,-1 0-1,1 0 1,0 1 0,0-1 0,0 0 0,0 1 0,0-1 0,0 1 0,-1-1 0,1 0 0,0 1 0,0-1 0,0 0 0,0 1 0,0-1 0,0 1 0,0-1 0,1 0 0,-1 1 0,0-1 0,0 0 0,0 1 0,0 0 0,2 21-418,25 88 585,2 14 580,-16 39 340,-11-108-692,13 71-1,-10-100-1031,-2-21-1615,-2-15-778,-3-11-2245,-10-9-5438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38:09.3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1585,'0'0'24363,"107"72"-23723,-69-65-80,1-7-223,-14 0-161,-11 0-128,-9 0-48,0 0-481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5:13.98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0 465 5987,'0'0'15375,"4"-7"-10266,3 1-4680,50-1 1026,-28 5-1138,96-12 849,105-32-353,-200 40-693,56-4 0,-29 5 41,136-10 33,-24-2-94,-47 6-18,-64 6-29,58-9 6,-61 6-32,80 0 0,-26 3 23,79-2 51,14 4-40,19-1 4,-185 1-62,-7 1 10,33-7 0,-13 2 5,1 2-1,-1 2 1,59 3 0,-47 2-35,88-11 0,-136 8 16,30-5-8,50-1 1,-75 6 12,0-1 0,0 0-1,19-6 1,-19 3 0,0 2 1,1 0-1,20 0 0,-3 1 20,62-12 1,-51 7-13,20-5-2,-24 4 3,0 2-1,50-1 1,3 5 8,181-29 1,-149 16 1,249 3 0,-107 9 19,-124-10-76,45-1-188,-186 14-198,17-1-18,-22 0 219,1 1 0,-1 0 0,1 0 0,0-1 0,-1 1 0,1 0 0,-1-1 0,1 1 0,-1 0 0,1-1-1,-1 1 1,1-1 0,-1 1 0,1-1 0,-1 1 0,0-1 0,1 1 0,-1-1 0,0 1 0,1-1 0,-1 0 0,0 1-1,0-1 1,0 1 0,1-1 0,-1 0 0,0 1 0,0-1 0,0 0 0,0 0 0,0-23-10173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38:09.5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10149,'0'0'18104,"5"124"-16904,0-98-575,4-6-401,1-7-224,0 0-64,-5-13-480,0 0-1281,-1 0-1729,1 0-2064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38:10.1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5523,'0'0'14177,"0"23"-11133,0 156 2177,0-133-4872,0-45-535,11-3-1543,-3-4 1340,-1 1 1,1-2-1,-1 1 1,-1-1-1,1 0 1,6-10-1,17-16 105,-17 19 299,-11 11 17,0 1 0,0-1 0,1 0 0,-1 1 0,1 0 0,-1-1 0,1 1 0,0 0 1,0 1-1,0-1 0,0 0 0,0 1 0,0-1 0,0 1 0,0 0 0,4 0 0,-5 3 113,0 1 1,0-1 0,0 1-1,-1 0 1,1 0-1,-1 0 1,0 0-1,0 0 1,0 0-1,0 0 1,0 4-1,2 2 225,6 23 281,-7-23-485,0 0 0,1 0 0,0 0 0,0-1 0,1 0 1,9 16-1,-13-24-178,0 0-1,1 1 1,-1-1 0,0 0 0,1 1 0,-1-1 0,0 0 0,1 1-1,-1-1 1,1 0 0,-1 0 0,1 0 0,-1 1 0,1-1 0,-1 0 0,1 0-1,-1 0 1,0 0 0,1 0 0,-1 0 0,1 0 0,-1 0 0,1 0-1,-1 0 1,1 0 0,-1 0 0,1-1 0,-1 1 0,1 0 0,-1 0-1,1 0 1,-1-1 0,0 1 0,1 0 0,-1 0 0,1-1 0,13-12-838,-14 13 842,67-89-1046,-65 88 1071,-1 0 0,0 0 0,1 0 0,-1-1 0,1 2 1,-1-1-1,1 0 0,0 0 0,-1 0 0,1 1 0,0-1 1,-1 1-1,1-1 0,0 1 0,0 0 0,0 0 0,-1 0 0,1 0 1,0 0-1,0 0 0,-1 0 0,1 0 0,0 1 0,0-1 1,-1 1-1,1 0 0,0-1 0,1 2 0,6 2 278,-1 1 0,0 0 0,-1 0 0,9 8 0,-8-7 54,-4-2-195,0 0 0,0 0 0,0 1 1,0-1-1,0 1 0,-1 0 0,5 10 1,7 10-2382,-6-24-5312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38:10.6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5138,'0'0'13692,"0"20"-10864,1 64-395,-2-76-2142,1 0 0,1 1-1,0-1 1,0 0 0,0 0 0,1 0 0,0 0-1,1 0 1,-1-1 0,1 1 0,5 8 0,-7-16-303,-1 0 1,1 1-1,-1-1 1,0 0-1,1 1 1,-1-1 0,1 0-1,-1 1 1,1-1-1,-1 0 1,1 0-1,-1 0 1,1 0 0,0 0-1,-1 1 1,1-1-1,-1 0 1,1 0-1,-1 0 1,1 0-1,-1-1 1,1 1 0,-1 0-1,1 0 1,0 0-1,-1 0 1,1 0-1,-1-1 1,1 1 0,-1 0-1,1 0 1,-1-1-1,0 1 1,1-1-1,-1 1 1,1 0-1,-1-1 1,0 1 0,1-1-1,17-18-931,-16 16 783,20-24-408,-16 18 525,0 1 1,1 0-1,0 0 1,1 1 0,-1-1-1,2 2 1,-1-1 0,17-9-1,-24 16 70,0 0 0,-1 0-1,1 0 1,0 0 0,0 0 0,0 0-1,-1 0 1,1 0 0,0 0 0,0 0 0,-1 0-1,1 1 1,0-1 0,0 0 0,-1 1-1,1-1 1,0 1 0,-1-1 0,1 1-1,0-1 1,-1 1 0,1-1 0,-1 1-1,1-1 1,-1 1 0,1 0 0,-1-1-1,1 2 1,15 26 276,-11-19-40,24 44 1082,-15-27-418,28 42 0,-41-67-923,-1-1 1,0 1-1,0-1 1,0 0-1,1 1 1,-1-1-1,0 0 1,0 1 0,1-1-1,-1 0 1,0 1-1,1-1 1,-1 0-1,0 0 1,1 1-1,-1-1 1,0 0-1,1 0 1,-1 0-1,0 0 1,1 1-1,-1-1 1,1 0-1,-1 0 1,1 0-1,-1 0 1,0 0-1,1 0 1,-1 0-1,1 0 1,-1 0-1,1 0 1,-1 0-1,0 0 1,1-1-1,-1 1 1,1 0-1,-1 0 1,0 0 0,1-1-1,-1 1 1,0 0-1,1 0 1,-1-1-1,0 1 1,1 0-1,-1 0 1,1-1-1,10-21 33,-8 15-44,9-18-203,28-40 1,-36 59 129,0 0-1,1 0 1,0 1-1,0-1 1,0 1-1,1 0 1,0 1-1,0-1 1,0 1-1,0 0 1,12-5-1,-17 9 79,0 0 1,0 0-1,0-1 1,0 1-1,0 0 1,0 1-1,0-1 1,0 0-1,0 0 1,0 0-1,0 0 0,0 1 1,0-1-1,0 1 1,0-1-1,0 1 1,0-1-1,-1 1 1,1-1-1,0 1 0,0 0 1,0-1-1,-1 1 1,1 0-1,0 0 1,0 1-1,17 27 573,-12-18-297,30 60 1108,-33-70-1401,-2-1-365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38:10.9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0 288 6003,'0'0'17613,"12"-19"-16170,7-7-873,4-9 306,23-42 0,-41 66-535,-1 1 1,0-1 0,0 0 0,-1 0-1,-1 0 1,0 0 0,-1-1 0,0 1-1,-1-20 1,-10 32 915,5 3-1220,0 0 0,1 1 0,0 0 0,0 0 0,0 0 0,1 0 0,-1 1 0,1-1 1,1 1-1,-1 0 0,1 0 0,-3 9 0,0-2 17,1-3-40,-24 70 94,26-72-101,0 1 0,1-1-1,-1 1 1,2-1 0,-1 1 0,1-1-1,2 17 1,-1-24-9,-1 0 1,1 1-1,0-1 1,0 0-1,0 0 1,0 0-1,0 0 1,0-1-1,0 1 1,0 0-1,0 0 1,0 0-1,0-1 1,1 1-1,-1-1 1,0 1-1,0-1 0,1 1 1,-1-1-1,0 0 1,1 0-1,-1 1 1,0-1-1,1 0 1,-1 0-1,2-1 1,39-1-497,-37 1-7,0-1 1,0 0-1,0-1 0,-1 1 0,1-1 1,-1 0-1,1 0 0,-1 0 0,0 0 1,0-1-1,0 0 0,0 0 0,4-6 1,13-13-4211,21-11-4735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38:11.1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0 132 2961,'0'0'22715,"7"15"-20949,19 46-576,-25-59-1136,-1 0 1,1-1 0,0 0-1,-1 1 1,1-1-1,0 1 1,0-1 0,-1 0-1,1 0 1,0 1 0,0-1-1,1 0 1,-1 0-1,0 0 1,0 0 0,0 0-1,1 0 1,-1-1-1,1 1 1,-1 0 0,0-1-1,1 1 1,1 0-1,5 2 116,6 7 36,-11-8-133,0 1 1,-1-1-1,1 0 1,0 0-1,0-1 1,0 1-1,1-1 0,-1 1 1,0-1-1,0 0 1,1 0-1,-1-1 1,1 1-1,5 0 1,-8-2-69,0 1 1,-1 0 0,1 0 0,-1-1-1,1 1 1,0 0 0,-1-1-1,1 1 1,-1-1 0,0 1-1,1-1 1,-1 1 0,1-1 0,-1 1-1,0-1 1,1 1 0,-1-1-1,0 1 1,1-1 0,-1 0-1,0 1 1,0-1 0,0 0 0,1 1-1,-1-1 1,0 0 0,0 1-1,0-2 1,2-5 29,48-172-2818,-45 140-2134,-4 11-3396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38:14.4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0 6403,'0'0'11741,"0"28"-10060,-4 78 524,-6 302 5056,9-363-6923,0-19-101,4 41 1,2-56-223,-5-11-14,0 0-1,0 0 0,0 0 1,0 0-1,0-1 1,0 1-1,0 0 1,1 0-1,-1 0 0,0 0 1,0 0-1,0-1 1,0 1-1,0 0 0,0 0 1,0 0-1,0 0 1,1 0-1,-1 0 0,0 0 1,0-1-1,0 1 1,0 0-1,0 0 0,1 0 1,-1 0-1,0 0 1,0 0-1,0 0 0,0 0 1,1 0-1,-1 0 1,0 0-1,0 0 0,0 0 1,0 0-1,1 0 1,-1 0-1,0 0 0,0 0 1,0 0-1,0 0 1,0 0-1,1 0 0,-1 0 1,0 1-1,0-1 1,0 0-1,0 0 0,0 0 1,1 0-1,-1 0 1,0 0-1,0 0 0,0 1 1,0-1-1,0 0 1,0 0-1,0 0 0,0 0 1,0 0-1,1 1 0,5-73 26,-5 49-160,0 0 0,7-25 0,-5 34 12,0 1 0,2 0 0,-1 0-1,2 0 1,8-15 0,-12 24 85,0 1 0,0-1 1,1 1-1,-1 0 0,1 0 0,0 0 0,0 0 1,0 0-1,0 1 0,0-1 0,1 1 1,-1 0-1,1 0 0,-1 0 0,1 1 0,0-1 1,0 1-1,0 0 0,0 0 0,0 0 0,0 0 1,5 1-1,-4-1 20,-1 1 0,0 0 1,0 1-1,0-1 0,0 1 0,1 0 1,-1 0-1,0 0 0,0 0 0,0 1 0,-1-1 1,5 3-1,-6-1 46,1-1 0,-1 0 0,0 0 1,0 1-1,-1-1 0,1 1 0,0-1 0,-1 1 0,1 0 0,-1-1 1,0 1-1,0 0 0,0 0 0,-1 0 0,1 0 0,0 0 1,-1 6-1,1 2 161,0 0 1,0 0 0,-1 0-1,-1 0 1,-2 14-1,1-19-137,1 0 0,-1 0 0,-1 0-1,1-1 1,-1 1 0,0-1-1,0 0 1,0 0 0,-1 0-1,-8 9 1,6-8-85,0 0 1,0-1-1,-1 1 0,0-1 0,0-1 1,0 1-1,-14 5 0,-11-4-4761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38:14.8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174 26 1169,'0'0'23605,"-11"-5"-21940,5 1-1357,4 2-253,0 0 0,0 1 0,0-1 1,0 1-1,0 0 0,-1 0 0,1 0 1,0 0-1,-1 0 0,1 0 0,-1 0 1,1 1-1,-1-1 0,0 1 0,1 0 1,-1 0-1,1 0 0,-1 0 0,1 0 1,-1 0-1,0 1 0,1-1 0,-1 1 1,1 0-1,0 0 0,-1 0 0,1 0 1,-3 2-1,-8 7 65,1 2 1,0-1-1,0 2 1,1 0-1,-13 21 1,44-32-529,-9-3 321,0-1 0,0 0 1,0 0-1,0-1 0,0-1 0,0 1 1,-1-2-1,18-9 0,-14 6-207,0 2 0,0 0-1,1 1 1,18-5 0,-31 10 292,-1-1-1,0 1 1,0 0 0,0 0-1,1 0 1,-1 0-1,0 1 1,0-1 0,0 0-1,1 0 1,-1 1 0,0-1-1,0 1 1,0-1-1,0 1 1,0-1 0,0 1-1,0 0 1,0 0 0,0-1-1,0 1 1,0 0 0,0 0-1,-1 0 1,1 0-1,1 1 1,15 35 914,-16-33-717,0 0 0,1 0-1,0 0 1,0 0 0,0 0 0,4 5 0,4 4 162,-9-12-594,5-10-6518,-2-9 384,1-7-1724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38:15.0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8964,'0'0'12694,"0"124"-10133,0-71-80,0-1-784,0-13-737,5 1-575,4-21-369,1 1-16,-5-7-240,10 0-1521,-1-6-2449,6-7-3970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38:15.3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156 0 10229,'0'0'8123,"-20"20"-5361,-61 64-588,73-77-1765,1 1 0,1 0 1,-1 1-1,1-1 0,-5 13 0,9-17-240,0 1 0,1 0 0,-1-1 0,1 1 0,0 0 0,1 0-1,-1 0 1,1 7 0,1-11-176,-1 0 0,0 0 1,0-1-1,1 1 0,-1 0 0,0 0 0,1-1 0,-1 1 1,0 0-1,1-1 0,-1 1 0,1-1 0,-1 1 0,1 0 0,-1-1 1,1 1-1,0-1 0,-1 0 0,1 1 0,0-1 0,-1 1 1,1-1-1,0 0 0,0 0 0,-1 1 0,1-1 0,0 0 0,0 0 1,-1 0-1,1 0 0,0 0 0,1 0 0,32 0-192,-24 0 133,-2-1-13,1 0 0,0 0 0,-1-1-1,1 0 1,-1 0 0,1-1 0,-1 0 0,0 0-1,0-1 1,0 0 0,-1-1 0,13-9-1,-19 13 91,0 1-1,0-1 0,0 0 1,0 1-1,0-1 0,0 1 1,0-1-1,0 1 0,0 0 1,0 0-1,0-1 0,1 1 1,-1 0-1,0 0 0,0 0 1,0 0-1,0 0 0,0 0 1,0 0-1,0 1 0,1-1 1,-1 0-1,0 1 1,0-1-1,0 0 0,0 1 1,0-1-1,0 1 0,0 0 1,0-1-1,-1 1 0,1 0 1,0 0-1,0-1 0,1 3 1,2 2 108,-1 0 0,1 1 0,-1 0 0,0 0 0,2 6 0,0 0 126,-1-5-11,0 0 0,0 0 1,0-1-1,1 1 0,9 9 0,-13-15-339,1 0-1,-1 0 0,0 0 1,0 0-1,1 0 0,-1 0 0,1 0 1,-1-1-1,1 1 0,-1 0 1,1-1-1,-1 1 0,1-1 0,3 1 1,-4-2-263,0 1 1,0 0-1,1 0 1,-1-1-1,0 1 1,0-1-1,0 1 0,0-1 1,1 1-1,-1-1 1,0 0-1,0 0 1,0 1-1,0-1 1,0 0-1,-1 0 1,1 0-1,0 0 1,0 0-1,0 0 0,-1 0 1,1-2-1,13-21-8692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38:15.6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7283,'0'0'16501,"3"21"-14198,12 66-713,-14-82-1437,0 0 0,0 0 1,0 0-1,1 0 0,0 0 1,0-1-1,0 1 0,4 5 1,-5-9-161,-1 0 1,1 0 0,0-1-1,0 1 1,-1 0 0,1 0-1,0-1 1,0 1-1,0 0 1,0-1 0,0 1-1,0-1 1,0 1 0,0-1-1,0 0 1,0 1-1,0-1 1,0 0 0,0 0-1,1 0 1,-1 1-1,0-1 1,1-1 0,2 0-125,0-1 0,0 1-1,0-1 1,0 0 0,0-1 0,-1 1 0,1-1 0,-1 1 0,0-1 0,0 0 0,0 0 0,0-1-1,3-3 1,2-4-101,-6 7 129,1 1 0,0-1 0,-1 1 1,2 0-1,-1 0 0,0 0 0,0 0 0,8-4 1,-10 8 181,0 0 1,0-1 0,0 1 0,-1 0 0,1 0 0,0 0 0,0 0-1,-1 0 1,1 0 0,0 0 0,-1 0 0,1 0 0,0 2 0,1 1 181,3 3 209,1 1 0,0-1 0,0 0 1,13 9-1,8-1-2562,6-10-5840,-1-5-768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5:16.01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104 7 1409,'0'0'15940,"-4"-1"-13461,-19-5 949,21 8-3221,-1 1 0,1-1 0,-1 1 0,1 0 0,0 0 0,0 0 0,1 0 0,-1 0 0,0 0 0,1 0 0,-1 4 0,-10 24 87,2 0 0,2 1 1,0 0-1,2 0 1,2 1-1,1-1 0,1 1 1,4 40-1,1-54-254,0 1-1,2-1 1,0-1-1,1 1 1,1-1 0,1 0-1,11 19 1,11 30-13,-22-49-31,-3-4 4,1 1 1,0-2-1,15 24 0,-20-36-58,-2-19-11478,-4-6 4469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38:15.9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148 1 8004,'0'0'15871,"-21"19"-13993,-65 68-376,81-83-1388,2 0-1,-1 1 1,0 0 0,1 0 0,0 0-1,0 0 1,0 0 0,1 1-1,0-1 1,0 1 0,0-1-1,1 1 1,0 0 0,0 0-1,0 0 1,1 0 0,0-1-1,0 1 1,0 0 0,2 9-1,-2-14-107,1 1-5,-1 0 0,1 0-1,0 1 1,0-1 0,0 0 0,0 0-1,0-1 1,0 1 0,0 0 0,0 0-1,1 0 1,-1-1 0,1 1 0,0-1-1,-1 1 1,1-1 0,0 0-1,0 1 1,0-1 0,0 0 0,0 0-1,0 0 1,0-1 0,0 1 0,0 0-1,0-1 1,0 0 0,0 1 0,1-1-1,3 0 1,10 1-86,1 0-1,0-2 1,18-1 0,-19 0-53,-8 1-131,0 0 0,-1-1 0,1 0-1,-1 0 1,0-1 0,1 0 0,-1 0 0,0-1-1,-1 0 1,10-7 0,7-6-3977,30-31 0,-37 32 1092,32-30-8662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38:16.1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3153,'0'0'19433,"63"6"-18968,-34-6-465,5 0-48,-5 0-2370,0 0-3328,-9 0-5443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38:16.6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73 8452,'0'0'11667,"0"18"-10368,4 61-483,-3-72-757,2 0-1,-1-1 1,1 1-1,0-1 1,0 0-1,1 0 1,0 0 0,0 0-1,0-1 1,0 0-1,1 1 1,0-2-1,7 6 1,-1 1 2,-5-5-52,0 0 1,1 0-1,-1-1 1,1 0 0,0-1-1,0 0 1,1 0 0,13 5-1,-18-7-25,1-1 0,0 0-1,0-1 1,0 1 0,0-1-1,0 1 1,0-1 0,-1 0-1,1-1 1,0 1 0,0-1 0,0 0-1,0 0 1,0 0 0,-1 0-1,1 0 1,0-1 0,-1 0-1,1 0 1,-1 0 0,4-3-1,9-10-319,0-2-1,-1 0 0,-1 0 0,0-2 0,-1 1 0,17-36 0,-26 46 153,0-1 0,0 0 1,-1 0-1,0 0 0,0 0 0,-1 0 0,0 0 0,-1-1 1,0-14-1,-1 24 226,0-1-1,0 1 1,0-1 0,0 1 0,-1 0-1,1-1 1,0 1 0,0-1 0,-1 1-1,1-1 1,0 1 0,-1 0 0,1-1 0,0 1-1,-1 0 1,1-1 0,0 1 0,-1 0-1,1 0 1,-1 0 0,1-1 0,-1 1-1,1 0 1,-1 0 0,1 0 0,0 0-1,-1 0 1,1-1 0,-1 1 0,1 0-1,-1 0 1,1 0 0,-1 0 0,1 1-1,-1-1 1,1 0 0,-1 0 0,1 0 0,-1 0-1,1 0 1,-1 1 0,1-1 0,0 0-1,-1 0 1,1 1 0,-1-1 0,1 1-1,-25 13 1575,15-4-1031,1 0-1,0 1 1,1 1-1,1-1 1,0 1 0,0 0-1,1 1 1,-7 22-1,11-15 275,2-19-987,11-1-323,0-2-1,0 1 1,0-2-1,0 1 1,21-9-1,-22 7 369,1 0-1,0 1 0,0 0 0,0 1 0,22-2 0,-28 4 148,1 0 0,-1 0 1,0 1-1,0-1 0,1 1 0,-1 0 0,0 1 0,0-1 0,0 1 1,0 0-1,0 0 0,0 1 0,-1 0 0,1-1 0,-1 2 1,0-1-1,0 0 0,0 1 0,0 0 0,0 0 0,3 5 0,20 16 918,-27-24-968,1 0 0,0 0 0,0 0 0,0-1 0,0 1 0,0 0 0,0-1 0,0 1 0,0-1 0,0 1 0,1-1 0,-1 0 0,0 1 0,0-1 0,0 0 0,1 0 0,-1 0 0,0 0 0,0 0 0,0 0 0,1 0 0,-1 0 0,0 0 0,0-1 0,0 1 0,0-1 0,3 0 0,5-9-117,0 0 0,0 0 0,-1-1-1,9-14 1,11-14-501,-23 34 212,-1-1 0,1 0 0,-1-1 0,0 1 0,0-1-1,-1 1 1,5-14 0,1-14-3810,0-3-4493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38:16.8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47 2097,'0'0'22522,"82"0"-21865,-43 0-417,5-7-240,-6 1-256,1-1-1825,-5 0-1153,-14-6-4337,-11 7-3282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38:17.0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 1 8196,'0'0'12875,"-5"21"-10519,1-7-1966,-3 11 315,1 0 0,2 1-1,0-1 1,0 36 0,4-9 371,2 77 1249,-2-126-2304,0 0-1,0 0 1,1 0-1,-1 0 1,1 0 0,-1 0-1,1 0 1,0 0-1,1 0 1,-1 0 0,0 0-1,1 0 1,-1-1-1,1 1 1,0-1 0,0 1-1,0-1 1,0 0 0,1 0-1,-1 0 1,0 0-1,1 0 1,0 0 0,-1 0-1,1-1 1,0 0-1,0 1 1,0-1 0,0 0-1,0 0 1,0-1-1,0 1 1,0-1 0,0 1-1,4-1 1,1 0-29,1 0 1,0 0-1,-1-1 1,1 0-1,-1 0 0,0-1 1,1 0-1,-1-1 1,0 0-1,0 0 1,11-6-1,12-8-366,-16 10-1041,0-1 1,-1 0-1,13-11 1,-14 3-5240,-8-2-6835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38:20.7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171 65 1425,'0'0'21300,"-5"2"-18170,0 1-2872,1 0 0,0 0 0,0 0 0,1 0 0,-1 1 0,1-1 1,-1 1-1,1 0 0,0 0 0,1 0 0,-1 1 0,1-1 1,-3 5-1,-27 76 599,15-39-334,6-21-276,1-4-89,1 0 1,1 0-1,1 1 0,1 0 0,0 0 0,2 1 0,-2 36 0,6-58-200,10-82-3456,52-156-4309,-23 79 6143,-39 157 1744,0 1 1,0-1-1,0 0 0,1 1 0,-1-1 1,0 0-1,0 1 0,0-1 0,1 0 1,-1 1-1,0-1 0,0 1 0,1-1 1,-1 1-1,1-1 0,-1 1 0,0-1 1,1 1-1,-1-1 0,1 1 0,-1-1 1,1 1-1,-1 0 0,1-1 0,0 1 1,-1 0-1,2-1 0,-1 1 20,-1 1 0,1-1 0,0 0 0,0 0-1,0 1 1,0-1 0,-1 1 0,1-1 0,0 1 0,-1-1-1,1 1 1,0 0 0,-1-1 0,1 1 0,0 0 0,-1-1-1,1 2 1,21 37 1491,102 276 4550,-119-301-6055,0 4-48,1-1 1,0 0-1,2 0 0,14 25 1,-20-40-629,-2-6-3744,0 4 3920,0-1 0,-1 0-1,1 0 1,0 1 0,0-1 0,0 0 0,-1 1 0,1-1 0,0 0 0,-1 1 0,1-1 0,-1 0 0,1 1 0,-1-1 0,0 0-1,-27-23-8730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38:20.9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66 384,'0'0'27469,"131"0"-26381,-77 0-752,-1 0-336,-4-6-208,-1-14-2145,-4 0-3393,-5 1-4339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38:21.1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4834,'0'0'17664,"2"28"-15089,11 95-430,-11-107-1853,1 0 0,1 0 0,0 0 0,1-1 0,1 1 0,0-1 0,1-1 0,14 23 0,-20-34-288,0 1 0,1-2 0,0 1 0,-1 0 0,1 0 0,0 0 0,0-1 0,1 1 0,-1-1 0,0 0 0,1 0 0,0 0 0,-1 0 0,1 0 0,0 0 0,0-1 0,0 1 0,0-1 0,0 0 0,0 0 0,6 1 0,-7-3 1,0-1 0,0 0 0,0 0 0,0 0 0,0 0 0,-1 0 0,1-1 0,-1 1 1,1 0-1,-1-1 0,1-2 0,2-3 51,66-131 506,-30 41-3322,-26 70-1357,-4 7-2174,-4-4-3823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38:21.4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4530,'0'0'14292,"5"25"-10872,15 84-453,-15-71-1504,-2 1 1,-2 53 0,-2-68-1159,1 1 0,2-1 1,0 0-1,10 45 0,-11-66-316,1 0 0,-1 0 0,0-1 0,1 1 0,0-1 0,-1 1 0,1-1 0,0 0 0,1 0 0,-1 0 0,0 0 0,0 0 0,1 0 0,-1 0 0,1-1 0,0 0 0,-1 1 0,1-1 0,0 0 0,0 0 0,0 0 0,0-1 0,0 1 0,3 0 0,12 1-33,0 0 0,34-2 0,-31-1 32,-13 1-268,-1 0 0,1-1 0,-1 0-1,1 0 1,-1-1 0,1 0 0,-1 0-1,0-1 1,11-5 0,7-6-4006,1-4-3782,-6 5-4538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38:22.0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34 6931,'0'0'19497,"92"-14"-17592,-58 14-672,0-6-561,-4 6-336,-6 0-320,-5 0-32,6 0-864,4-7-2274,-5 1-4193,0 6-4451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5:17.07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105 0 5218,'0'0'16520,"-13"10"-14983,-44 29-385,54-37-1068,0 1 0,1-1 0,-1 1 0,0 0-1,1 0 1,0 0 0,0 0 0,0 1 0,0-1-1,0 0 1,0 1 0,1 0 0,0-1 0,0 1 0,0 0-1,0-1 1,1 1 0,-1 0 0,1 6 0,0-3-87,0 0 1,1 0-1,0 0 1,1 1-1,-1-1 1,1-1-1,5 11 1,3 3-11,2-1 0,0-1 0,1 0 0,1 0 0,25 24 0,-25-29 44,-1 1-1,0 1 0,-1 0 1,-1 0-1,0 1 1,-2 0-1,16 35 0,-23-46 31,1 3 274,0 0 0,-1 1 1,0-1-1,-1 1 1,2 13-1,-3-20 583,-57 5 244,22-2-1067,-43-4-1851,78-1 1610,-1 0-1,1 0 1,-1 0-1,0 0 1,1 0-1,-1 0 1,1 0-1,-1-1 1,0 1-1,1 0 1,-1 0-1,1-1 1,-1 1-1,1 0 1,-1-1-1,1 1 1,-1 0-1,1-1 1,0 1-1,-1-1 1,1 1-1,-1-1 1,1 1-1,0-1 1,0 1-1,-1-1 1,1 0-1,0 1 1,0-1-1,0 1 0,-1-2 1,0-22-5162,1 17 3667,0-33-6707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38:27.6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1 6979,'0'0'15215,"-4"18"-13486,-10 38-230,3 1 1,-8 112-1,19 14-677,0-181-838,53 4 373,-40-6-424,0-2 1,0 1-1,0-2 0,0 0 0,0 0 0,-1-1 0,18-8 1,-3 2-1507,0 3-1952,-6 6-1907,3 1-3436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38:27.9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257 0 12902,'0'0'13654,"-22"10"-11752,3-2-1592,4-3-139,0 2-1,0-1 1,1 2 0,0 0 0,0 1-1,1 0 1,0 1 0,-15 15 0,16-13 15,-30 34 413,40-43-562,0 1-1,-1-1 1,1 0 0,0 1 0,1 0 0,-1-1 0,0 1 0,1 0 0,0 0-1,0 0 1,0 0 0,0 4 0,2-7-51,-1 0 0,1 0 0,-1 0-1,1 0 1,0 0 0,-1-1 0,1 1 0,0 0 0,0 0 0,0-1-1,0 1 1,0-1 0,-1 1 0,1-1 0,0 1 0,0-1-1,0 0 1,0 1 0,0-1 0,0 0 0,0 0 0,1 1-1,-1-1 1,0 0 0,0 0 0,0 0 0,2-1 0,1 2-25,7-1-67,0 0-1,0-1 0,0 0 1,0 0-1,0-1 0,0-1 1,-1 0-1,1 0 0,-1-1 1,0 0-1,0-1 0,11-7 1,16-5-298,-37 16 405,1 1 0,-1 0 0,1 0 0,-1-1 0,1 1 0,-1 0 0,1 0 0,-1 0 0,1 0 0,-1-1 0,1 1 0,0 0 0,-1 0 0,1 0 0,-1 0 0,1 0 0,-1 0 0,1 0 1,-1 1-1,1-1 0,-1 0 0,1 0 0,-1 0 0,1 0 0,-1 1 0,1-1 0,-1 0 0,1 0 0,-1 1 0,1-1 0,-1 0 0,0 1 0,1-1 0,-1 1 0,0-1 0,1 1 0,-1-1 0,0 0 0,1 1 0,-1-1 0,0 2 0,1-1 18,-1-1 0,0 1 0,1 0 0,-1-1-1,1 1 1,-1 0 0,1-1 0,-1 1 0,1-1 0,0 1 0,-1-1-1,1 1 1,-1-1 0,1 1 0,0-1 0,0 1 0,-1-1 0,1 0 0,0 0-1,0 1 1,-1-1 0,1 0 0,0 0 0,0 0 0,0 0 0,22 1-13,4-1-3992,10-2-6404,-13-3 1125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38:28.4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 0 11205,'0'0'13425,"-7"28"-11397,-24 90-284,23-86-1376,2 1-1,1 0 0,2 0 0,0 59 0,3-82-549,30-10-3339,13-11 3305,-32 8 225,1 0 0,-1 0 0,1 1 0,18-1 0,-26 3 42,0 0 0,0 0 0,0 0 0,0 1 0,0-1 0,0 1-1,-1 0 1,1 0 0,0 0 0,0 1 0,-1-1 0,1 1 0,6 4 0,-8-4 42,0 0 1,-1 1 0,1-1-1,0 0 1,-1 1 0,1-1-1,-1 1 1,0 0 0,1 0-1,-1-1 1,-1 1-1,1 0 1,0 0 0,-1 0-1,1 0 1,-1 0 0,0 0-1,-1 4 1,1-5-52,0 0 0,0 0-1,0-1 1,0 1 0,-1 0 0,1-1 0,-1 1 0,1 0-1,-1 0 1,0-1 0,1 1 0,-1-1 0,0 1 0,0-1-1,0 1 1,0-1 0,-1 0 0,1 1 0,-2 0-1,0 0 5,0 0 0,0 0 0,-1 0-1,1 0 1,-1-1 0,1 1 0,-1-1-1,-6 1 1,-8 1 5,0-1 0,0-1 0,-21-2 0,20 1-4,7 0-92,-8-2-1656,19 2 1285,0-1 1,1 1-1,-1-1 1,1 0 0,-1 1-1,1-1 1,-1 0-1,1 1 1,-1-1-1,1 0 1,0 0-1,-1 0 1,1 1-1,0-1 1,0 0 0,-1 0-1,1 0 1,0 0-1,0 0 1,0 1-1,0-1 1,0 0-1,1-1 1,-1-17-9467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38:28.7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0 231 7732,'0'0'11898,"24"-19"-10769,71-63-145,-62 46 114,-27 15 336,-4 9-335,-2 10-919,0-1-1,0 1 0,0-1 0,0 1 0,0-1 1,-1 1-1,1-1 0,-1 1 0,1-1 1,-1 1-1,0 0 0,0-1 0,0 1 1,0 0-1,-1 0 0,1 0 0,-1 0 1,1 0-1,-1 0 0,0 0 0,-3-2 1,4 3-163,0 0 1,0 0 0,0 0 0,-1 0-1,1 1 1,0-1 0,0 1 0,-1-1 0,1 1-1,-1-1 1,1 1 0,0 0 0,-1 0 0,1-1-1,-1 1 1,1 0 0,-1 0 0,1 1-1,-1-1 1,1 0 0,0 0 0,-1 1 0,1-1-1,0 1 1,-1-1 0,1 1 0,0 0-1,-1-1 1,1 1 0,0 0 0,0 0 0,0 0-1,0 0 1,0 0 0,0 0 0,0 0 0,0 0-1,-1 2 1,-1 2 5,0 0 1,0 0-1,1 0 1,-1 0-1,1 1 1,1-1-1,-1 1 0,1-1 1,0 1-1,0-1 1,1 1-1,-1 0 0,1-1 1,1 1-1,0 5 1,-1-6 10,1 0 1,0 0-1,0-1 1,0 1-1,1 0 1,0-1-1,0 1 1,0-1-1,0 0 0,1 0 1,-1 0-1,1 0 1,0 0-1,1 0 1,-1-1-1,1 1 1,-1-1-1,5 3 1,3 0 19,-1-1 0,1 0 0,0 0 0,1-1 0,-1 0 0,1-1 0,-1-1 0,16 2 0,13-1-2211,46-3 1,-40-1-3891,-11 1-2314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38:28.9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10373,'0'0'10405,"0"118"-7396,0-46-32,5 0-1120,0-13-528,5-6-433,-5-14-512,-1-6-304,6-14-80,-10-12-32,0 0-432,0-1-3618,0 1-1440,-14-7-4547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4:07.7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4 6067,'0'0'17360,"-3"-1"-15730,-7-2-452,7 3-1864,9 3-2538,0 12-12778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4:07.9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5939,'0'0'16663,"19"46"-16663,-4-46-896,9 0-2802,-9 0-3361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38:32.3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7716,'0'0'15367,"34"0"-15239,-14 0-128,-6 0-1377,-4 0-2529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38:32.4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4082,'34'151'6867,"-34"-145"-2785,0 7-577,0-6-1071,10 6-722,5-6-1039,4 6-529,-4-7-144,4-6-2289,1 0-3522,4 0-6707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38:33.0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312 0 14247,'0'0'15060,"-20"6"-14964,-4-1-94,12-2-2,1-1 1,0 2-1,0-1 0,0 1 1,0 1-1,1 0 1,-14 10-1,16-11 7,2 0-24,0-1-1,0 1 1,1 0-1,0 0 1,-8 8 0,11-9-20,0 0 0,0-1 1,1 1-1,-1 0 1,1 0-1,0 0 1,0 0-1,0 0 1,0 1-1,1-1 1,-1 0-1,1 0 1,0 0-1,0 6 0,0 5-141,-1-5 57,1-1 0,1 0 0,-1 0 0,4 12 0,-3-17 57,0 1 1,1 0 0,0 0 0,-1-1 0,2 1 0,-1-1-1,0 0 1,1 0 0,-1 0 0,1 0 0,5 4-1,-5-3-87,0-1-1,0 1 0,0 0 0,-1 0 1,1 0-1,-1 0 0,0 0 0,0 0 1,-1 0-1,1 1 0,-1-1 0,0 1 0,0 0 1,0-1-1,-1 1 0,1-1 0,-1 1 1,0 0-1,-2 9 0,2 2-59,0-14 161,0 1 0,-1 0 1,1-1-1,-1 1 1,1-1-1,-1 1 0,0-1 1,0 1-1,0-1 1,0 1-1,0-1 0,-1 0 1,1 0-1,-1 0 1,1 1-1,-1-1 0,0-1 1,0 1-1,0 0 1,0 0-1,0-1 0,0 1 1,0-1-1,-1 0 1,1 0-1,0 1 0,-1-1 1,1-1-1,-1 1 1,0 0-1,1-1 0,-1 1 1,-3-1-1,-2 1-28,0 0 1,0-1-1,0 0 0,0-1 0,0 0 0,0 0 0,0 0 1,1-1-1,-1 0 0,-9-4 0,17 6 93,0-1 0,0 1 0,-1 0 0,1 0 0,0 0 0,0 0 0,0 0 0,-1 0 0,1 0-1,0 0 1,0 0 0,-1 0 0,1 0 0,0 0 0,0 0 0,-1 0 0,1 0 0,0 0 0,0 0 0,-1 0 0,1 0 0,0 1 0,0-1-1,0 0 1,-1 0 0,1 0 0,0 0 0,0 0 0,0 1 0,0-1 0,-1 0 0,1 0 0,0 0 0,0 0 0,0 1 0,0-1 0,-1 0-1,-2 14 115,4 19-161,0-29 131,2 24 602,2-1-1,1 0 1,16 42 0,-1 0 229,3 8-464,-20-69-458,-3-8-187,-1 0-1,0 1 0,0-1 0,0 0 0,0 0 0,1 0 0,-1 0 1,0 0-1,0 1 0,0-1 0,1 0 0,-1 0 0,0 0 1,0 0-1,0 0 0,1 0 0,-1 0 0,0 0 0,0 0 0,1 0 1,-1 0-1,0 0 0,0 0 0,1 0 0,-1 0 0,0 0 1,0 0-1,1 0 0,-1 0 0,0 0 0,0 0 0,0 0 0,1 0 1,-1 0-1,0-1 0,0 1 0,0 0 0,1 0 0,-1 0 0,0 0 1,0-1-1,0 1 0,0 0 0,1 0 0,-1 0 0,0-1 1,0 1-1,0 0 0,0 0 0,0 0 0,0-1 0,7-13-3424,-7 13 1991,13-14-7866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5:17.28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14 10261,'0'0'10276,"118"0"-10180,-72 0-96,5 0-1728,-15 0-2610,-10-13-1441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38:33.2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40 7587,'0'0'17817,"97"-6"-16377,-58-1-751,-5 0-529,0 1-160,-10-1-16,-14 7-1089,0-6-1904,-5 6-1713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38:33.4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2145,'0'0'19673,"0"118"-17112,0-73-528,5-5-816,5 6-433,-5-7-512,-1-6-256,1 0-16,0-14-256,-5 1-1041,5 0-1360,0-1-1921,0-6-2241,0 7-3698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38:33.6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8660,'0'0'16488,"0"85"-16440,0-65-48,0-7-769,0 0-2576,0-7-3282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38:34.0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59 127 544,'0'0'19948,"6"21"-17779,-1-1-1647,1 0 0,11 23 0,-16-41-444,0 0 1,1 0-1,-1-1 0,1 1 1,-1 0-1,1-1 0,0 0 1,0 1-1,0-1 0,0 0 1,0 0-1,0 0 0,0 0 1,0 0-1,0 0 0,0-1 1,0 1-1,0-1 0,1 1 1,-1-1-1,4 0 0,0 0 44,-1 0 0,0 0 0,0-1 1,0 1-1,0-1 0,0-1 0,7-1 0,-7-1-71,1 1 1,-1 0-1,0-1 0,0 0 1,0 0-1,0-1 0,-1 1 1,0-1-1,0 0 0,0 0 1,0-1-1,-1 1 0,0-1 1,0 0-1,-1 1 0,3-8 0,-2 6 4,-1 0-1,0 0 0,0 0 0,-1 0 1,0 0-1,0-1 0,-1 1 0,0 0 1,0 0-1,0-1 0,-1 1 0,0 0 1,-1 0-1,-3-11 0,4 16-5,0-1-1,0 0 1,0 1 0,-1 0-1,1-1 1,-1 1-1,0 0 1,0 0 0,1-1-1,-1 1 1,-1 1 0,1-1-1,0 0 1,0 1-1,-1-1 1,1 1 0,-1-1-1,1 1 1,-5-1 0,3 1 14,0 0 1,0 1-1,-1-1 1,1 1-1,0 1 1,-1-1-1,1 0 1,0 1-1,0 0 1,0 0-1,-7 2 1,-4 4-13,0 0 0,1 0 0,0 1 0,0 1 0,-16 13 0,13-9-469,11-10 398,1 1 1,1 0-1,-1 0 1,0 0-1,-4 5 0,8-8-549,0 1-1,0-1 0,0 1 0,1-1 0,-1 1 0,0 0 1,1-1-1,-1 1 0,1 0 0,-1-1 0,1 1 0,0 0 1,0 2-1,2 3-6340,10 0-2830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38:34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9284,'0'0'16840,"34"125"-15960,-25-99-640,1-13-240,0 0-864,-1-13-3634,1 0-4434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38:34.5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1056,'0'0'20666,"0"112"-18313,0-66-672,0-7-481,0-6-479,0-14-561,0-5-160,0-8-96,0 1-1201,5-1-6675,5-6 33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38:35.0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9428,'0'0'12956,"21"4"-12108,69 16 705,-80-18-1339,-1 1 0,0 0 0,0 0 0,0 0 1,0 1-1,-1 1 0,12 7 0,-18-11-142,-1 1 0,1-1-1,0 0 1,-1 1 0,1-1 0,-1 1 0,0 0-1,1-1 1,-1 1 0,0 0 0,0 0-1,0 0 1,0 0 0,0 0 0,-1 0-1,1 0 1,-1 0 0,1 0 0,-1 0 0,0 0-1,0 0 1,1 1 0,-2-1 0,1 0-1,0 0 1,0 0 0,-1 0 0,1 0-1,-1 0 1,1 0 0,-1 0 0,-2 4 0,0-1-15,-1-1 0,0 1 1,0-1-1,0 1 0,0-1 1,-1 0-1,0-1 1,0 1-1,0-1 0,-11 5 1,10-4-55,-1-1-1,1 1 1,0 1 0,0-1 0,0 1 0,-9 10 0,13-13-46,3 0-20,-1 0 0,1-1 0,0 1 0,0-1 0,0 1 0,0-1 0,0 1 0,1-1 0,-1 0 0,0 0 0,1 1 0,1 0 0,18 11-13,-13-8 78,0 0 1,0 1-1,0-1 0,0 1 1,-1 1-1,0 0 0,0 0 1,-1 0-1,1 1 0,-2-1 0,9 16 1,-6-2 94,0 1 0,-2-1 0,0 1-1,3 36 1,-5-30 353,1-1-1,14 42 1,-14-53-265,2 7 268,-5-23-449,-3-13-332,0 10-195,0-1-1,1 1 1,-2 0-1,1 0 0,0-1 1,-1 1-1,-2-4 0,-1-2-2973,-2-11-7278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4:08.6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1 6675,'0'0'13926,"-2"27"-11535,1-10-1926,-6 181 3549,5-112-2550,0-43-1252,2 0 1,1 0 0,2 0-1,16 73 1,-14-78-187,-2-29-14,-1-13 40,-2-8-32,0-12-86,0 1 0,8-44 0,-6 59 51,0 1-1,0-1 1,0 0-1,1 1 1,1 0 0,-1 0-1,1 0 1,0 0-1,1 1 1,0-1-1,0 1 1,10-10 0,-6 8-9,0 1-1,1 0 1,-1 0 0,15-7 0,-20 12 4,-1 1 0,1-1-1,0 1 1,-1-1 0,1 1 0,0 0-1,0 1 1,0-1 0,0 1-1,0 0 1,0 0 0,0 0 0,0 0-1,0 0 1,0 1 0,-1 0-1,5 1 1,-4 0 24,-1 0 0,0 0 0,0 1 0,0-1 0,0 1 0,0-1 0,-1 1 0,1 0 0,-1 0 0,0 0 0,0 0 0,0 1 0,0-1 0,-1 1-1,1-1 1,1 5 0,1 3 130,-1 1 0,0-1 0,3 24 0,-5-23-73,0 0 1,-1 0-1,0 0 0,-1 0 0,-2 13 1,2-21-45,0 1 0,0-1 0,-1 0 1,1 0-1,-1-1 0,0 1 0,0 0 0,-1 0 1,1-1-1,-1 0 0,0 1 0,0-1 1,0 0-1,0 0 0,0-1 0,-1 1 0,-4 2 1,-3 0 54,0-1 1,0 0-1,-1-1 0,0 0 1,1-1-1,-1 0 1,0-1-1,0 0 1,0-1-1,0 0 1,0-1-1,-15-3 0,24 3-193,1 1-1,0-1 0,0 0 0,-1 0 1,1 0-1,0 0 0,0 0 0,0 0 1,0 0-1,0-1 0,0 1 0,1-1 1,-1 1-1,0-1 0,1 0 0,-1 0 1,1 0-1,0 0 0,-1 0 0,1 0 1,-1-4-1,-1-12-4487,9-1-3487,11 0-1468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4:09.2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246 0 4162,'0'0'20705,"-18"3"-19427,-56 13-163,71-16-1024,1 1-1,-1 0 0,0 0 0,0 0 1,0 0-1,0 1 0,1-1 1,-1 1-1,1 0 0,-1 0 0,1 0 1,0 0-1,0 0 0,-1 0 0,1 0 1,1 1-1,-1-1 0,0 1 0,1-1 1,-1 1-1,1 0 0,-2 4 0,-3 6 124,-11 19 131,2 2 1,1 0 0,1 0 0,-9 46-1,18-67-226,-5 42 87,8-53-206,1 0 0,0 1 0,0-1-1,0 1 1,0-1 0,1 1 0,-1-1-1,1 0 1,-1 1 0,1-1 0,0 0-1,0 0 1,0 1 0,0-1 0,0 0-1,0 0 1,1 0 0,1 2-1,24 16-30,-20-15 28,0 1 0,0-1 1,0 1-1,10 11 0,-15-15-130,0 0 0,0 0-1,0 0 1,0 0 0,0-1 0,1 1-1,-1-1 1,1 0 0,-1 0 0,1 0-1,-1 0 1,1 0 0,0 0 0,0-1-1,-1 1 1,1-1 0,0 0-1,3 0 1,13-1-5324,-2-4-4789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4:09.4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27 7523,'0'0'16328,"-5"0"-15080,10 0-639,14 0-465,6 0-96,4-7 64,0 1-112,5-1-2561,-10 0-3250,0 7-6835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5:17.54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0 8324,'0'0'9607,"0"19"-8030,0 286 3886,0-298-5472,1 0 0,0 0-1,0 0 1,1 0-1,0-1 1,0 1 0,0 0-1,1-1 1,0 1-1,0-1 1,1 0-1,0 0 1,0 0 0,0-1-1,1 1 1,0-1-1,6 6 1,-5-6-226,0 0 1,1 0-1,0 0 0,0-1 1,0 0-1,0-1 0,1 1 0,0-1 1,-1-1-1,1 1 0,0-1 1,0-1-1,0 1 0,13-1 1,-19-1 12,0 0 0,1 0 0,-1-1-1,0 1 1,1-1 0,-1 0 0,0 0 0,1 0 0,-1 0 0,0 0 0,0 0 0,0 0 0,0-1 0,0 1 0,0-1 0,0 1 0,-1-1 0,1 0 0,2-2 0,1-4-1365,0-1 1,0 1 0,6-14-1,6-26-7483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4:11.5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0 2177,'0'0'10018,"-3"22"-7372,-5 53 188,3 0-1,8 114 0,30 24 470,-28-200-2354,-1-19-397,1-30-178,-4 23-317,1 6-85,-1 0 0,2 0 0,-1 0 0,1 0 0,0 0 0,0 0 0,1 1 0,7-11 0,-8 14-28,0 0-1,1 0 1,-1 0 0,1 1-1,-1-1 1,1 1 0,0 0 0,0 0-1,0 0 1,0 1 0,0-1-1,0 1 1,1 0 0,-1 0 0,8 0-1,4-1-29,1 0-1,-1 2 1,0 0-1,29 4 1,-43-4 90,0 1 0,-1 0 0,1-1 1,-1 1-1,0 0 0,1 0 0,-1 0 0,1 1 0,-1-1 1,0 0-1,0 0 0,0 1 0,0-1 0,0 0 0,0 1 0,0-1 1,0 1-1,-1 0 0,1-1 0,0 1 0,-1-1 0,1 1 0,-1 0 1,0-1-1,0 1 0,0 2 0,1 52 643,-2-40-363,1-8-191,-1-1 0,0 1-1,-1 0 1,0-1 0,0 1 0,-1-1 0,1 0-1,-2 1 1,1-2 0,-1 1 0,0 0-1,-8 9 1,9-11-51,0-1 0,-1 0 0,0 0 0,0 0-1,0 0 1,0-1 0,-1 0 0,1 1 0,-1-2 0,0 1-1,0 0 1,0-1 0,0 0 0,0 0 0,-1-1 0,1 0-1,-1 1 1,-8-1 0,-29-1-858,43 0 681,-1-1 0,1 1 1,-1-1-1,1 1 0,-1-1 0,1 0 1,-1 1-1,1-1 0,0 1 0,-1-1 1,1 0-1,0 1 0,0-1 0,-1 0 1,1 0-1,0 1 0,0-1 0,0 0 1,0 1-1,0-1 0,0 0 1,0 0-1,0-1 0,0-27-2699,1 21 1328,1-37-4913,10-7-1732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4:11.7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2961,'0'0'16056,"131"0"-15528,-102 0-432,-5 0-96,-9 0-1169,-6 0-2864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4:11.9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33 8788,'0'0'15111,"131"-33"-15111,-102 33-496,-4 0-2770,-6 0-4129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4:30.5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 8964,'0'0'6174,"0"19"-4181,-4 289 5098,6-273-6404,0-31 265,-2-23-118,0 17-825,0 1 0,0-1 0,-1 0 0,1 1 0,0-1 0,0 0-1,1 1 1,-1-1 0,0 0 0,0 1 0,1-1 0,-1 0 0,1 1 0,0-1 0,-1 1 0,1-1 0,0 1 0,0-1 0,0 1 0,0 0 0,0 0 0,0-1 0,0 1-1,1 0 1,-1 0 0,0 0 0,0 0 0,1 0 0,-1 0 0,1 0 0,-1 1 0,1-1 0,-1 1 0,1-1 0,0 1 0,1-1 0,129-51-409,-35 13-4982,-68 26 380,-8 0-1540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4:30.7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 9060,'0'0'14327,"-10"151"-12246,10-105-673,0-7-799,0 0-449,5-6-160,10-7-801,4-6-2480,1-7-2258,-1-13-2657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4:31.0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66 134 2625,'0'0'18067,"20"-7"-17389,60-23-110,-77 29-438,0-1 0,-1 0-1,1 1 1,0-1 0,-1 0 0,1 0 0,-1-1-1,0 1 1,0 0 0,1-1 0,-2 1-1,1-1 1,0 0 0,0 1 0,-1-1 0,0 0-1,1 0 1,-1 0 0,0 0 0,-1 0-1,1-1 1,0 1 0,-1 0 0,0 0 0,0 0-1,0-1 1,0 1 0,0 0 0,-1 0-1,-1-6 1,1 8 32,0 0-1,-1 0 0,0 1 1,1-1-1,-1 0 0,1 0 1,-1 1-1,0-1 0,0 1 1,1-1-1,-1 1 1,0 0-1,0 0 0,1 0 1,-1 0-1,0 0 0,-3 0 1,-34 4 591,31 0-727,-1-1 1,1 2-1,0-1 1,0 1-1,0 0 0,0 1 1,1 0-1,0 0 1,-10 12-1,-29 22-3380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4:31.2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5010,'0'0'16392,"-5"33"-16296,5-7-96,5-6-352,5 0-2258,4-14-2544,1 1-3826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4:31.4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10485,'126'33'4610,"-126"-26"-1217,0 12-1632,0 8 96,0-1-336,0 0-1025,5 0-496,0 0-128,10-6-2049,-6 6-2129,1-13-3057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4:32.0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10117,'0'0'4551,"-1"21"-402,-3 154 2171,8-127-5267,-4-46-1077,1 0 0,-1 0 0,1 1-1,-1-1 1,1 0 0,0 0 0,0-1-1,0 1 1,0 0 0,0 0 0,0 0-1,1-1 1,-1 1 0,1-1-1,-1 1 1,1-1 0,-1 1 0,1-1-1,3 2 1,-4-2-203,0-1-1,1 1 1,-1-1 0,0 1 0,1-1-1,-1 1 1,1-1 0,-1 0-1,1 0 1,-1 0 0,0 0-1,1 0 1,-1 0 0,1 0-1,-1 0 1,1-1 0,-1 1-1,0 0 1,1-1 0,-1 1-1,1-1 1,-1 0 0,2-1 0,0 0 165,0-1 1,0 0 0,-1 0 0,1 0 0,-1 0 0,3-5 0,2-2 424,-7 10-307,1-1 0,-1 1 0,1 0-1,-1-1 1,1 1 0,0 0 0,-1 0-1,1-1 1,-1 1 0,1 0 0,0 0-1,-1 0 1,1 0 0,-1 0 0,1 0-1,0 0 1,-1 0 0,1 0 0,-1 0 0,1 0-1,0 0 1,-1 1 0,1-1 0,-1 0-1,1 0 1,0 1 0,-1-1 0,1 0-1,-1 1 1,1-1 0,-1 0 0,1 2 0,18 13 174,-17-14-89,3 5 30,1-2 0,0 1 0,0-1 0,1 0 0,-1 0 0,14 5 0,-17-8-181,0 0 0,0 0 0,0 0-1,1-1 1,-1 1 0,0-1 0,0 0-1,1 0 1,-1 0 0,0 0 0,0 0 0,1-1-1,-1 0 1,0 1 0,0-1 0,0 0-1,0-1 1,6-2 0,17-13-338,0-2 1,37-36-1,-60 52 338,0 0 0,0-1 0,0 1 0,-1-1 0,1 0 0,-1 0 1,0 0-1,0 0 0,0-1 0,-1 1 0,2-7 0,-1-1 192,0 0 1,-1 0-1,-1-14 1,0 25-143,0 1 1,0 0-1,0-1 1,0 1 0,0-1-1,0 1 1,0 0-1,0-1 1,0 1-1,0 0 1,-1-1-1,1 1 1,0 0 0,0-1-1,0 1 1,-1 0-1,1 0 1,0-1-1,0 1 1,-1 0-1,1 0 1,0-1-1,-1 1 1,1 0 0,0 0-1,-1 0 1,1-1-1,0 1 1,-1 0-1,1 0 1,0 0-1,-1 0 1,1 0-1,-18 1 1076,14 0-974,0 0 0,0 1-1,1-1 1,-1 1 0,1-1 0,-7 5 0,4 0-57,1 0 1,0 1-1,0-1 1,1 1-1,-1 0 1,2 0-1,-1 1 1,1-1-1,0 1 1,0 0-1,-2 12 0,4-15-47,0 0 0,1 0 0,-1 1-1,1-1 1,0 0 0,0 1-1,1-1 1,-1 0 0,1 0-1,0 0 1,1 1 0,-1-1-1,1 0 1,0-1 0,0 1 0,1 0-1,0 0 1,-1-1 0,5 5-1,2 0 40,0 0 0,1 0-1,0-1 1,0-1 0,0 0-1,1 0 1,0-1-1,1 0 1,-1-1 0,1-1-1,16 5 1,-2-3-738,1-1 0,0-1 0,0-1 0,34-2 0,-46-2-3970,-4-4-2693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4:33.4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 17 4274,'0'0'15724,"-5"-4"-13504,-20-8-155,25 12-2016,0 0-1,-1 0 1,1 0-1,-1 0 1,1 0-1,-1 0 1,1 0-1,-1 0 1,1 0 0,-1 0-1,1 0 1,-1 0-1,1 0 1,-1 0-1,1 0 1,0 0-1,-1 0 1,1 0-1,-1 1 1,1-1-1,-1 0 1,1 0 0,0 1-1,-1-1 1,1 0-1,0 1 1,-1-1-1,1 0 1,0 1-1,-1-1 1,1 0-1,0 1 1,0-1 0,-1 1-1,1 0 1,-8 14 344,0 0 1,1 0 0,1 1 0,0 0-1,2 0 1,-5 27 0,4-14-75,2 0-1,2 0 1,1 31 0,1-52-244,0 0-1,0 0 1,1 0 0,0-1-1,0 1 1,1-1 0,0 1 0,0-1-1,1 0 1,0 0 0,0 0 0,1 0-1,0-1 1,10 11 0,-7-9-459,0-1-1,1 1 1,19 10 0,-16-11-2294,0 0 0,25 8 1,-26-14-2539,3-1-1208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5:17.909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0 768,'0'0'15258,"1"26"-13196,8 172 1969,-9-125-2489,0-30-791,1 0 1,9 56 0,-9-95-770,0 0 0,0-1 1,1 1-1,-1 0 0,1 0 0,0-1 1,0 1-1,0-1 0,5 7 0,-6-9-67,0 0 0,-1 0 0,1-1 0,0 1 0,0 0-1,0-1 1,0 1 0,0-1 0,0 1 0,0-1 0,0 1 0,0-1 0,0 0-1,0 1 1,0-1 0,1 0 0,-1 0 0,0 0 0,0 0 0,0 0-1,0 0 1,0 0 0,1 0 0,-1 0 0,0-1 0,0 1 0,0 0-1,0-1 1,0 1 0,0-1 0,0 1 0,0-1 0,0 0 0,0 1 0,0-1-1,0 0 1,-1 0 0,1 1 0,1-3 0,6-6-490,1-1 0,-2 0-1,12-19 1,-12 16 73,1 1 0,14-17 0,-21 29 526,-1-1 0,0 1 1,1-1-1,-1 1 0,0 0 1,1-1-1,-1 1 0,0-1 1,1 1-1,-1 0 0,0-1 1,1 1-1,-1 0 0,1 0 1,-1-1-1,1 1 0,-1 0 1,1 0-1,-1 0 0,1 0 1,-1-1-1,1 1 0,-1 0 1,1 0-1,-1 0 0,1 0 1,-1 0-1,1 0 0,0 0 1,-1 1-1,1-1 0,-1 0 1,1 0-1,-1 0 0,1 0 1,-1 1-1,0-1 0,1 0 1,-1 0-1,1 1 0,-1-1 0,1 0 1,-1 1-1,0-1 0,1 1 1,-1-1-1,0 0 0,1 1 1,-1-1-1,0 1 0,1 0 1,10 32 2324,-8-21-1583,17 55 2311,-18-61-8946,0-10 3517,0-12-1612,-2-16-6264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4:34.7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99 1649,'0'0'14764,"-2"5"-12683,-2 15-1081,1 1 0,1 0 0,1 0 0,2 31 0,0-10 336,-1-42-1297,0 0 0,1 0 0,-1 0 0,0 1 0,0-1 0,1 0 0,-1 0 0,0 0 0,0 0 0,1 0 0,-1 0 0,0 0 0,1 0 0,-1 0 0,0 0 0,0 0 0,1 0 0,-1 0 0,0 0 0,0 0 0,1 0 0,-1-1 0,0 1 0,0 0 0,1 0 0,-1 0 0,0 0 0,0 0 0,1-1 0,-1 1 0,0 0 0,0 0 0,0 0 0,1-1 0,-1 1 0,0 0 0,0 0 0,0-1 0,0 1 0,0 0 0,0 0 0,0-1 0,1 1 0,-1 0 0,0-1 0,0 1 0,0 0 0,0 0 0,0-1 0,0 1 0,0-1 0,-1-50 737,0 14-709,7-69-1,-5 102-120,0 0 0,1 0 0,0 1 0,-1-1 0,2 0 0,-1 1-1,0 0 1,1-1 0,-1 1 0,1 0 0,0 0 0,0 0 0,6-3-1,-5 2-714,1 1 0,0-1 0,0 1 0,0 1-1,9-4 1,-8 4-850,-1 1 0,1-1 0,0 1 0,0 1 0,6-1 0,4 1-6755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4:34.8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1 1 5330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4:35.0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80 5330,'121'92'3613,"-97"-73"-300,-21-19-1042,-1-1-2071,1 1 0,-1-1 1,1 0-1,-1 0 0,0 0 1,1 0-1,-1 0 0,0-1 0,0 1 1,0-1-1,0 1 0,3-3 1,26-27 857,-25 24-812,6-6 65,-1-1 0,0 0 0,-1-1 0,-1 0 0,0 0 0,13-34 4896,-25 51-4223,-8 8-701,1 0-1,0 0 1,1 1-1,-9 12 1,15-18-215,1-1 0,-1 1 0,1 0 0,-1 0 0,2 0 0,-1 0 0,0 0 0,1 0 0,0 0 0,0 1 0,0-1 0,1 0 0,0 1 0,1 9 0,-1-13-153,1 0-1,0 0 1,0 0 0,0 0-1,0 0 1,0 0 0,0 0-1,0 0 1,0 0-1,1-1 1,-1 1 0,1 0-1,-1-1 1,1 1-1,0-1 1,0 0 0,0 1-1,0-1 1,-1 0-1,1 0 1,1 0 0,-1 0-1,0-1 1,0 1 0,0-1-1,4 1 1,8 2-1020,0-2 0,-1 0 0,19 0 0,-23-2 470,32-2-4360,-1-13-1490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4:35.6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61 157 8452,'0'0'14297,"-10"21"-13139,-33 64-424,42-84-712,1 1 1,-1-1 0,0 1-1,0-1 1,0 1-1,1-1 1,-1 1 0,1-1-1,-1 1 1,1 0 0,0-1-1,0 1 1,-1 0-1,1-1 1,0 1 0,1 0-1,-1-1 1,0 1 0,0 0-1,1-1 1,-1 1-1,1-1 1,-1 1 0,1-1-1,0 2 1,1-2-23,-1 0 1,0 0-1,1 0 0,-1 0 1,1 0-1,-1-1 0,1 1 0,-1-1 1,1 1-1,-1-1 0,1 0 1,0 0-1,-1 1 0,3-1 1,2 0 1,0 2-190,0 0 0,0-1 0,0 0 0,1 0 0,-1-1 1,0 0-1,0 0 0,1 0 0,-1-1 0,0 0 0,0 0 1,0-1-1,0 1 0,0-1 0,0-1 0,0 1 1,-1-1-1,1 0 0,-1 0 0,0-1 0,0 1 0,0-1 1,0 0-1,-1-1 0,1 1 0,-1-1 0,0 0 0,0 0 1,-1 0-1,4-7 0,6-14-661,-1-1 0,-2 0 0,0-1 1,-2-1-1,6-32 0,-4 17 1400,-13 59 5395,0 8-3534,-11 57-630,9-60-1268,-1 4 178,0 1 0,2-1 0,-3 44 0,7-67-753,0 0 0,1 0 1,-1 0-1,1 1 0,-1-1 0,1 0 1,-1 0-1,1 0 0,0 0 0,-1 0 0,1 0 1,0 0-1,0 0 0,0 0 0,0 0 1,0 0-1,0-1 0,0 1 0,0 0 0,0-1 1,0 1-1,0 0 0,0-1 0,1 0 1,-1 1-1,0-1 0,0 0 0,1 1 1,-1-1-1,0 0 0,0 0 0,1 0 0,-1 0 1,0 0-1,0-1 0,3 1 0,2-1-463,0 1-1,-1-1 1,1 0-1,0 0 1,0-1-1,10-3 1,27-20-543,-32 17 941,0 1-1,1 0 1,0 1 0,0 1-1,1 0 1,-1 0-1,1 1 1,0 1 0,1 0-1,13-1 1,-25 6 516,-1 1 0,1 0 0,0 0 0,-1-1 0,1 1 1,-1 0-1,0 0 0,0 1 0,0-1 0,-1 0 0,2 4 0,1 6 921,-2-7-1180,-1-6-343,1 0 0,-1 0 0,0 0 1,1 0-1,-1-1 0,0 1 1,1 0-1,-1 0 0,0 0 0,1 0 1,-1 0-1,0 0 0,1 0 0,-1-1 1,0 1-1,1 0 0,-1 0 1,0 0-1,0-1 0,1 1 0,-1 0 1,0 0-1,0-1 0,0 1 0,1 0 1,-1-1-1,0 1 0,0 0 1,0-1-1,0 1 0,0 0 0,1-1 1,-1 1-1,0 0 0,0-1 0,2-17-6521,6-1-4694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4:35.8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59 6723,'0'0'16792,"117"-6"-15352,-44-1 81,9-6-817,-4 6-511,-10 1-193,-15-1-401,-9 1-1472,-20 6-1872,-19-7-1666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4:36.3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0 5923,'0'0'10402,"-3"23"-6328,-10 76-1201,12-93-2691,0 1 1,1-1-1,-1 1 1,1-1-1,0 1 0,1-1 1,0 0-1,0 1 1,0-1-1,1 1 0,0-1 1,0 0-1,1 0 1,-1 0-1,1 0 0,1-1 1,-1 1-1,1-1 1,0 0-1,0 0 0,0 0 1,1 0-1,0-1 1,0 0-1,0 0 0,9 6 1,-3-5-260,0 0 1,1-1-1,-1 0 1,1-1-1,0 0 1,0-1-1,0 0 0,0-1 1,0-1-1,0 0 1,1 0-1,12-3 1,-21 2 6,1 0-1,-1 0 1,0-1 0,0 0 0,0 0-1,0 0 1,0 0 0,0 0 0,-1-1-1,1 0 1,-1 0 0,0 0 0,0 0-1,0 0 1,0-1 0,2-3 0,7-11-255,0 0 1,8-20 0,-11 21 108,-1 4 62,17-45-263,-24 56 874,-1 10 1701,0 126-307,0-133-1859,0 0-1,0 0 0,1 1 1,-1-1-1,0 0 0,0 0 1,1 0-1,-1 0 0,1 0 1,-1 0-1,1 1 0,-1-1 0,1 0 1,0-1-1,0 1 0,-1 0 1,1 0-1,0 0 0,0 0 1,0 0-1,0-1 0,0 1 1,0 0-1,0-1 0,0 1 1,0-1-1,0 1 0,0-1 0,0 0 1,1 1-1,-1-1 0,1 0 1,44 2-830,-34-3 637,8 1-186,-9 1 231,1-1 0,0 0 0,0-1 0,-1 0 0,1-1 0,18-6 1,-10 6 157,-19 2 374,24-21 475,-10 7-1240,3-2 1002,24-30 0,-20 10-2067,-21 33 773,1-1-1,-1 0 1,0 0-1,0 0 1,0 0-1,0 0 1,0-6-1,-1-3-6671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4:37.6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53 5619,'0'0'13366,"155"-26"-11654,-101 13-639,9 6-241,-10 1-672,-4 6-160,-11 0 0,-8 0-688,-6 0-865,-5 6-1856,-9 1-1569,0-1-3650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4:38.1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0 8836,'0'0'3727,"-6"22"21,-2 6-2815,-25 107 4222,29-112-4496,0 0-1,2 0 1,0 0-1,3 33 1,0-53-720,-1 0 0,1-1 0,0 1 0,0-1 0,1 1 0,-1-1 0,0 1 0,1-1 0,-1 0 0,1 0-1,0 0 1,0 0 0,0 0 0,0 0 0,0 0 0,0 0 0,0-1 0,1 1 0,-1-1 0,1 0 0,-1 0 0,1 0 0,-1 0 0,6 1 0,3 1-381,0 0-1,0-1 1,0 0-1,22-1 1,-22-1 422,0-1 0,0-1 1,0 0-1,0-1 0,0 0 0,0-1 0,-1 0 0,0 0 1,0-1-1,0 0 0,0-1 0,-1 0 0,13-11 0,3-5 41,-1 0-1,-1-2 0,25-35 0,-38 47 108,0 0 1,-2-1-1,0-1 1,0 0-1,7-18 1,-16 24 4038,-8 11-2946,-10 9-911,12-6-281,0 0 1,0 1-1,1 0 0,0 0 0,0 0 0,0 1 1,1 0-1,1 0 0,-1 1 0,1-1 0,0 1 1,1 0-1,0 0 0,1 0 0,0 0 0,0 1 1,0 9-1,2-18-40,0 0-1,0 0 1,0 0 0,1-1 0,-1 1-1,0 0 1,1 0 0,-1 0 0,1 0 0,-1 0-1,1-1 1,-1 1 0,1 0 0,0 0-1,-1-1 1,1 1 0,0-1 0,-1 1-1,1 0 1,0-1 0,0 1 0,0-1-1,0 0 1,-1 1 0,1-1 0,0 0 0,0 1-1,0-1 1,0 0 0,0 0 0,0 0-1,1 0 1,40 1-920,-28-2 400,-6 1 11,0-1-1,0 0 1,0 0-1,0-1 1,0 0-1,-1-1 1,1 0-1,12-6 1,54-37-7042,-54 31 4390,16-6-4359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4:38.2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1 960,'0'0'17272,"0"117"-14646,0-103-674,0-1-895,0-33-14151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4:38.4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127 93 8980,'-127'-86'11974,"127"93"-11270,20-7-240,4 6 96,5-6-448,5 0-112,5 0-1696,0 0-3010,5-19-3378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07:16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88 11093,'0'0'6835,"187"-44"-6835,-122 27-1777,-7 0-2785,-20 8-5858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5:18.07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21 6531,'0'0'14839,"21"0"-14839,-1 0-16,1 0-1825,-1-13-3409,1 6-5123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4:38.6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10165,'0'0'9780,"0"131"-6979,0-72-367,0-6-834,5-1-735,5-12-529,0-8-272,-1-12-64,-4-13-384,0-7-1009,0 0-1616,0 0-1746,-5-20-2512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4:39.1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7940,'0'0'8870,"5"20"-6242,-2-11-2428,12 41 2018,-3 1 0,10 81 0,-16-36-1244,-6-93-1065,2-8-809,-1-1 713,2 2-1,-1-1 1,0 0-1,1 0 0,0 1 1,0 0-1,1-1 1,4-4-1,-6 6 164,1 1 1,-1 0-1,1-1 0,-1 1 0,1 0 0,0 0 0,0 1 0,0-1 1,0 1-1,0-1 0,0 1 0,1 0 0,-1 0 0,0 0 1,5 0-1,6 1-135,-10-1 193,0 1 0,-1 0 0,1 0 0,0 0 0,-1 1 0,1-1 0,-1 1 0,7 2 0,-9-2 20,0 0 0,1 0 0,-1 0-1,0 0 1,0 0 0,0 0 0,0 1-1,0-1 1,0 0 0,-1 1 0,1-1-1,0 0 1,-1 1 0,1-1 0,-1 1-1,1-1 1,-1 1 0,1-1 0,-1 1-1,0 0 1,0-1 0,0 1 0,0-1-1,-1 3 1,2 1 91,-1-1 0,0 0 0,0 0 0,-1 0 0,0 0 0,1 0 0,-1 1 0,0-1 0,-1 0 0,-1 5 0,1-7-118,0 0 1,0 1-1,-1-1 1,1 0-1,0 0 1,-1 0 0,0-1-1,1 1 1,-1-1-1,0 1 1,0-1-1,1 0 1,-1 0 0,0 0-1,-6 1 1,-1 0-5,-1 0-1,0-1 1,-15 0 0,1 0-3283,19-2 1683,10-13-6649,20-4 1117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4:39.5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0 10117,'0'0'11474,"-16"20"-9745,-49 61-462,49-52-519,16-29-734,0 1 0,-1-1-1,1 1 1,0-1 0,0 1-1,0-1 1,0 1 0,0-1 0,0 1-1,0-1 1,0 1 0,0-1-1,0 1 1,0-1 0,1 1 0,-1-1-1,0 1 1,0-1 0,0 0-1,1 1 1,-1-1 0,0 1-1,0-1 1,1 1 0,-1-1 0,0 0-1,1 1 1,1 0-2,1 0 0,-1-1-1,0 1 1,1-1 0,-1 0 0,0 1 0,0-1-1,1 0 1,-1 0 0,0-1 0,5 0 0,3 0-24,-4 1-56,1 0-1,-1-1 1,1 0-1,-1 0 1,0-1-1,0 0 1,1 0-1,-1 0 1,-1-1-1,8-3 1,-1-2-466,0-1 0,0 1 0,15-18 0,-25 25 460,-1-1 7,0 1 0,0 0 0,0 0 0,0 1-1,0-1 1,0 0 0,0 0 0,0 0 0,0 1 0,1-1 0,-1 1 0,0-1 0,0 1 0,1-1 0,-1 1 0,0 0 0,3-1 0,-4 1 825,1 3 93,24 79 2574,-21-72-3605,0-1 1,0-1 0,11 17 0,-4-44-21383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4:39.8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6883,'0'0'15127,"0"20"-13171,2 62-454,-2-79-1485,1 0 0,-1 1 0,1-1 1,0 0-1,0 1 0,0-1 0,1 0 0,-1 0 1,1 0-1,0 0 0,-1 0 0,1 0 0,1-1 1,-1 1-1,0 0 0,1-1 0,-1 0 1,1 0-1,0 0 0,0 0 0,-1 0 0,1 0 1,1-1-1,-1 1 0,0-1 0,0 0 0,0 0 1,1 0-1,-1 0 0,1-1 0,-1 1 1,0-1-1,1 0 0,-1 0 0,1 0 0,-1-1 1,1 1-1,-1-1 0,0 0 0,1 0 0,5-2 1,2-3-352,1-1 0,-1-1 1,0 0-1,10-9 1,-14 9 62,2 2 1,-1-1 0,1 1-1,0 0 1,0 1-1,0 0 1,17-6 0,-26 11 326,0-1 1,1 1-1,-1 0 1,1 0-1,-1 0 1,0 0-1,1 0 1,-1 0-1,1 0 1,-1 0-1,0 1 1,1-1-1,-1 0 1,1 0-1,-1 0 1,0 0-1,1 0 1,-1 1-1,0-1 1,1 0-1,-1 0 1,0 1-1,1-1 1,-1 0-1,0 1 1,0-1-1,1 0 1,-1 0-1,0 1 1,0-1-1,1 1 1,-1 0-1,5 16 892,0-2 161,0-2-723,4 3 342,-4-13-4284,1-2-3497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4:40.3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10837,'0'0'11253,"0"21"-8428,-4 101 182,3-121-2975,1 0-1,0 1 1,0-1-1,0 0 1,0 0-1,1 0 1,-1 0 0,0 1-1,0-1 1,1 0-1,-1 0 1,0 0-1,1 0 1,-1 0-1,1 0 1,0 0 0,-1 0-1,1 0 1,0 0-1,0 0 1,-1 0-1,1-1 1,0 1-1,0 0 1,0-1 0,2 2-1,-1-1-35,0-1 0,0 0-1,0 1 1,0-1 0,0 0 0,0 0 0,1 0-1,-1 0 1,0 0 0,0-1 0,0 1-1,0-1 1,3 0 0,5-3-70,0 0 0,-1-1 1,1 0-1,12-9 0,-7 3-14,1 1-1,-1 0 1,2 2-1,-1 0 1,28-10-1,-43 18 88,-1 0-1,1 0 0,-1 0 0,1 0 0,-1 0 0,0 0 0,1 0 0,-1 1 1,1-1-1,-1 0 0,1 0 0,-1 0 0,1 0 0,-1 1 0,0-1 0,1 0 0,-1 0 1,0 1-1,1-1 0,-1 0 0,0 1 0,1-1 0,-1 0 0,0 1 0,1-1 1,-1 0-1,0 1 0,0-1 0,0 1 0,1-1 0,-1 1 0,0-1 0,0 1 1,0 0-1,4 19 439,-3-14-243,10 14 370,-10-19-589,0-1 0,-1 0 0,1 0 0,0 0 0,-1 0 0,1 0 0,0 0 0,0 0 0,-1 0 0,1 0 0,0 0 0,-1 0 0,1 0 0,0 0 0,-1-1 0,1 1 0,0 0 0,-1 0 0,1-1 0,0 1 0,-1-1 0,1 1 0,-1 0 0,1-1 0,-1 1 0,1-1 0,0 0 0,2-2-16,6-5-80,1 1-1,-1 0 1,1 1 0,17-9 0,-25 14 117,0 0 1,0 1 0,0-1-1,1 0 1,-1 1 0,0-1-1,0 1 1,1-1 0,-1 1-1,1 0 1,-1 0 0,0 0-1,1 1 1,-1-1 0,0 1 0,1-1-1,-1 1 1,0-1 0,0 1-1,1 0 1,-1 0 0,0 0-1,0 1 1,0-1 0,0 0-1,-1 1 1,1-1 0,0 1-1,1 2 1,17 22 519,-17-21-434,0 0 0,0-1 0,1 1 1,-1-1-1,1 1 0,0-1 0,1 0 0,-1 0 0,1-1 1,0 1-1,6 3 0,-6-6-11,3 0-771,-1-13-1037,8-47-6558,-6 15-408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4:40.6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9444,'0'0'11864,"18"7"-9884,-5-3-1635,3 0 117,-1 2 1,1 0-1,-1 0 1,0 2-1,-1 0 1,0 0-1,18 15 1,-27-18-342,0 1 0,-1-1 1,0 1-1,0 0 1,-1 0-1,1 1 1,-1-1-1,0 1 1,-1-1-1,0 1 1,0 0-1,1 13 1,1 6 283,-2 54 1,-2-65-281,1 10-42,-1-1 0,-1 0-1,-1 1 1,-2-1 0,0 0 0,-1 0-1,-2 0 1,-10 23 0,16-44-155,0-1 1,0 1 0,0-1-1,-1 0 1,1 1-1,-1-1 1,0 0 0,0 0-1,0 0 1,0-1 0,0 1-1,0 0 1,-4 2-1,3-3-643,-1 1 0,1-1-1,-1 0 1,1 0 0,-1 0-1,1 0 1,-1-1-1,0 1 1,-4-1 0,-17 0-6550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4:42.0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5987,'0'0'17776,"15"0"-16768,24 0-30,0 1-1,0 3 1,0 1-1,40 10 1,-52-13-904,-22-3-4872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4:42.5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 7155,'0'0'7972,"-1"25"-6665,-3 369 7132,5-394-9807,-1 0 1328,0 0-1,0 0 1,0 0-1,1 0 1,-1 0-1,0 0 1,0 0-1,0 0 1,0 1-1,0-1 1,0 0-1,1 0 1,-1-1 0,0 1-1,0 0 1,0 0-1,0 0 1,0 0-1,1 0 1,-1 0-1,0 0 1,0 0-1,0 0 1,0 0-1,0 0 1,0 0 0,0 0-1,1 0 1,-1 0-1,0-1 1,0 1-1,0 0 1,0 0-1,0 0 1,0 0-1,0 0 1,0 0-1,0 0 1,0-1-1,0 1 1,0 0 0,0 0-1,0 0 1,0 0-1,0 0 1,0-1-1,0 1 1,0 0-1,0 0 1,9-93-1073,-9 92 1151,0 0 0,1 0 0,-1 0 0,1 0-1,0 0 1,-1 0 0,1 0 0,0 0 0,-1 1 0,1-1-1,0 0 1,0 0 0,0 1 0,0-1 0,0 0 0,0 1-1,0-1 1,0 1 0,0-1 0,0 1 0,0 0 0,0 0-1,2-1 1,32-4 792,-23 4-826,8-2-277,0-2 0,24-8 0,7-6-4259,-21 1-751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4:42.7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4914,'0'0'16168,"0"138"-13671,0-86-993,0-6-655,0 7-673,0-8-176,0-12-864,0-7-2402,5-12-1152,5-14-2113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4: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27 6035,'0'0'15257,"12"2"-14379,38 7-45,-49-9-784,0 1 0,1-1 0,-1 0 0,0 0 0,1 0 0,-1 0 0,0 0 0,1 0 0,-1 0 0,0 0 0,1-1 0,-1 1 0,0 0 0,0-1 0,1 1 0,-1-1 0,0 1 0,0-1 0,0 0 0,0 0 0,0 1 0,0-1 0,0 0 0,0 0 0,0 0 0,0 0 0,0 0 0,0 0 0,-1 0 0,1 0 1,0-1-1,0 0 0,2-3 520,-3 5-471,0 0-1,0 0 1,0-1-1,0 1 1,0 0 0,1 0-1,-1 0 1,0-1-1,0 1 1,0 0-1,0 0 1,0-1 0,0 1-1,0 0 1,0 0-1,0 0 1,0-1-1,0 1 1,0 0-1,0 0 1,0-1 0,0 1-1,0 0 1,0 0-1,0-1 1,0 1-1,0 0 1,0 0-1,0 0 1,0-1 0,0 1-1,-1 0 1,1 0-1,0 0 1,0-1-1,0 1 1,-1 0 0,-10-5 1023,-15 4-976,25 1 52,-20 0-1072,-1 2-1,1 0 1,-25 6 0,25-7-7350,12-1 923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5:18.215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9893,'93'174'4065,"-93"-161"193,0 1-2561,0 0-881,0-7-447,0 0-369,0 7-112,5-7-1713,5 7-2513,5-1-2433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4:43.1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 8420,'0'0'15191,"-5"33"-15015,5-14-176,0-6-560,10 1-1649,4-8-3090,1-6-1584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4:43.3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8548,'0'0'15479,"5"112"-14919,-5-86-528,5-7-32,-5 8-1424,5-8-2370,4-12-3025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4:43.9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 10117,'0'0'4922,"-4"21"-747,-1 4-3116,0-5-359,1 0 0,1 0 0,1 0 0,1 24 1,1-28 109,0 1 0,6 31 0,-5-42-734,1 0-1,0 0 0,0 0 1,1 0-1,0 0 1,0-1-1,0 1 0,1-1 1,-1 1-1,8 6 1,-10-11-144,1 1 1,-1-1 0,0 1-1,1-1 1,-1 1 0,0 0-1,0-1 1,0 1 0,-1 0-1,1 0 1,0 0 0,-1-1-1,1 1 1,-1 0 0,1 0 0,-1 3-1,25-4-3112,-21-2 3074,0 0-1,0 0 1,0 0 0,0 0-1,0-1 1,0 0 0,0 0-1,-1 0 1,1 0 0,-1 0-1,6-6 1,11-5 77,-2 1 77,-15 9 90,1 0-1,-1 1 1,1 0-1,-1 0 1,1 0 0,0 0-1,-1 1 1,1-1-1,0 1 1,6-1-1,1 28 2667,-5-14-2543,4 6-88,0-1 1,0 0 0,2-1-1,20 24 1,-28-36-194,1 0 0,0 0 0,0 0-1,0 0 1,1-1 0,0 0 0,-1 0 0,1 0 0,0-1 0,0 0 0,0 0 0,0 0 0,1-1 0,-1 0-1,0 0 1,1-1 0,-1 1 0,11-2 0,-8-1-66,-1 0 0,1 0 1,-1-1-1,0 0 0,0 0 0,0-1 0,0 0 0,0-1 0,-1 0 0,0 0 1,0 0-1,0-1 0,6-7 0,-5 6-56,-1-1 0,0 0 1,0 0-1,-1 0 0,0-1 1,0 0-1,-1-1 0,0 1 0,-1-1 1,5-16-1,-6-19 259,-4 45-16,1-1-1,-1 1 1,1 0-1,0-1 1,-1 1-1,1 0 0,-1 0 1,1-1-1,-1 1 1,1 0-1,-1 0 1,1-1-1,-1 1 1,1 0-1,-1 0 0,1 0 1,-1 0-1,1 0 1,-1 0-1,0 0 1,1 0-1,-1 0 1,1 0-1,-1 0 1,1 0-1,-2 1 0,-13 1 769,9 0-776,1 0 0,-1 1 0,1 0 1,0 0-1,0 0 0,0 0 1,1 1-1,-1-1 0,1 1 0,0 0 1,0 1-1,0-1 0,0 1 1,1 0-1,0 0 0,-5 10 0,5-9-14,0 1 0,0 0-1,1 0 1,0 1-1,1-1 1,-1 0-1,1 1 1,0-1-1,1 1 1,0-1-1,0 1 1,3 12-1,-2-17-60,0 0 0,0-1 0,0 1 0,0-1-1,0 1 1,1-1 0,-1 0 0,1 1 0,0-1 0,0 0 0,0 0 0,0 0 0,0 0-1,4 2 1,34 18 66,-18-20-2127,0-10-3899,-4-4-957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4:45.3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 4434,'0'0'19724,"0"12"-18863,-2 20-3,-11 50-1,5-39 44,-2 42 0,10 65 22,1-144-959,0-1 1,0 0-1,0 1 0,1-1 1,0 0-1,0 0 1,1 0-1,-1 0 0,1 0 1,0-1-1,0 1 1,1-1-1,-1 0 0,1 0 1,0 0-1,0 0 1,1-1-1,-1 0 0,1 1 1,-1-2-1,1 1 1,6 2-1,16 5-5603,-1-7-5421,-16-3 2929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4:45.6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96,'0'0'20172,"0"23"-19430,0 162 2270,0 70 624,-1-254-3667,1 1 0,0-1 0,0 0 0,0 1 0,0-1 0,0 1 0,1-1 0,-1 0 0,0 1 0,0-1 0,1 0 0,-1 1 0,1-1 0,0 0 0,-1 0 0,2 3 0,7-1-3816,7-3-5735,-7 0 2155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4:45.8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79 3201,'0'0'18121,"126"-27"-17209,-67 14-544,-11 0-368,1 0-320,-10 7-1345,-10-1-1552,-20 7-1041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4:46.0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 1985,'0'0'19577,"-20"111"-17864,16-85-1025,4-6-432,0 0-256,0-1-176,0-12-896,0 6-689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4:46.4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3249,'0'0'16891,"3"18"-15760,7 58-355,-10-75-770,0 1 0,0-1 0,0 0-1,1 1 1,-1-1 0,0 1-1,1-1 1,-1 0 0,1 1-1,-1-1 1,1 0 0,-1 1 0,1-1-1,0 0 1,0 0 0,0 0-1,0 0 1,0 1 0,0-1 0,0-1-1,0 1 1,0 0 0,0 0-1,1 0 1,-1-1 0,0 1 0,0 0-1,1-1 1,-1 1 0,1-1-1,-1 0 1,0 1 0,1-1-1,-1 0 1,1 0 0,-1 0 0,1 0-1,-1 0 1,0 0 0,1 0-1,-1-1 1,1 1 0,-1 0 0,2-1-1,7-1-390,-5 2 290,-1-1-1,1 0 1,-1 0-1,1 0 1,-1 0-1,1-1 1,-1 0 0,0 0-1,0 0 1,5-4-1,39-29-397,-44 31 420,-3 4 109,0-1 1,0 0 0,0 0 0,0 1 0,0-1 0,0 0-1,0 1 1,0-1 0,0 1 0,0-1 0,1 1 0,-1 0-1,0 0 1,0-1 0,0 1 0,1 0 0,-1 0 0,0 0-1,0 0 1,1 0 0,-1 1 0,0-1 0,0 0 0,0 1-1,1-1 1,-1 0 0,0 1 0,0-1 0,0 1 0,0 0-1,0-1 1,0 1 0,0 0 0,0 0 0,0-1 0,0 1-1,-1 0 1,2 2 0,3 3 544,-2-1-1,1 1 1,-1 1-1,0-1 1,4 11-1,2 2-927,-1-11-3804,-8-8 3913,0 0-1,0 1 0,1-1 1,-1 0-1,0 0 0,0 0 1,1 0-1,-1 0 0,0 0 1,0 0-1,1 0 0,-1 0 1,0 0-1,0 0 0,1 0 1,-1 0-1,0 0 0,0 0 1,0-1-1,1 1 0,-1 0 1,0 0-1,0 0 0,1 0 1,-1 0-1,1-2-1909,0-4-3292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4:46.8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10149,'0'0'6771,"0"28"-4226,0 161 1361,0-27-321,0-161-3604,1-1-1,-1 1 1,0-1-1,0 1 1,0-1-1,0 0 0,0 1 1,1-1-1,-1 1 1,0-1-1,0 0 1,1 1-1,-1-1 1,0 0-1,0 1 0,1-1 1,-1 0-1,0 1 1,1-1-1,-1 0 1,1 0-1,-1 1 1,0-1-1,1 0 0,-1 0 1,1 0-1,-1 0 1,1 0-1,-1 0 1,0 1-1,1-1 1,-1 0-1,1 0 0,-1 0 1,1 0-1,-1-1 1,0 1-1,1 0 1,-1 0-1,1 0 1,0 0-1,14-4-135,5-12 355,1-2 0,23-25 1,-13 12 30,11-15-239,13-12-445,-25 34-2821,2 9-3681,-27 13 696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4:47.3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0 177 10517,'0'0'12422,"13"4"-11273,-6-1-1031,1 0-9,0 0 0,0-1 0,0 1 0,0-1 0,1-1 0,-1 0 0,1 0 0,-1-1 0,1 0 0,-1 0 0,1-1 0,-1 0 0,11-3 0,-2-3-100,1-2 0,-1-1-1,0 0 1,-1-1 0,0 0 0,-1-2 0,0 0 0,22-25 0,-32 33-59,-4 4 43,1-1 1,-1 1-1,0-1 0,1 1 1,-1-1-1,0 0 0,0 1 1,0-1-1,-1 0 1,1 0-1,0 0 0,0-3 1,0 2 1092,-3 24 205,-13 20-833,10-29-284,0 0 0,1 0 1,0 1-1,2-1 0,-1 1 1,-1 21-1,4-32-163,0 1 1,0-1-1,0 1 0,0-1 1,0 1-1,1-1 0,-1 1 1,1-1-1,0 0 0,-1 1 1,1-1-1,0 0 0,0 1 1,1-1-1,-1 0 0,2 2 1,-1-2-20,0-1 0,0 0 0,1 1 0,-1-1 0,0 0 0,1 0 1,-1-1-1,0 1 0,1 0 0,-1-1 0,1 0 0,0 1 0,-1-1 0,1 0 1,3-1-1,3 1-100,0 0 0,0-1-1,1 0 1,-1-1 0,0 0 0,0 0 0,-1-1 0,1 0 0,0 0 0,-1-1 0,0 0 0,0-1 0,0 0 0,0 0 0,-1-1 0,0 0 0,7-7 0,13-15-596,-21 21 603,0 0-1,1 0 0,12-9 1,-19 16 132,1 0 0,-1 0 0,0 0 0,0 1 0,1-1 0,-1 0 0,0 0-1,0 0 1,1 0 0,-1 0 0,0 1 0,0-1 0,0 0 0,1 0 0,-1 0 0,0 1 0,0-1 0,0 0 0,0 0 0,0 1 0,1-1 0,-1 0 0,0 0 0,0 1 0,0-1 0,0 0 0,0 0-1,0 1 1,0-1 0,0 0 0,0 0 0,0 1 0,0-1 0,0 0 0,0 0 0,0 1 0,0-1 0,0 0 0,-1 1 0,2 13 130,-1-13-79,0 0-70,2 39 746,-2-38-711,0 0 1,0 0-1,1 0 0,-1 0 0,0 0 0,1 0 1,0 0-1,-1-1 0,1 1 0,0 0 1,0 0-1,0 0 0,0-1 0,1 1 0,1 1 1,-3-2-51,1-1 0,0 1 0,0-1 0,0 0 0,0 1 0,0-1 1,0 0-1,-1 0 0,1 0 0,0 0 0,0 0 0,0 0 0,0 0 1,0 0-1,0 0 0,0 0 0,0 0 0,0 0 0,0-1 0,0 1 1,-1 0-1,1-1 0,0 1 0,0-1 0,0 1 0,1-2 0,18-17-236,-17 15 214,7-6-26,0-1 0,1 2 0,0-1-1,1 1 1,-1 1 0,2 0 0,-1 1 0,1 1 0,0 0-1,21-7 1,-31 11-110,1 1-1,0-1 0,-1-1 1,0 1-1,1 0 1,-1-1-1,0 1 1,0-1-1,-1 0 0,1 0 1,0 0-1,-1 0 1,2-4-1,14-28-5713,-11 3-2491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5:18.57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98 0 1713,'0'0'13625,"-14"24"-9853,-42 74-1371,52-93-2173,1 0 0,-1 1 1,2 0-1,-1-1 0,1 1 0,-1 0 0,2 1 0,-1-1 0,1 0 0,0 0 0,0 1 0,0-1 1,1 7-1,0-4-108,0-8-184,3-1-235,0 0 172,0 0 0,0-1 1,1 1-1,-1-1 0,0 1 0,0-1 1,0 0-1,0-1 0,0 1 1,0 0-1,0-1 0,0 0 0,-1 1 1,4-4-1,30-35-1459,-32 34 1111,1 0 0,0 0-1,0 0 1,0 1 0,1 0 0,0 0-1,9-6 1,-15 10 463,1 1 0,-1 0 0,1-1 0,-1 1 0,1 0 0,-1 0 1,1 0-1,-1-1 0,1 1 0,-1 0 0,1 0 0,-1 0 0,1 0 0,0 0 0,-1 0 0,1 0 0,-1 0 0,1 0 0,-1 0 0,1 0 0,-1 1 0,1-1 0,-1 0 0,1 0 0,-1 0 0,1 1 1,-1-1-1,1 0 0,-1 1 0,1-1 0,-1 0 0,0 1 0,1-1 0,-1 1 0,9 20 444,2 51 1901,-3 0 0,-4 1 1,-5 95-1,0-63-1582,1-101-815,-2-25-3684,1 1 451,3-22 0,-1-2-1787,-1-23-3880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4:48.5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5731,'0'0'15633,"20"7"-13632,1 0-1474,-8-2-258,1 0 1,-1-1-1,1-1 0,0 0 1,0-1-1,0 0 0,18-1 1,25-1 147,26 0 193,-55 0-4609,-1 0-3834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4:49.0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0 80,'0'0'15420,"-1"24"-12746,-4 156 2736,-1-73-2210,-1 67-3028,7-173-468,0 0 0,0 0 1,0 0-1,1 0 0,-1 0 0,0 0 0,1 0 0,-1 0 0,0 0 0,1 0 0,-1 0 0,1 0 0,0-1 0,-1 1 0,1 0 0,0 0 0,-1-1 0,1 1 0,0 0 1,0-1-1,0 1 0,0-1 0,-1 1 0,1-1 0,0 1 0,0-1 0,0 1 0,0-1 0,0 0 0,0 0 0,0 0 0,0 0 0,0 1 0,0-1 0,0 0 0,0-1 1,0 1-1,0 0 0,0 0 0,0 0 0,2-1 0,27-7-5764,-15 2 5882,27-17 504,-26 15 1647,0 0 0,15-12 1,-6 2-132,1-1-362,39-36 0,-58 49-1186,-1-1 0,0 0-1,0 0 1,-1 0 0,1-1-1,-2 0 1,1 0 0,-1 0-1,-1-1 1,5-13 0,-8 21-175,0 1 0,1-1 0,-1 1 0,0 0 0,0-1 0,0 1 0,0-1 0,0 1 0,0-1 1,0 1-1,0 0 0,0-1 0,-1 1 0,1-1 0,0 1 0,0-1 0,0 1 0,0 0 0,0-1 0,-1 1 0,1-1 1,0 1-1,0 0 0,-1-1 0,1 1 0,0 0 0,-1 0 0,1-1 0,0 1 0,-1 0 0,0-1 0,-17-2 916,14 4-1022,0-1 0,0 1 0,0 0 0,0 0 0,0 0 0,0 0 0,1 1 0,-5 1 0,2 2 22,0-1 0,0 1-1,1 0 1,0 1 0,0-1 0,0 1 0,1 0-1,0 0 1,0 0 0,0 1 0,1 0 0,0-1-1,0 1 1,1 0 0,0 0 0,0 1 0,1-1 0,-1 0-1,2 1 1,-1 14 0,1-21-31,0 0 0,0 0-1,1-1 1,-1 1 0,0 0 0,0 0 0,1 0-1,-1 0 1,1 0 0,-1-1 0,0 1 0,1 0 0,0 0-1,-1-1 1,1 1 0,-1 0 0,1-1 0,0 1 0,-1 0-1,1-1 1,0 1 0,0-1 0,0 0 0,-1 1-1,1-1 1,0 1 0,0-1 0,0 0 0,0 0 0,0 0-1,0 1 1,1-1 0,35 1-265,-26-1 33,4-1-691,-1 1-1,1-2 1,-1 0 0,25-7-1,-21 4-1155,-1-2 0,-1 0 0,22-13 1,3-6-4172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4:49.1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1 3714,'0'0'18776,"-34"131"-16935,29-124-944,5-1-785,0-19-12774,10-13 3185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4:49.3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34 164 8340,'-34'-111'13974,"49"111"-13750,9 0-32,5 0-192,10 0-528,5-7-1777,4-13-2913,-4-6-6083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4:49.5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8548,'0'0'12971,"-1"26"-10692,-3 158 1360,4-91-2090,0-35-115,0-19-3427,0-7-2778,0 0-3779,0-43 2888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4:50.1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1 3730,'0'0'11498,"0"24"-8966,0-7-1940,0 30 1787,-10 76-1,-1-58-870,-3 0 1,-42 116-1,52-170-1796,4-12-358,6-13-429,2 5 1018,1 2 0,-1-1 0,2 1 0,-1 0 0,1 1 1,0 0-1,0 1 0,15-6 0,-18 9 45,0 0 0,1 1 0,-1 0-1,1 0 1,-1 0 0,1 1 0,-1 0 0,1 1 0,13 2 0,-19-3 33,1 1 0,-1-1 0,1 1 0,-1-1 0,1 1 0,-1 0 0,0 0 0,1 0 0,-1 1 0,0-1 0,0 1 0,0-1 0,0 1 0,0-1 0,0 1 0,0 0 0,-1 0 1,1 0-1,-1 0 0,1 0 0,-1 0 0,0 1 0,0-1 0,0 0 0,0 1 0,0-1 0,0 1 0,-1-1 0,1 1 0,-1-1 0,0 4 0,0-3 21,1 4 78,-1-1 0,0 1 0,-1-1 0,1 1 0,-1-1 0,-4 12 0,4-15-89,-1 0 0,0 0-1,0 0 1,0-1 0,-1 1-1,1-1 1,-1 1 0,1-1-1,-1 0 1,0 0-1,0 0 1,0 0 0,0 0-1,-6 2 1,-2 0-56,-1 0 0,0-1 1,0 0-1,0 0 0,0-2 0,0 1 1,0-2-1,-24 0 0,19-1-344,15 1-405,2-2 308,0 0-1,0 0 1,0 0-1,0 0 1,0 0-1,1 0 1,-1 0-1,0 0 1,1 0 0,0 0-1,-1 0 1,1 0-1,0 0 1,0 0-1,0 0 1,0 1-1,1-1 1,-1 0-1,0 1 1,1-1 0,-1 1-1,1-1 1,0 1-1,1-1 1,29-24-6151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4:50.5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165 0 9012,'0'0'14039,"-21"4"-12778,-65 17-433,83-20-801,0 0 0,1 0 0,-1 0 0,0 0 0,1 0 0,-1 0 0,1 1 0,0-1 1,-1 1-1,1 0 0,0-1 0,0 1 0,0 0 0,0 1 0,0-1 0,1 0 1,-1 0-1,1 1 0,-1-1 0,1 1 0,0-1 0,0 1 0,0-1 0,0 1 1,0 0-1,1 0 0,-1 3 0,-1 3 35,1-6-67,0 1-1,0 0 0,0 0 0,1-1 1,-1 1-1,1 0 0,0 0 1,0 0-1,1 5 0,0-8-31,-1 0 0,1 0 0,0 0 0,0 0 0,-1 0 0,1 0-1,0 0 1,0 0 0,0 0 0,0 0 0,0 0 0,1-1 0,-1 1-1,0 0 1,0-1 0,0 1 0,0-1 0,1 0 0,-1 1 0,0-1-1,1 0 1,-1 0 0,0 1 0,0-1 0,1 0 0,-1 0 0,0-1 0,3 1-1,0-1-52,0 1 0,-1-1-1,1 0 1,-1 0-1,1-1 1,-1 1 0,1-1-1,-1 0 1,0 0 0,0 0-1,5-4 1,37-32-397,-32 25 362,-8 8 101,10-9 34,0 49 2801,-9-20-2001,3-2-1085,5-11-7739,-7-2 4740,7 0-2905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4:50.6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0 0 3762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4:50.9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44 3762,'126'-38'3828,"-101"32"2874,-24 14-5638,2 21 2407,-1-13-2222,0-1-1,0 1 1,2-1 0,0 1-1,7 17 1,-11-32-1265,1 0-1,-1-1 1,1 1 0,-1 0 0,1 0 0,-1 0-1,1-1 1,0 1 0,-1 0 0,1-1 0,0 1-1,0-1 1,-1 1 0,1-1 0,0 1 0,0-1-1,0 1 1,0-1 0,-1 0 0,1 1 0,0-1-1,0 0 1,0 0 0,0 0 0,0 0 0,0 1-1,0-1 1,0-1 0,0 1 0,0 0 0,0 0-1,0 0 1,0 0 0,0-1 0,-1 1 0,1 0 0,0-1-1,0 1 1,0-1 0,0 1 0,1-2 0,4-2-163,0 0 0,-1-1 0,1 0 1,5-7-1,-7 9 285,-1-1-41,0 1-20,0 0-1,0 0 0,0-1 0,0 2 0,1-1 0,0 0 0,-1 1 1,1 0-1,0-1 0,0 1 0,0 1 0,0-1 0,5-1 0,-9 5 61,0 0 0,0 0 0,1 0 0,-1 0-1,0 0 1,1 0 0,-1-1 0,1 1 0,0 0 0,-1 0-1,3 2 1,0 4-31,-3 0-508,1 15-9206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4:51.5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 4082,'0'0'19265,"0"18"-17550,-1 5-1299,1 1 220,-7 41 1,6-52-399,4-11-666,10-16-1086,5-6 1473,-8 13-34,18-11-74,-27 18 170,-1 0 0,1 0 0,0 0 1,0 0-1,0 0 0,0 0 0,0 0 0,0 0 0,0 0 0,-1 0 0,1 0 0,0 0 1,0 1-1,0-1 0,0 0 0,-1 1 0,1-1 0,0 1 0,0-1 0,-1 1 0,1-1 1,0 1-1,-1-1 0,1 1 0,0 0 0,-1-1 0,1 1 0,-1 0 0,1-1 0,-1 1 1,1 0-1,-1 0 0,0 0 0,1 0 0,9 25 924,-6-17-557,0 0 0,0 0 0,9 14 0,-6-17-318,-5-5-54,1-1-78,0-1 0,0 1 1,0-1-1,-1 0 0,1 0 1,0-1-1,0 1 0,0-1 1,-1 1-1,1-1 0,-1 0 1,1 0-1,-1 0 0,0 0 1,0 0-1,0 0 0,3-5 1,15-13-299,-6 9 304,34-26-256,-44 35 259,0-1-1,0 1 0,0 0 1,0 0-1,1 1 0,-1-1 1,0 1-1,1 0 0,-1 0 0,7-1 1,-10 3 62,0-1 0,0 0 0,0 0 0,0 1 0,0-1 0,0 1 0,0-1 1,0 1-1,-1-1 0,1 1 0,0 0 0,0-1 0,-1 1 0,1 0 0,0-1 0,-1 1 0,1 0 1,0 0-1,-1 0 0,1 0 0,-1 0 0,0 0 0,1 0 0,-1-1 0,0 1 0,1 2 0,7 35 1188,-6-22-513,8 27 581,-10-42-1172,3-1-3496,-2 0 2980,-1 0-1,0-1 0,1 1 1,-1 0-1,1 0 1,-1 0-1,0-1 0,1 1 1,-1 0-1,2-3-3388,-1 2 3388,-1 1 0,0 0 1,0-1-1,0 1 1,0-1-1,4-17-8644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5:18.91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 0 9332,'0'0'3781,"0"25"239,0 157 990,-1-146-3705,0 33 561,2-63-1761,0 0-1,-1 1 1,2-1-1,-1 0 1,1 0-1,0-1 1,0 1-1,4 7 1,-5-11-149,0-1 1,-1 0-1,1 0 0,0 0 1,0 1-1,0-1 1,0 0-1,0 0 1,0 0-1,1 0 0,-1-1 1,0 1-1,0 0 1,1 0-1,-1-1 1,0 1-1,1-1 1,-1 1-1,1-1 0,-1 0 1,1 1-1,-1-1 1,1 0-1,-1 0 1,1 0-1,-1 0 0,1 0 1,-1-1-1,0 1 1,1 0-1,-1-1 1,1 1-1,-1-1 0,0 1 1,1-1-1,-1 1 1,0-1-1,1 0 1,1-2-1,6-3-508,-1-1 0,0 0 0,0 0 0,9-11 0,-12 13 479,-1 1-119,-1 0 39,0 0-1,0 1 0,0-1 1,0 1-1,1 0 1,-1 0-1,1 0 1,0 0-1,0 1 0,0 0 1,0 0-1,1 0 1,-1 0-1,0 0 1,8-1-1,-12 4 171,1-1 0,0 0 0,-1 1 1,1-1-1,-1 0 0,1 1 0,0-1 0,-1 1 0,1-1 0,-1 1 1,0-1-1,1 1 0,-1-1 0,1 1 0,-1 0 0,0-1 0,1 1 1,-1 0-1,0-1 0,0 1 0,0 0 0,1-1 0,-1 2 0,5 24 911,-3-16-269,2 10 108,8 21 1271,7 1-3567,-19-52-4905,0 5 4093,0-15-7074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4:51.9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0 7171,'0'0'15677,"21"12"-13815,2 2-1344,112 70 2488,-131-81-2883,-1-1 0,0 0 1,0 1-1,0 0 0,-1-1 0,1 1 0,-1 0 0,1 1 0,-1-1 0,0 0 0,3 7 1,-4-4 61,1 1 1,-1-1-1,0 1 1,-1 0-1,0 12 1,0-8-19,1-4-87,-1 0 1,0-1-1,-1 1 0,1 0 0,-1 0 0,0-1 0,-1 1 0,0 0 0,0-1 0,0 1 0,-1-1 0,-5 10 0,-34 54 106,-93 139 362,130-203-548,1 0 0,1 1 0,-1-1 0,1 1 0,-4 12 0,4-10 0,3-9-21,0 1 0,0-1 0,0 0 0,0 0 0,0 1 0,-1-1 0,1 0 0,0 0 0,0 1 0,0-1 0,0 0 0,0 0 0,0 1 0,0-1 0,0 0 0,-1 0 0,1 0 0,0 1-1,0-1 1,0 0 0,0 0 0,-1 0 0,1 1 0,0-1 0,0 0 0,-1 0 0,1 0 0,0 0 0,0 0 0,-1 0 0,1 0 0,0 1 0,0-1 0,-1 0 0,1 0 0,0 0 0,0 0 0,-1 0 0,1 0 0,-6-10-2185,0-15-4394,4-19-1681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3:28.3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1 208,'-54'124'1585,"25"-19"-1009,29-26 32,0-7-480,0 13-128,0 46-304,0 27-16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3:28.4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0 912,'-14'138'0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5:39.9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1 151 2449,'0'0'5587,"0"29"-884,0 198 2626,15-8-2235,-5-120-3625,-6-71-1005,-4-28-450,0 0-1,0 0 1,0 0 0,0 0-1,0 0 1,0-1-1,0 1 1,0 0 0,0 0-1,0 0 1,0 0 0,0 0-1,0 0 1,0-1-1,0 1 1,0 0 0,0 0-1,0 0 1,0 0 0,0 0-1,0 0 1,0-1-1,0 1 1,0 0 0,0 0-1,0 0 1,0 0 0,0 0-1,1 0 1,-1 0-1,0 0 1,0-1 0,0 1-1,0 0 1,0 0 0,0 0-1,0 0 1,1 0 0,-1 0-1,0 0 1,0 0-1,0 0 1,0 0 0,0 0-1,0 0 1,1 0 0,-1 0-1,0 0 1,0 0-1,0 0 1,0 0 0,0 0-1,0 0 1,1 0 0,-1 0-1,0 0 1,0 0-1,0 0 1,0 0 0,0 0-1,0 1 1,0-1 0,1 0-1,-1 0 1,-16-496 405,14 448-467,0-155-529,2 201 636,4 2 184,8 0-165,-1 2-1,1-1 1,-1 2 0,0 0-1,0 0 1,0 1 0,0 0-1,-1 0 1,0 2 0,0-1-1,0 1 1,0 0 0,-1 1-1,0 1 1,-1-1 0,11 12-1,-11-10-49,1 1-1,-1 0 0,-1 0 1,0 0-1,0 1 0,-1 0 1,-1 1-1,0-1 1,0 1-1,-1 0 0,-1 0 1,0 1-1,-1-1 0,0 1 1,0 12-1,-2-21-17,0 1 1,0-1-1,-1 0 1,0 0-1,0 0 0,0-1 1,0 1-1,-1 0 0,1 0 1,-1 0-1,0-1 1,0 1-1,0-1 0,0 0 1,-1 0-1,-5 6 1,3-5-30,1 0 1,-1-1 0,0 1 0,-1-1 0,1 0 0,-1 0 0,1-1 0,-1 1 0,0-1-1,-10 2 1,10-3-126,0 0-1,0 0 1,0 0 0,0-1-1,-1 1 1,1-2-1,0 1 1,0-1-1,0 0 1,-1 0-1,1 0 1,0-1-1,0 0 1,1 0-1,-1-1 1,0 0 0,1 0-1,0 0 1,-1 0-1,1-1 1,0 0-1,1 0 1,-7-6-1,11 8 9,0 7 19,1 4 135,0 0 1,1-1-1,0 1 0,1 0 1,0-1-1,0 1 0,1-1 1,0 0-1,5 7 1,6 9 588,31 38 0,-38-52-534,1-1-1,0 0 1,1 0-1,0-1 1,1 0 0,0 0-1,0-1 1,0-1-1,1 0 1,0-1 0,14 5-1,-7-5-83,-1-1 0,1 0-1,0-2 1,1 0 0,-1-1 0,34-3-1,-48 2-47,1 0 0,-1-1 0,0 0 0,0 0-1,1-1 1,-1 1 0,0-1 0,0 0 0,-1 0 0,1-1 0,0 1-1,-1-1 1,1 0 0,-1 0 0,0-1 0,0 1 0,0-1-1,-1 0 1,1 0 0,-1 0 0,0-1 0,2-4 0,-3 7 187,-2-1 1,1 1 0,0 0 0,0-1 0,-1 1-1,1-1 1,-1 1 0,0-1 0,0 1 0,0-1-1,0 1 1,0 0 0,-1-1 0,1 1-1,-1-1 1,1 1 0,-1-1 0,0 1 0,0 0-1,0 0 1,0-1 0,-1 1 0,1 0 0,0 0-1,-1 0 1,1 0 0,-1 1 0,0-1-1,-3-2 1,1 0-236,0 1 0,0 0 0,0 1 0,0-1 1,0 1-1,-1 0 0,1 0 0,-1 0 0,0 0 0,0 1 0,1 0 0,-1 0 0,-8 0 0,6 0-845,6 1 302,-1 0 1,0 0-1,1-1 0,-1 2 1,0-1-1,1 0 0,-1 0 1,0 0-1,1 1 0,-1-1 1,-2 2-1,-6 9-7276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5:40.2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 7716,'0'0'14518,"160"-6"-13237,-112-1-945,1 1-304,-5 6-32,-10 0-1249,-10 0-1408,-14 0-2065,-10-7-1409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5:40.4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8132,'0'0'13334,"5"151"-10533,5-112-848,5-6-1217,4-7-608,0 0-128,1-6-496,4 0-2401,0-7-2882,5-7-6755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5:40.7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 1 13222,'0'0'8100,"-14"21"-5214,-42 65-1165,52-80-1458,0 1 0,1 0 0,-1-1-1,1 1 1,-3 11 0,6-15-239,0 0 0,-1-1 0,1 1 0,0 0 0,0-1 0,1 1 0,-1 0 0,1 0 0,0 3 0,0-5-55,-1 0-1,1 0 1,0 0-1,-1 0 1,1-1-1,0 1 1,0 0-1,-1 0 1,1 0-1,0-1 1,0 1-1,0-1 1,0 1 0,0 0-1,0-1 1,0 0-1,0 1 1,0-1-1,0 0 1,0 1-1,0-1 1,1 0-1,-1 0 1,2 0-1,35 0-1518,-28 0 819,-2-1 426,-1 0 0,1 0 1,-1-1-1,1 0 0,-1 0 0,0-1 0,0 0 1,0-1-1,0 1 0,-1-1 0,11-8 0,-16 12 350,-1-1 1,1 1-1,-1 0 0,1 0 0,-1 0 0,1-1 1,0 1-1,-1 0 0,1 0 0,-1 0 0,1 0 1,-1 0-1,1 0 0,0 0 0,-1 0 0,1 1 1,-1-1-1,1 0 0,-1 0 0,1 0 0,-1 1 1,1-1-1,-1 0 0,1 0 0,-1 1 0,1-1 0,-1 0 1,1 1-1,0 0 0,14 16 1785,-7-7-864,-7-9-967,0 0 1,0 0-1,1 0 1,-1-1 0,0 1-1,0 0 1,1-1 0,-1 1-1,0-1 1,1 0 0,-1 1-1,0-1 1,1 0 0,-1 0-1,3 0 1,-3 0-291,0 0-1,0-1 1,0 1 0,0 0-1,0-1 1,0 1 0,0 0-1,0-1 1,0 1 0,0-1-1,0 0 1,-1 1 0,1-1-1,0 0 1,0 0-1,-1 1 1,1-1 0,0 0-1,-1 0 1,1 0 0,-1 0-1,1 0 1,0-1 0,9-28-5749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5:40.9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46 9989,'0'0'12309,"161"33"-11685,-103-33-383,0-13-241,-4-7-1057,-11-6-2689,-14 6-3169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5:41.1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2209,'0'0'23355,"73"118"-21995,-54-92-735,-4 1-513,-6-8-112,1 1-769,5-7-2144,-11-13-2706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5:41.2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8676,'0'0'15847,"92"20"-15703,-67-13-144,-1-7-1280,-5 0-3154,1 0-4707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5:19.34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119 1 5731,'0'0'9591,"11"0"-9354,65 0 83,-76 36 2052,16 331 6667,-2-218-8097,-13-145-642,-1 0 0,1 0 0,-1 0 0,0 0 0,0 0 0,-2 7 0,1-9-204,1 0 1,-1-1-1,0 1 0,1-1 1,-1 1-1,0-1 0,0 0 1,0 1-1,-1-1 0,1 0 0,0 0 1,0 0-1,-1 0 0,1 0 1,0 0-1,-3 2 0,-7 2-274,1-1 0,0 1 0,-1-2 0,0 1 0,0-1 0,-22 2 0,-34-1-4584,16-4-3527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5:41.4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0 592,'0'0'19865,"30"112"-19865,-16-86-272,10-6-2609,1-7-3426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5:41.6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57 158 992,'0'0'17238,"12"-16"-15475,40-53-704,-50 67-896,0 0-1,-1-1 0,1 1 1,-1 0-1,0-1 0,0 1 1,1 0-1,-2-1 0,1 0 1,0 1-1,0-1 0,-1 1 1,0-1-1,1 0 0,-1 0 1,0 1-1,0-1 0,0 0 0,-2-4 1,2 6 10,-1 0 0,0 0 0,1 0 1,-1-1-1,0 1 0,0 0 0,0 0 1,0 1-1,0-1 0,0 0 0,0 0 0,0 0 1,-1 1-1,1-1 0,0 0 0,0 1 1,-1-1-1,1 1 0,0 0 0,-1-1 0,1 1 1,0 0-1,-1 0 0,1 0 0,-3 0 1,-9 0 538,5-1-507,1 1-1,0 0 1,0 1-1,-1 0 1,-11 2 0,17-2-229,0 0 1,1 0 0,-1 0 0,0-1 0,0 2-1,1-1 1,-1 0 0,1 0 0,-1 0-1,1 1 1,0-1 0,-1 1 0,1-1 0,0 1-1,0-1 1,0 1 0,0 0 0,0 0 0,0-1-1,0 1 1,1 0 0,-1 0 0,1 0 0,0 0-1,-1 4 1,-1 5-945,1 1 0,1-1 0,1 19 0,-1-28 597,0 0 1,0 0 0,0 0-1,1 0 1,-1 0-1,1 0 1,-1 0 0,1 0-1,0-1 1,0 1-1,-1 0 1,1 0-1,1 0 1,-1-1 0,0 1-1,0-1 1,1 1-1,-1-1 1,1 1 0,-1-1-1,1 0 1,-1 0-1,1 0 1,0 0 0,0 0-1,-1 0 1,4 1-1,27 0-7088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5:42.0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0 9652,'0'0'16432,"-1"19"-15797,-3 57-312,3-74-319,1 0 1,1 0-1,-1 0 0,0 0 1,0 0-1,1 0 1,-1 0-1,1-1 0,-1 1 1,1 0-1,0 0 1,0-1-1,0 1 1,0 0-1,0-1 0,0 1 1,0-1-1,1 1 1,-1-1-1,1 1 0,-1-1 1,1 0-1,-1 0 1,1 0-1,0 0 1,2 1-1,3 2 10,0 1-153,2 0 0,-1-1 0,0 0-1,1-1 1,0 1 0,-1-2 0,1 1 0,1-1 0,-1-1-1,0 1 1,0-2 0,1 1 0,-1-1 0,0-1-1,0 0 1,1 0 0,-1-1 0,0 0 0,0 0 0,0-1-1,-1 0 1,1-1 0,10-5 0,-10 3-22,-7 5 145,-1 0 0,1 0 0,0 0 0,0 0-1,0 1 1,0-1 0,-1 1 0,1-1 0,0 1 0,0-1 0,0 1 0,0 0-1,0 0 1,0 0 0,5 1 2836,18 25-1139,-22-22-2954,11 11-4746,12-8 1834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5:42.1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53 7459,'0'0'19449,"-10"-53"-28749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8:17.4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 7555,'0'0'16477,"9"5"-13307,-9-5-3158,0-1 0,0 0-1,0 0 1,0 0 0,0 1 0,0-1 0,0 0 0,0 0 0,0 0 0,1 1 0,-1-1 0,0 0-1,1 0 1,-1 1 0,0-1 0,1 0 0,-1 1 0,1-1 0,-1 0 0,1 1 0,0-1 0,-1 0-1,1 1 1,0-1 0,-1 1 0,1-1 0,0 1 0,-1 0 0,1-1 0,0 1 0,0 0 0,0-1-1,-1 1 1,1 0 0,0 0 0,0 0 0,0 0 0,0 0 0,0 0 0,-1 0 0,1 0 0,0 0-1,0 0 1,0 0 0,0 0 0,-1 1 0,1-1 0,0 0 0,0 0 0,0 1 0,-1-1 0,1 1-1,0-1 1,-1 1 0,1-1 0,0 1 0,-1-1 0,1 1 0,0-1 0,-1 1 0,1 0 0,0 1 3134,0 5-9968,5 4 444,6 2-1439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8:17.9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14 104 4626,'0'0'14927,"3"17"-12702,32 163 3975,-35-176-6139,1 0 1,1 0-1,-1 0 0,0 0 0,1 0 0,0 0 0,0-1 1,0 1-1,1-1 0,-1 1 0,1-1 0,0 0 1,0 0-1,0 0 0,0 0 0,0-1 0,1 1 1,-1-1-1,1 0 0,0 0 0,0 0 0,0 0 1,0 0-1,0-1 0,0 0 0,0 0 0,0 0 0,1 0 1,-1-1-1,6 1 0,4-1-12,32-3 87,-43 3-131,-1 0 0,0-1 0,0 0 0,0 1 0,0-1 0,0 0-1,0 0 1,0 0 0,0-1 0,0 1 0,-1 0 0,1-1-1,0 1 1,-1-1 0,1 1 0,-1-1 0,1 0 0,0-2-1,2-3 22,-1 0-1,0-1 0,0 1 0,-1-1 0,0 0 0,-1 1 0,1-15 0,-2-58 133,0 68-151,-1-1-11,0 0-1,-1 1 1,0-1-1,-1 0 1,-1 1-1,0 0 1,-11-22 0,13 30 60,0-1 1,-1 1 0,1 0 0,-1 0 0,0 1-1,0-1 1,-1 1 0,1-1 0,-1 1 0,0 0-1,0 0 1,0 1 0,0-1 0,0 1 0,-1-1-1,1 1 1,-1 1 0,0-1 0,0 1 0,1 0-1,-1 0 1,0 0 0,0 0 0,-6 1 0,0 0 243,3-1-268,0 1 0,1 0-1,-1 0 1,0 1 0,0 0-1,1 0 1,-1 1 0,1 0 0,-1 0-1,1 1 1,0 0 0,0 0 0,0 1-1,-6 4 1,11-7-550,2 11-5092,0-11 5028,0 1 0,1-1 0,-1 1 0,0-1 1,1 1-1,-1-1 0,1 1 0,0-1 0,-1 0 0,1 1 1,0-1-1,0 0 0,0 0 0,0 1 0,0-1 0,0 0 1,0 0-1,1 0 0,-1 0 0,0 0 0,3 1 0,18 11-10207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8:18.2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7283,'0'0'9989,"0"19"-7142,0 328 5228,0-303-7788,2 0 0,1 0 0,15 63-1,-17-104-380,-1-2 25,0 0 1,0 0-1,0 0 1,0 0 0,0 0-1,0 0 1,1 0-1,-1 0 1,0 0-1,1 0 1,-1-1 0,1 1-1,-1 0 1,1 0-1,-1 0 1,1 0-1,0-1 1,-1 1 0,1 0-1,0 0 1,0-1-1,-1 1 1,1 0-1,0-1 1,0 1 0,0-1-1,0 0 1,0 1-1,2 0 1,-3-5-1111,0-169-14575,-4 103 5781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8:18.4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 10085,'0'0'11069,"20"-1"-10128,62-3-183,-78 3-627,-1 1 0,1 0-1,0 0 1,0 0 0,-1 1-1,1-1 1,-1 1 0,1 0 0,0 0-1,-1 0 1,0 0 0,1 1-1,-1-1 1,0 1 0,0 0 0,1 0-1,-1 0 1,-1 0 0,1 0-1,0 1 1,-1-1 0,1 1-1,-1 0 1,0-1 0,0 1 0,0 0-1,0 0 1,0 1 0,-1-1-1,0 0 1,1 0 0,0 6 0,1 6 528,-1 0 0,0 1 0,-1-1 0,-1 1 0,-3 23 0,2-29-600,0-1 4,0 0 0,-1-1 1,0 1-1,-1 0 0,0-1 0,0 0 1,-1 0-1,0 0 0,-9 13 1,1-5-137,0-1 0,-2 0 0,-18 16 0,32-31 71,-1 2-185,0-1 0,0 0 0,0 0 0,0 0 0,0 0 0,0 0 0,-1-1 0,1 1 0,0 0 0,-1 0 0,1-1 1,0 1-1,-1-1 0,1 1 0,-3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8:18.9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0 271 3522,'0'0'15911,"25"-23"-13718,79-75-843,-95 90-1156,-1-1-1,0 0 1,0-1 0,-1 1 0,6-12 0,-11 16 376,0 1-1,-1-1 1,1 0 0,-1 0 0,0 0-1,-1 0 1,1 0 0,-1-9 0,-3 14-429,1 0 1,-1 0 0,1 0-1,-1 0 1,1 0 0,0 1-1,-1 0 1,1-1 0,-5 3-1,2 1-149,1 0-1,0 0 0,-1 1 0,2 0 0,-1 0 1,1 0-1,-5 8 0,-19 45-139,22-46 142,-3 4 27,2 0-1,0 0 1,1 0 0,1 1-1,0 0 1,-2 26-1,7-42-29,-1 0 0,0 0-1,0 0 1,1-1 0,-1 1-1,0 0 1,1 0-1,-1 0 1,1-1 0,-1 1-1,1 0 1,-1-1 0,1 1-1,-1 0 1,1-1 0,0 1-1,-1-1 1,1 1-1,0-1 1,0 1 0,-1-1-1,1 0 1,0 1 0,0-1-1,0 0 1,0 1 0,-1-1-1,1 0 1,0 0 0,0 0-1,0 0 1,0 0-1,0 0 1,0 0 0,0 0-1,-1 0 1,1 0 0,0-1-1,0 1 1,1 0 0,3-1-45,3 1-310,0 0 0,0-1 0,0-1 0,0 1-1,0-1 1,0-1 0,0 1 0,-1-1 0,1 0 0,-1-1 0,0 0 0,0 0 0,8-6 0,6-7-3659,-2-1-1,30-33 1,-3 3-3862,-46 48 8107,0 0-1,0-1 0,0 1 1,1 0-1,-1 0 0,0 0 0,0-1 1,0 1-1,1 0 0,-1 0 1,0 0-1,0 0 0,1 0 1,-1-1-1,0 1 0,1 0 0,-1 0 1,0 0-1,0 0 0,1 0 1,-1 0-1,0 0 0,1 0 0,-1 0 1,0 0-1,0 0 0,1 0 1,-1 0-1,0 0 0,0 1 1,1-1-1,-1 0 0,0 0 0,0 0 1,1 0-1,-1 0 0,0 0 1,0 1-1,1-1 0,-1 0 1,0 0-1,0 1 0,8 15 4503,2 33-1366,-8-37-1515,3 18 237,-1-9-870,0 0 0,10 25 0,-14-44-1002,2-3-217,0-1 0,-1 0 0,1 0 0,-1 0 0,1 0 0,-1 0 0,0 0 0,0 0 0,0 0 0,0 0 0,-1-1 1,1 1-1,0 0 0,-1-4 0,4-4-23,29-85-44,19-46-3119,-28 99-4672,-18 34 1312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8:19.3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128 1 8788,'0'0'14353,"-17"17"-12269,-54 59-614,66-70-1356,0 0 0,1 0 0,1 0 0,-1 1 0,1-1 0,0 1 0,0 0 0,1 0 0,0 0 0,0 0 0,1 0 0,0 0-1,0 1 1,1-1 0,0 0 0,1 8 0,-1 1-66,1-15-56,-1 0 0,1 0 1,-1-1-1,1 1 0,0 0 1,-1-1-1,1 1 0,0 0 1,0-1-1,-1 1 0,1-1 1,0 1-1,0-1 0,0 0 0,0 1 1,0-1-1,0 0 0,-1 0 1,1 1-1,0-1 0,0 0 1,0 0-1,0 0 0,0 0 1,0 0-1,0 0 0,0 0 0,0-1 1,0 1-1,0 0 0,1-1 1,3 0-60,1 1 0,-1-1 0,0 0 0,0-1 0,8-3 0,-2-2-53,0-1 1,-1 0 0,0-1 0,0 0 0,-1-1 0,14-19 0,12-12-800,-34 40 920,0 0-1,-1 1 1,1-1 0,0 0 0,0 1 0,0-1-1,0 0 1,0 1 0,0-1 0,0 1 0,0 0 0,0-1-1,0 1 1,0 0 0,0-1 0,0 1 0,0 0-1,1 0 1,-1 0 0,0 0 0,0 0 0,0 0 0,0 0-1,0 0 1,0 1 0,0-1 0,1 0 0,-1 0-1,0 1 1,0-1 0,0 1 0,0-1 0,1 2 0,3 2 309,0 0 1,0 0-1,0 0 1,6 9 0,-2-3 226,57 54 1029,-61-89-15084,-2-9 4628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5:21.976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115 0 7059,'0'0'18129,"-5"0"-16560,8 0-1319,139 0 1268,-204 4-1378,0 3 0,-68 16 1,130-23-138,123 8 667,-73-8-3032,-18 0-3931,-16 0-456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8:19.5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72 11461,'0'0'15655,"144"6"-14982,-97-6-401,4 0-272,1-12-272,-1 0-1745,-4-6-2017,-19 0-2673,-14 0-3906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8:19.7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5298,'0'0'22091,"-4"151"-20555,8-103-703,10-6-737,-4-12-96,4 0 0,-5-18-929,0-6-1136,1-6-2129,-1-12-2625,0-24-3441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8:19.9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10085,'0'0'13382,"131"6"-12534,-80-6-448,5 0-400,0 0-960,-9 0-2226,-15 0-3569,-18 0-5698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8:20.1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8132,'0'0'13142,"19"91"-13142,-5-67-689,10-12-2320,-6 0-1825,1-6-256,0-6-2370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8:20.3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0 128 2689,'0'0'9893,"21"-16"-8162,62-51-397,-80 65-1136,0 0 0,0 0 0,0-1 0,0 1 0,0-1 0,-1 0 0,1 0 0,-1 0 0,0 0 0,0 0 0,4-6 0,-5 6 171,-1 1 1584,-10 0 3622,-10 5-4694,19-3-320,-4 1-399,0 0-1,1 0 1,0 0-1,-1 1 1,1 0 0,0 0-1,0 0 1,0 0 0,0 1-1,0-1 1,0 1 0,1 0-1,-1 0 1,-2 4 0,-2 1-90,1 2 0,1-1 0,-1 0 0,-5 14 0,11-22-104,1 0 0,-1 1 1,1-1-1,-1 0 0,1 0 0,-1 1 0,1-1 0,0 0 1,-1 0-1,1 1 0,0-1 0,0 3 0,0 1-829,21-6-3715,6-12 204,5-14-1834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8:20.7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2673,'0'0'19500,"0"19"-16872,0 106 664,0-125-3294,0 1 0,0-1 0,0 0 0,1 1 0,-1-1 0,0 1 0,0-1 0,0 0 0,1 1 0,-1-1 0,0 1 0,1-1 0,-1 0 0,0 0 0,1 1 0,-1-1 0,0 0 1,1 1-1,-1-1 0,0 0 0,1 0 0,-1 0 0,1 1 0,-1-1 0,1 0 0,-1 0 0,0 0 0,1 0 0,-1 0 0,1 0 0,-1 0 0,1 0 0,-1 0 0,1 0 0,-1 0 0,1 0 0,20-5-429,-9-2 252,-1-1 0,0 0 0,12-10 0,-12 8-22,1 0 0,18-9 0,-26 16 174,1 0-1,0 1 0,0 0 1,0 0-1,1 1 1,-1-1-1,0 1 0,1 0 1,-1 0-1,9 1 1,-13 0 77,1 0 1,-1 1-1,0-1 1,0 0 0,0 1-1,0-1 1,0 1-1,0 0 1,0-1-1,0 1 1,0 0 0,0 0-1,0-1 1,-1 1-1,1 0 1,0 0 0,-1 0-1,1 0 1,0 0-1,-1 0 1,1 0 0,0 1-1,11 32 1407,-7-20-631,7 6 65,-10-17-825,0 1 0,0-1 0,0 1 0,0-1 0,-1 1 0,1 0 0,-1 0 0,0 0 0,0 4 0,0-8-85,-1 0 0,0 0 0,0 0 0,0 0 0,0 0 0,0 0 0,0 0 1,1 0-1,-1 0 0,0 0 0,0 0 0,0 0 0,0 0 0,0 0 1,0 0-1,1 0 0,-1 0 0,0 0 0,0 0 0,0 0 0,0 0 1,0 0-1,0 0 0,0 0 0,1 0 0,-1 0 0,0 0 0,0 0 1,0 0-1,0 1 0,0-1 0,0 0 0,0 0 0,0 0 0,0 0 1,0 0-1,0 0 0,5-18-1975,-4-29-3494,-1-21-3719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8:36.0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17 7619,'-1'0'23019,"4"0"-22539,80 12 163,-75-20-5175,-3-13-7922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48:36.2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7972,'75'114'7923,"-75"-108"-4177,10-6-1217,-1 0-128,0 0-496,-4 0-528,0 0 255,-1 0-1263,1 0-850,4 0-1792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3:30.3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0 4274,'0'0'16247,"-14"115"-13990,10-73-528,4-12-368,0 0-433,0-6-319,0-12-401,0-6-208,0 0-16,0 0-833,0 0-1664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3:30.7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28 10789,'0'0'9215,"-12"26"-7844,-1 1-991,4-9-76,0 0 0,1 1 0,1 0 0,1 0 0,1 0 0,-4 38 0,3 103 2892,6-133-2670,0-18-369,0-1 0,1 1 0,0 0-1,1 0 1,0 0 0,5 15 0,-5-21-134,0 1 0,0-1 0,0 1 1,0-1-1,0 0 0,1 0 0,-1 1 0,1-2 0,0 1 0,0 0 0,0-1 0,0 1 0,1-1 0,-1 0 0,1 0 0,-1 0 0,1 0 0,5 1 0,3 0 2,0-1 0,0 0 1,0 0-1,1-1 0,-1-1 0,0 0 0,1-1 0,-1 0 0,0-1 0,0 0 0,0 0 0,0-2 0,0 1 0,-1-1 1,1-1-1,-1 0 0,0-1 0,0 0 0,12-9 0,-10 6-8,-1-1 0,0-1-1,-1 0 1,0 0 0,0-1 0,-2 0 0,1-1 0,-2 0 0,0 0-1,0-1 1,-1 0 0,-1 0 0,-1 0 0,0-1 0,-1 0-1,0 0 1,-1 0 0,1-31 0,-4 32-4,0-7 8,0 0 0,-1 0 0,-9-40-1,9 56-13,-1 0 0,1 0 0,-1 0 0,0 1-1,0-1 1,-1 0 0,0 1 0,0-1-1,0 1 1,0 0 0,0 0 0,-1 0 0,0 0-1,0 1 1,0 0 0,0-1 0,-1 1-1,0 1 1,1-1 0,-1 0 0,-7-1-1,-4-1 134,-1 1 0,1 1 0,-1 1-1,0 0 1,0 1 0,0 0-1,-24 3 1,-28 0 130,68-2-414,11 0-10397,-3 0 8223,18 0-6014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5:22.44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207 0 4210,'0'0'17317,"-15"12"-16039,6-5-1059,-82 66 1142,79-62-1028,0 0 0,1 0 0,1 2 0,0-1 0,0 1 0,-8 16 0,16-24-288,0 1-1,1-1 0,0 0 1,0 1-1,0-1 0,0 1 1,1 0-1,0-1 0,0 1 0,1 5 1,0 8-50,0-15-3,-1 0 0,1 0 1,0 0-1,0 0 0,0-1 0,0 1 0,1-1 1,-1 1-1,1-1 0,0 1 0,0-1 0,0 0 1,1 0-1,3 4 0,44 39-5,-33-32 18,5 5-28,0 1 0,36 44 0,-52-56 147,-1 0 0,0 0 0,0 0-1,-1 1 1,0-1 0,0 1 0,-1 0 0,0 0-1,-1 0 1,0 1 0,-1-1 0,0 1 0,0 10-1,-1-18-64,-1 0-1,1-1 1,-1 1-1,0 0 0,0 0 1,0 0-1,0-1 1,0 1-1,0 0 0,-1-1 1,1 1-1,0-1 1,-1 0-1,1 1 0,-1-1 1,1 0-1,-1 0 1,0 0-1,0 0 0,-3 1 1,-42 18 143,42-18-177,-1 0-73,0 0 0,1-1 0,-1 0-1,0 0 1,-10 0 0,-3-1-3319,16 0 2432,3-5-3523,0-18-2631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3:31.1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 4706,'0'0'17672,"51"0"-16311,-4 0 160,-1 0-561,1 0-496,0-6-384,-15 0-80,-8 6-960,-10 0-2114,-14 12-11748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3:31.3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8676,'0'0'10773,"0"102"-8420,0-60-544,0 0-369,0-12-623,0 0-625,0-12-192,0 0-368,4-6-1393,1 1-1344,-5-7-1682,5-6-1167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3:31.6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7972,'0'0'9183,"4"19"-5718,35 232 4032,-39-250-7495,0 0-1,0 0 1,0 0 0,0 0-1,0 0 1,1 0 0,-1 0 0,0 0-1,1 0 1,-1 0 0,1 0 0,-1 0-1,1 0 1,-1 0 0,1 0-1,-1 0 1,1 0 0,0-1 0,0 1-1,0 0 1,0 0 0,0-1-44,0 1 1,0-1-1,0 0 1,-1 0-1,1 0 1,0 0-1,0 0 1,0 0-1,0 0 1,0-1 0,-1 1-1,1 0 1,0 0-1,0-1 1,0 1-1,-1 0 1,1-1-1,0 1 1,0-1-1,0 0 1,7-5-300,-2 0 0,1 0 0,10-13 0,-14 15 457,7-7-225,25-26-710,-33 35 798,1 0 1,0 1-1,0-1 1,-1 0-1,1 1 1,0 0-1,1-1 1,-1 1-1,0 0 1,0 1 0,0-1-1,1 0 1,-1 1-1,4 0 1,-5 0 102,-1 1 0,1 0 0,-1 0 0,1-1 0,0 1 1,-1 0-1,0 0 0,1 1 0,-1-1 0,0 0 0,1 0 1,-1 1-1,0-1 0,0 0 0,0 1 0,0-1 0,0 1 0,0 2 1,15 32 922,-3 27-661,-11-37-5509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3:32.4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145 1 6115,'0'0'17955,"-17"15"-16888,-55 49-181,31-22-156,39-40-715,0 0-1,1 0 1,-1 1-1,1-1 1,0 0-1,0 0 1,0 1-1,0-1 1,0 1-1,1-1 1,-1 0-1,1 1 1,-1 3-1,1-5-38,1 1 0,-1-1 0,1 0 0,-1 1-1,1-1 1,-1 0 0,1 1 0,0-1 0,-1 0 0,1 0-1,0 0 1,0 0 0,0 0 0,0 0 0,0 0 0,0 0-1,1 0 1,-1 0 0,0 0 0,0-1 0,1 1 0,-1 0-1,0-1 1,1 1 0,1 0 0,44 10-459,-32-8 351,-11-2 116,3 0-3,0 1 0,-1 0 0,1 0-1,0 0 1,9 6 0,-14-6 17,0-1 1,0 1-1,0-1 1,0 1-1,-1 0 0,1-1 1,0 1-1,-1 0 1,0 0-1,1 0 1,-1 1-1,0-1 0,0 0 1,0 0-1,-1 0 1,1 1-1,-1-1 1,1 0-1,0 5 0,0 2 105,-1 1-1,0-1 1,0 0-1,-1 0 0,0 0 1,0 1-1,-4 9 1,4-16-181,0-1 1,0 1-1,0-1 1,0 1 0,-1-1-1,1 0 1,-1 1 0,1-1-1,-1 0 1,0 0-1,0 0 1,0 0 0,0 0-1,0 0 1,-1-1 0,1 1-1,-1-1 1,1 0-1,-1 1 1,1-1 0,-1 0-1,0 0 1,1-1 0,-1 1-1,0 0 1,0-1-1,0 0 1,1 1 0,-5-1-1,35-2-2803,-17-3 3149,-1 1-1,0-1 1,0-1 0,0 0-1,-1 0 1,0-1 0,12-11 0,-3 3-38,41-32 119,61-66 1,-120 113-348,3-3 26,0 0 0,0 1 0,0-2 0,-1 1 1,0 0-1,1 0 0,-1-1 0,0 1 0,-1-1 0,1 1 1,-1-1-1,2-5 0,-3 8 1303,0 15-293,-1-2-951,0-1 1,-1 0-1,-1 1 0,0-1 0,-7 17 1,5-16 23,1-1 0,0 1 0,1 0 0,1 0 0,-2 20 0,4-30-115,0-1 0,0 1 0,-1-1 1,1 1-1,1-1 0,-1 1 0,0-1 0,0 1 1,0-1-1,1 0 0,-1 1 0,1-1 0,-1 1 0,1-1 1,0 0-1,0 0 0,-1 1 0,3 0 0,-1-1-40,0 0-1,0 0 1,1-1-1,-1 1 0,1-1 1,-1 1-1,0-1 1,1 0-1,-1 0 1,5-1-1,-6 1 26,3 0-65,-1 0 0,1-1 0,0 1 0,-1-1 0,1 0-1,0 0 1,-1 0 0,0-1 0,1 1 0,-1-1 0,0 0 0,0 0 0,0 0-1,0 0 1,3-3 0,5-6-315,0-1-1,13-16 1,-17 19-15,0 0-1,0 1 1,1 0 0,17-14 0,-20 19 302,-1 1 0,1-1 1,0 1-1,0 0 0,0 0 1,0 0-1,1 1 0,-1 0 1,6-1-1,-9 2 141,1 0 0,-1-1 0,0 2 0,1-1 0,-1 0 1,1 0-1,-1 1 0,0-1 0,1 1 0,-1-1 0,0 1 0,0 0 0,0 0 0,1 0 0,-1 0 0,0 0 0,0 1 0,-1-1 0,1 1 0,0-1 0,0 1 1,2 2-1,74 119 5000,-77-122-5025,-1-1 0,0 1-1,0-1 1,1 0 0,-1 1 0,0-1 0,1 0 0,-1 1 0,1-1 0,-1 0 0,1 1 0,-1-1 0,0 0 0,1 0 0,-1 1 0,1-1 0,-1 0 0,1 0 0,-1 0 0,1 0 0,-1 0 0,1 0 0,-1 0 0,1 0 0,-1 0 0,1 0 0,-1 0-1,1 0 1,-1 0 0,1 0 0,-1 0 0,1 0 0,-1-1 0,1 1 0,-1 0 0,1 0 0,-1-1 0,0 1 0,1 0 0,-1-1 0,1 1 0,-1 0 0,1-1 0,17-22-32,-11 13 7,36-41-304,27-37-198,-62 76-544,-1 1-1,0-1 1,5-14 0,-8 12-4269,-3 2-4906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3:32.6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60 8948,'0'0'13558,"164"0"-11589,-94-12-1361,0 0-319,-5 0-257,-9 0-32,-23 6-1217,-10 0-1968,-18 6-2722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3:32.8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0 5426,'0'0'7169,"-4"21"-3701,-1 6-2418,-18 113 3578,17 12 812,6-126-4702,0-20-624,0-1-1,0 0 0,1 1 0,0-1 1,0 0-1,0 1 0,0-1 0,1 0 0,0 0 1,4 7-1,-4-9-82,0 0 0,1 0 0,0 0 1,0 0-1,0-1 0,0 1 0,0-1 1,0 1-1,1-1 0,-1 0 0,1-1 0,0 1 1,-1 0-1,1-1 0,5 1 0,-4 0 8,1-1 0,-1 0 0,1 0 0,-1 0 0,0-1 0,1 0 0,-1 0 0,1 0 0,-1-1 0,1 1 0,-1-1 0,1-1 0,-1 1 0,0-1 0,0 0 0,0 0 0,0 0 0,0 0 0,0-1 0,-1 0 0,9-7 0,-7 6-170,-1-2 0,0 1 0,0 0 0,0-1 0,-1 0 0,7-11 0,-7 10-617,-1-1 0,0 1 0,0-1 1,0 0-1,2-16 0,-4-5-6348,-1 9-4763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3:35.4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1 3522,'0'0'23106,"-4"8"-21436,-3 8-1240,1 0-1,1 1 1,0 0 0,-3 29-1,1 80 884,7-113-1281,0-1 1,2 0 0,-1-1 0,2 1-1,0 0 1,0 0 0,1-1 0,0 0-1,1 0 1,1 0 0,0 0 0,0-1-1,1 0 1,0 0 0,1 0 0,0-1-1,16 13 1,-23-21-209,0 0 0,0 0-1,0-1 1,0 1 0,0 0 0,0-1-1,0 1 1,0-1 0,1 1 0,-1-1-1,0 1 1,0-1 0,1 0 0,-1 0-1,0 0 1,0 1 0,1-1 0,-1 0-1,0 0 1,1-1 0,-1 1 0,0 0-1,1 0 1,-1-1 0,0 1-1,0 0 1,0-1 0,1 1 0,0-2-1,0 1-383,1-1 0,-1 0 0,0 0 0,0 0 0,0 0 0,0-1 0,-1 1 0,1 0 0,0-1 0,-1 1 0,2-4 0,11-34-6910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3:35.6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10197,'0'0'13926,"52"108"-11893,-34-84-608,1 6-673,-5-12-384,5 0-288,-5-6-16,0 6-64,0-6-560,0 0-737,-5 0-1056,0 0-768,-4-6-1233,0-6-1617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3:35.8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225 1 224,'0'0'26316,"-93"108"-25067,60-60-17,0-6-431,5-6-449,10-12-336,4-12-16,9-6-464,5-30-13479,19-12 5844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3:36.1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0 480,'0'0'23133,"18"6"-20974,4 0-1545,-12-4-370,1 1 1,-1 0-1,0 0 0,0 1 1,-1 1-1,1-1 0,-1 1 1,0 1-1,12 9 0,-9-5-75,-1 1-1,0-1 1,-1 2-1,0-1 1,-1 1-1,-1 1 1,0 0-1,0 0 1,-1 0-1,-1 1 1,-1 0-1,0 0 1,0 0 0,-2 1-1,0-1 1,0 1-1,-1 24 1,-1-5-23,0-15-37,-1-1-1,0 1 0,-2-1 0,0 1 1,-1-1-1,-6 21 0,3-32-3919,6-7 3669,0 0 0,0 0 0,0 0 0,0 0 0,-1 0 0,1 0 0,0 0 0,0 0-1,0 0 1,0 0 0,0 0 0,-1 0 0,1 0 0,0 0 0,0 0 0,0 0 0,0 0 0,0-1 0,-1 0-1563,1 1 1563,0 0 0,0 0 0,0 0 0,0 0 0,0-1 0,0 1 0,-1 0 0,1 0 0,0 0 0,1 0 0,-1 0 0,0-1 0,0 1 0,0 0 0,0 0-1,0 0 1,0 0 0,0 0 0,0-1 0,0-5-7899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5:22.64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7 9412,'0'0'10965,"77"0"-10789,-46 0-128,0 0-48,-6 0-1536,-4-7-1826,-6 7-544,-4 0-1328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3:41.7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55 8468,'0'0'20212,"10"-1"-18958,6-2-944,1 1 0,-1 0 1,0 2-1,24 1 1,19-1-6,192-29 403,-216 24-683,-23 4-11,-11 1-14,0 0 1,0 0-1,0 0 1,0 0-1,-1 0 1,1 0-1,0 0 1,0 0-1,0-1 1,0 1-1,-1 0 1,1 0-1,0-1 1,0 1-1,-1 0 1,1-1-1,0 1 1,0-1-1,-1 1 1,2-1-1,-2 0 123,1-2-177,-7 0-6941,-3 3-1771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3:42.1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9284,'0'0'15058,"2"0"-13964,172 0 2641,-115 0-5352,-2 0-3919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3:42.4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0 10293,'0'0'7585,"0"21"-5110,0-9-2251,-5 231 6572,1-23-4798,3-218-1996,2 0 1,-1 0-1,0-1 1,0 1-1,0 0 0,1-1 1,-1 1-1,1-1 1,-1 1-1,1 0 1,0-1-1,0 1 0,0-1 1,0 1-1,0-1 1,0 0-1,0 1 1,0-1-1,0 0 1,1 0-1,-1 0 0,0 0 1,1 0-1,-1 0 1,1 0-1,0 0 1,-1-1-1,1 1 1,-1 0-1,1-1 0,0 1 1,0-1-1,-1 0 1,1 0-1,0 1 1,2-1-1,0 0 28,0 0 0,0-1 0,0 1 0,-1 0 0,1-1 0,0 0 0,0 0 0,0 0 0,-1 0 0,1-1 0,-1 0 0,1 1 0,-1-1 0,0 0 0,1 0 0,2-4 0,3-3-233,-1-1 0,0-1 1,0 0-1,-1 0 0,-1 0 0,8-18 0,8-38-6068,-15 30-786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3:42.6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61 10069,'0'0'15063,"159"0"-14103,-112-7-736,-5-5-224,-5 0-592,-4 6-1809,-10-6-1281,-4 0-3521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3:42.8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55 864,'0'0'25372,"56"-7"-24684,-18-5-464,4-6-128,0 12-96,-10-6-208,-8 12-1360,-10 0-1218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3:43.0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 6051,'0'0'16904,"-19"126"-15112,19-96-751,0-6-817,0 0-224,0-6-160,0 0-1569,0-6-1408,0-6-3923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3:43.3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5106,'0'0'13020,"0"20"-10491,0 121 1422,16-140-4154,-11-2 164,-1 0-1,1 0 1,-1-1-1,0 1 0,1-1 1,-1 0-1,0 0 1,0 0-1,0-1 1,0 1-1,-1-1 1,1 0-1,4-4 0,12-9-33,-1 2 40,33-21-342,-48 33 454,1-1-1,-1 1 1,1 0 0,-1 0 0,1 1-1,0 0 1,-1-1 0,1 1-1,9 0 1,-11 1 73,0 1 0,0 0 0,0 0 0,-1 0 0,1 0 0,0 0 0,0 1 0,-1-1 0,1 1 0,-1 0 0,0-1 0,1 1 1,-1 0-1,0 1 0,0-1 0,0 0 0,0 0 0,2 5 0,29 49 793,-30-51-911,2 1-55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3:44.9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0 7812,'0'0'15513,"-9"23"-14467,-5 19-163,1 1 0,-12 85 0,7 333 3055,18-433-3820,0-3-90,1-1 0,2 0 0,1 1 1,11 39-1,-11-53-533,-1-11-1300,-1-18-751,-9-21-1553,-9-8-3630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3:45.0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42 7764,'0'0'16567,"112"0"-15943,-65 0-624,4-12-304,6 0-2929,-6-6-4755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3:45.4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1 7828,'0'0'9991,"-2"19"-6395,-2 2-2697,1-3 37,0-1 1,2 1-1,0 0 1,2 31-1,-1-47-910,1-1-1,-1 0 0,1 0 1,0 1-1,-1-1 0,1 0 1,0 0-1,0 0 0,0 0 1,0 0-1,0 0 0,0 0 1,0 0-1,0 0 0,0 0 1,0 0-1,0-1 1,1 1-1,-1 0 0,0-1 1,1 1-1,-1-1 0,0 0 1,1 1-1,-1-1 0,0 0 1,3 0-1,44 3-152,-41-3 137,1 0-109,0-1 0,1 0 1,-1-1-1,0 0 1,0 0-1,0 0 0,0-1 1,-1 0-1,12-7 0,8-5-718,29-24-1,-44 30 513,-2 1 145,6-3 1587,-16 23-440,2 12-414,-2-18-611,1 0 0,-1 0 0,0 0 0,0 0 0,0-1 0,-1 1 1,-2 7-1,3-12-342,-1 0 0,1 0 0,-1 0 0,1-1 0,-1 1 0,0 0 0,1-1 0,-1 1 0,0 0 0,0-1 0,1 1 1,-1-1-1,0 1 0,0-1 0,0 1 0,-1-1 0,-7 1-6453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5:22.888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49 0 5346,'0'0'9816,"-6"23"-7578,-3 8-1503,2-7-131,1 1-1,1-1 0,-3 38 0,8-59-518,-4 29 633,2-1 1,1 0-1,5 49 1,-4-76-712,1 0 1,0 0 0,1-1 0,-1 1-1,0-1 1,1 1 0,0-1 0,0 1-1,0-1 1,0 0 0,1 0 0,-1 0-1,1 0 1,0-1 0,0 1 0,0-1-1,0 1 1,0-1 0,0 0-1,1 0 1,6 2 0,-1 0-254,1-1-1,-1-1 1,1 1-1,0-1 1,0-1 0,0 0-1,13 0 1,-22-2-35,0 1-1,1-1 1,-1 1-1,1-1 1,-1 0 0,0 0-1,0 1 1,0-1 0,1 0-1,-1 0 1,0 0 0,0 0-1,0 0 1,0-1 0,0 1-1,-1 0 1,1 0-1,0-1 1,0 1 0,-1 0-1,1-1 1,-1 1 0,1-1-1,-1 1 1,0-2 0,6-24-4810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3:45.6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10261,'0'0'16055,"0"90"-15943,0-60-112,9 0-864,1-12-2434,-1-6-3937,5-12-4771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3:45.7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11189,'0'0'15255,"19"84"-14711,-15-60-528,6 12-16,-6-5-2145,1-1-2737,4-6-6115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3:46.2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332 0 6611,'0'0'16453,"-14"18"-15183,-89 119 757,86-115-1719,-15 21-8,29-39-306,1-1 0,0 0-1,1 1 1,-1-1 0,1 1-1,-1-1 1,1 1-1,0 0 1,-1 7 0,2-9-301,17-6-1609,-7-3 1718,1-1 0,-1 0 0,-1 0 0,18-19-1,30-44-68,-46 56 130,34-48 1831,-45 66-557,-17 261 3421,6-189-4024,-32 112 0,41-180-531,-1 0 1,0 1-1,0-1 0,0 0 0,-1 0 0,0 0 0,-8 10 1,9-15-48,1 1 0,-1 0 1,0-1-1,0 0 1,0 0-1,0 0 0,0 0 1,-1 0-1,1 0 1,-1-1-1,1 1 0,-1-1 1,1 0-1,-1 0 1,0-1-1,0 1 0,1-1 1,-8 1-1,0-1-365,0 0 0,0-1 0,0 0 0,0-1 0,0 0-1,0 0 1,-15-6 0,22 6-113,0 0 0,0 0 0,0-1 0,0 1 0,0-1 0,0 0 0,0 0 0,1 0 0,0-1 0,0 1 0,0-1 0,0 0 0,0 1 0,1-1 0,0 0 0,-1-1-1,2 1 1,-1 0 0,0 0 0,0-5 0,-2-39-7204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3:46.5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0 235 8644,'0'0'7451,"24"-11"-4329,-5 3-2613,0 0-124,0 0 0,-1-2-1,-1 0 1,1 0-1,-2-2 1,29-24-1,-27 18-54,-1-1-1,-1 0 1,21-32-1,-31 37 1186,-12 13 1448,-16 16-1625,4 2-1164,1 1-1,-28 38 1,40-48-127,0-1 0,0 1 0,1 1 0,0-1 0,0 1 0,1-1 0,0 1 0,1 0 0,0 0 0,-2 16 0,4-23-56,0-1 0,1 0-1,-1 0 1,0 0 0,1 1 0,-1-1-1,1 0 1,-1 0 0,1 0 0,0 0-1,-1 0 1,1 0 0,0 0 0,0 0 0,0 0-1,0 0 1,0 0 0,0-1 0,0 1-1,0 0 1,0-1 0,0 1 0,0 0-1,0-1 1,1 0 0,-1 1 0,0-1 0,0 1-1,1-1 1,-1 0 0,0 0 0,3 0-1,6 1-203,1 0 1,-1-1-1,12-1 0,-6 0-242,-4 1-252,1-1 0,-1-1 0,0 0 0,0-1 0,0 0 0,0-1 0,13-6 0,3-2-4978,45-28-1,-34 15-2696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3:46.8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0 2385,'0'0'16541,"-13"21"-14199,-41 68-335,37-52-654,16-17-312,2-6-514,-1-14-529,0 1 0,0-1 0,1 1-1,-1-1 1,0 1 0,1-1 0,-1 0 0,1 1 0,-1-1 0,0 0-1,1 1 1,-1-1 0,1 0 0,-1 1 0,1-1 0,-1 0 0,1 0-1,-1 0 1,1 1 0,-1-1 0,1 0 0,-1 0 0,1 0 0,0 0 0,-1 0-1,1 0 1,-1 0 0,1 0 0,-1 0 0,1 0 0,0-1 0,23-1-109,-17-1 101,0 1 0,-1-1 0,1-1 0,0 1 0,-1-1 0,0 0 0,0 0-1,0-1 1,10-10 0,12-8 2,-24 19 51,52-34-262,-51 36 324,0-1 0,0 1 1,0-1-1,1 2 1,-1-1-1,1 0 0,-1 1 1,1 0-1,11 0 1,-15 3 115,1 0 1,-1 0 0,0 0 0,0 0-1,0 1 1,-1-1 0,1 1-1,-1 0 1,1-1 0,-1 1 0,2 4-1,1 2 331,-2-5-644,0 1 1,-1 0 0,0 0-1,0 0 1,0 0 0,-1 0-1,0 0 1,0 0-1,0 6 1,-6 22-7794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3:47.2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37 4002,'0'0'16063,"8"0"-12651,45 0 75,-16 2-2508,-1-2-1,0-2 1,63-10-1,-84 8-1984,63-12 3222,-52 13-6202,1 2-6537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3:47.4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11589,'0'0'10805,"0"132"-7715,0-72-625,0-6-1137,0-6-383,0-11-577,0-19-272,0-6-80,4-12-864,1 0-1201,-5-12-2369,0-19-4242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3:51.3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74 163 6739,'0'0'14604,"-1"26"-13259,-13 181 2427,1-92-2466,-6 95-630,19-209-732,0-3-165,-10-140-413,2 45 217,7 78 313,-7-266-934,9 273 1023,0 0 0,1 0 0,0 1 0,1-1-1,0 1 1,1 0 0,8-17 0,-9 23 36,-1 1 0,0 0 1,1 0-1,0 0 0,0 0 0,0 0 0,1 0 0,-1 1 0,1-1 0,0 1 1,0 0-1,0 0 0,0 1 0,0-1 0,1 1 0,-1 0 0,1 0 1,0 0-1,0 1 0,-1 0 0,8-2 0,-5 3 22,1-1-1,0 1 1,-1 1-1,1-1 1,-1 1 0,1 1-1,-1-1 1,1 1 0,-1 0-1,0 1 1,0-1-1,0 2 1,0-1 0,6 5-1,-3-2 17,0 2 0,-1-1 0,0 1-1,0 0 1,-1 1 0,0 0 0,-1 1 0,8 12 0,-11-16-12,0 1 0,-1 1 0,0-1 0,0 0 1,-1 1-1,0-1 0,-1 1 0,0 0 0,0 0 1,0-1-1,-1 1 0,0 0 0,-1 0 1,-1 8-1,0-6 15,0-1 1,-1 1 0,0 0 0,-1-1-1,0 0 1,0 0 0,-1 0-1,0 0 1,-1-1 0,-9 11 0,6-9-38,0-1 1,-1 0-1,0 0 1,-14 8 0,19-13-31,0-1 1,0 0-1,-1-1 1,1 1-1,-1-1 1,0 0-1,1-1 1,-1 1 0,0-1-1,0 0 1,-9 0-1,5-1-62,7 1 10,0-1 0,1 1 0,-1-1 0,0 0 0,0 0 0,0-1 0,0 1 1,1 0-1,-1-1 0,0 0 0,0 1 0,1-1 0,-1 0 0,0 0 0,1-1 0,-1 1 0,1 0 0,0-1 0,-1 0 0,1 1 0,0-1 0,0 0 0,0 0 0,-2-3 0,-1-4-808,12 12-368,14 15 588,-3 1 652,-2-2 298,30 25 0,-41-38-267,1 0 0,-1 0-1,1 0 1,0-1 0,1 0 0,-1 0 0,1-1-1,-1 0 1,1 0 0,7 2 0,15-2 73,1 0 1,41-3 0,-15 0-4,-46 0-91,1 0 0,0 0 1,-1-1-1,0-1 0,1 1 1,12-6-1,-7 3 32,-16 4-11,1 0-1,0 1 0,-1-1 1,1 0-1,-1 1 0,1-1 0,-1 0 1,1 0-1,-1 1 0,1-1 0,-1 0 1,1 0-1,-1 0 0,0 1 1,0-1-1,0 0 0,1 0 0,-1 0 1,0 0-1,0 0 0,0 0 0,0 0 1,-1 1-1,1-1 0,0-2 1,-1 0 67,1 1 0,-1-1 1,1 0-1,-1 1 1,0-1-1,0 0 1,0 1-1,-2-4 1,-1 3-16,1-1 0,-1 1 0,0-1 0,0 1 1,0 0-1,-1 0 0,1 1 0,-1-1 1,0 1-1,1 0 0,-1 0 0,0 0 0,0 1 1,0 0-1,-11-2 0,1 2 61,-1 0 0,0 0 0,0 2 0,-16 1 0,27-1-159,0 0-1,1 0 1,0 0-1,-1 1 1,1-1-1,0 1 1,0 0 0,0 0-1,0 0 1,0 1-1,0-1 1,0 1-1,1 0 1,0 0 0,-1 0-1,1 0 1,1 1-1,-4 3 1,4 1-2680,2-8 2329,0 0 1,0 1-1,0-1 0,0 0 1,1 1-1,-1-1 0,0 0 1,6 4-7891,7-4 1654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3:51.5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36 10373,'0'0'14951,"130"0"-13975,-83 0-704,-5-12-240,-5 6-32,-4 0-192,0 0-1297,-5 0-688,-5 6-1664,-14 0-1458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3:51.7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0 4898,'0'0'17096,"-19"115"-14311,19-73-1056,0 0-961,0-6-303,0 0-433,0-6-32,14 0-913,-4-6-1856,-1-6-1617,0-6-3858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17:15:23.16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8420,'0'0'8436,"0"118"-6611,0-49-97,0 7-575,0-6-81,0-1-623,0-14-385,0-13-64,0-8 0,11-6-881,-6-21-816,15-7-1568,-4 0-1505,9-35-2626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3:52.1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109 0 2225,'0'0'20906,"-17"13"-19666,-53 42-122,68-53-1044,0 1 0,-1-1 0,1 0 0,0 1 0,0-1 0,0 1 0,0-1 0,1 1 0,-2 3 0,2 14 248,2-10-293,0-10-37,-1 1 0,0 0-1,0-1 1,1 1 0,-1 0-1,0-1 1,1 1 0,-1-1-1,1 1 1,-1 0 0,1-1 0,-1 1-1,1-1 1,-1 1 0,1-1-1,-1 1 1,1-1 0,0 0-1,-1 1 1,1-1 0,0 0-1,-1 1 1,1-1 0,0 0 0,0 0-1,-1 0 1,1 1 0,0-1-1,0 0 1,-1 0 0,2 0-1,32 0-418,-25 0 253,-5-1 139,0 1-1,1-1 1,-1 1-1,0-1 1,0 0 0,0-1-1,0 1 1,0-1-1,0 1 1,-1-1-1,1 0 1,4-4 0,40-35-150,-23 17 136,-24 25 194,0 0 0,0-1 0,0 1-1,0 0 1,0 0 0,0 0 0,-1 0-1,1 0 1,0 0 0,0 0-1,-1 0 1,1 0 0,-1 0 0,1 0-1,-1 0 1,1 3 0,15 32 237,-12-25 73,-2-7-334,-1 0-76,0 0-1,1 0 1,0 0 0,0 0-1,0-1 1,0 1 0,1 0-1,-1-1 1,1 0 0,0 1-1,0-1 1,6 5 0,-8-8-269,-1 1 1,1-1-1,0 0 1,-1 1-1,1-1 0,0 1 1,0-1-1,-1 0 1,1 0-1,0 0 1,0 1-1,-1-1 1,1 0-1,0 0 1,0 0-1,0 0 1,-1 0-1,1 0 1,0 0-1,0 0 1,-1-1-1,1 1 1,0 0-1,0 0 1,-1 0-1,1-1 1,0 1-1,0-1 0,-1 1 1,1 0-1,-1-1 1,1 1-1,0-1 1,-1 1-1,1-1 1,-1 1-1,1-1 1,-1 0-1,1 1 1,-1-1-1,0 0 1,1 1-1,-1-1 1,0 0-1,1 0 1,12-21-5836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3:52.3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30 9732,'0'0'12998,"89"12"-11717,-28-12 160,-1 0-337,6-12-720,-6 0-384,-18 0-64,-4 6-1232,-15 6-1666,-9 0-1952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3:52.6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6419,'0'0'15255,"-5"108"-13270,5-84-625,0 6-623,0-5-401,5-7-288,4 0-48,1-6-352,-10-6-1057,9 0-848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3:52.7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8308,'0'0'14823,"70"6"-13671,-33 0 49,0 0-1009,-4 0-192,0-6-224,-5 6-1505,-5-6-2145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3:52.9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8932,'0'0'13446,"9"120"-13446,0-96-256,1 0-2017,4-6-2737,0-12-1857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3:53.2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1 145 1969,'0'0'11362,"21"-16"-9353,70-52-565,-90 67-1405,38-32 370,-31 20 1418,-5-1 6022,-22 14-5512,11 1-2165,0-1-1,1 1 1,-1 0 0,0 1-1,0-1 1,-13 6-1,17-6-133,1 1 1,-1 0-1,0 0 0,0 0 0,1 0 1,0 1-1,-1-1 0,1 1 0,0 0 0,0 0 1,0 0-1,1 0 0,-1 0 0,-2 6 1,3-4-171,1 0 0,0 1 1,1-1-1,0 1 0,0-1 1,0 0-1,1 7 0,0 3-2832,4-14-2398,9-1 2779,-13 0 1302,26 0-7163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3:53.6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41 10005,'0'0'14774,"-1"2"-13485,0 1-1139,0-1-1,0 1 1,1 0 0,-1-1-1,1 1 1,-1 0 0,1-1-1,0 1 1,0 0 0,1 0-1,-1-1 1,1 4 0,0-5-148,-1 0 0,0 0 0,1 1 1,-1-1-1,1 0 0,0 0 0,-1 0 0,1 0 1,0 0-1,0 0 0,0-1 0,0 1 0,0 0 0,0 0 1,0-1-1,0 1 0,0 0 0,0-1 0,0 1 1,0-1-1,0 1 0,1-1 0,-1 0 0,0 1 1,0-1-1,1 0 0,-1 0 0,0 0 0,3 0 1,1 0-71,0 0 0,0-1 0,0 0 0,-1 0 0,1 0 0,0 0 0,0-1 0,-1 0 0,1 0 1,7-4-1,39-32-431,-42 30 356,0 1-1,1 0 0,0 0 1,17-9-1,-26 16 174,0 0 1,0 0-1,-1-1 1,1 1-1,0 0 1,0 0-1,-1 0 1,1 0-1,0 0 1,-1 1-1,1-1 1,0 0-1,0 0 1,-1 0-1,1 1 1,0-1-1,-1 0 1,1 0-1,-1 1 1,1-1-1,0 1 1,-1-1-1,1 1 1,-1-1-1,1 1 1,-1-1-1,1 1 1,-1-1-1,1 1 1,-1-1-1,0 1 1,1 0-1,-1-1 1,0 1-1,0-1 1,1 1-1,-1 0 1,0-1-1,0 1 1,0 0-1,0 0 1,0-1-1,0 1 1,0 0-1,0-1 1,0 1-1,0 0 1,-1 0-1,2 2 141,3 9 364,1-1 0,1 0 0,1 0 0,10 15 0,17 27 373,-28-40-762,-2-13-980,-5-26-2562,1 24 3264,-4-42-5758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6:04.3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152 73 2369,'0'0'21818,"-22"9"-19993,7-4-1522,5-1-172,0-1 1,0 1-1,1 1 0,-14 8 1,19-11-81,0 1-1,1 0 1,0 0 0,-1 0-1,1 0 1,1 0 0,-1 1 0,0-1-1,1 1 1,0-1 0,0 1-1,0 0 1,0 0 0,0 0 0,1 0-1,-2 8 1,0 7 171,0 0 0,2 1 1,0-1-1,1 0 0,1 0 0,4 20 0,-4-31-166,1-1 0,0 0 0,1 0-1,0 0 1,0 0 0,0-1 0,1 1-1,0-1 1,0 1 0,1-1 0,0-1-1,0 1 1,0-1 0,1 1 0,0-2-1,0 1 1,0 0 0,11 5 0,-9-6-38,-1 0 0,1-1 1,0 0-1,0 0 1,0 0-1,0-1 1,1-1-1,-1 1 1,1-1-1,-1 0 0,1-1 1,-1 0-1,1 0 1,-1-1-1,1 0 1,-1-1-1,1 1 0,-1-2 1,0 1-1,0-1 1,0 0-1,0 0 1,-1-1-1,1 0 0,-1-1 1,0 1-1,0-1 1,-1-1-1,1 1 1,-1-1-1,-1 0 0,10-12 1,-7 5 24,-1-1 0,0 1 1,-1-1-1,-1-1 0,0 1 0,-1-1 1,-1 1-1,-1-1 0,0 0 0,0 0 1,-2 0-1,0 0 0,-3-19 0,2 23-11,-1 1-1,-1 0 0,1 0 1,-2 0-1,1 0 0,-2 0 1,1 1-1,-12-18 0,11 21-19,0 0 0,0 1-1,0-1 1,-1 1 0,0 0-1,0 1 1,0-1 0,0 1-1,-1 0 1,0 0 0,0 1 0,0 0-1,-11-3 1,11 4 9,0 0-1,0 1 1,0 0-1,0 0 1,0 1 0,-1 0-1,1 0 1,0 0-1,0 1 1,0 0 0,-1 1-1,1-1 1,0 1-1,1 0 1,-1 1-1,-11 5 1,-2 4 56,0 1 0,1 0 1,-29 27-1,46-38-77,-7 5-120,8-6 37,0-1 0,-1 1 0,1 0-1,0 0 1,0 0 0,0-1 0,0 1 0,0 0 0,1 0 0,-1 1 0,0-1-1,0 0 1,1 0 0,-1 0 0,1 0 0,-1 0 0,1 1 0,-1 1 0,1 16-2001,1 36-12155,2-41 3976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6:04.7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1 3890,'0'0'18510,"0"3"-16408,-1 6-1686,0 1-1,-1-1 1,-1 1 0,1-1 0,-1 0 0,-1 0-1,-7 15 1,-12 30 308,14-16-238,1-1 1,2 1 0,2 1-1,1 58 1,4-87-472,0 1 0,0-1 1,1 0-1,0 1 0,1-1 0,0 0 1,1 0-1,0 0 0,1-1 0,0 0 1,0 1-1,1-2 0,0 1 1,1-1-1,0 1 0,1-2 0,-1 1 1,1-1-1,1 0 0,0-1 0,0 0 1,0 0-1,0-1 0,15 6 0,-22-10-108,0 0 1,1 0-1,-1 0 0,1 0 0,-1-1 0,1 1 0,-1-1 0,1 1 0,-1-1 0,4 0 0,-5 0-92,0 0 0,0-1-1,0 1 1,-1 0 0,1-1-1,0 1 1,0-1-1,0 1 1,-1 0 0,1-1-1,0 0 1,0 1 0,-1-1-1,1 1 1,0-1 0,-1 0-1,1 0 1,-1 1-1,1-1 1,-1 0 0,0 0-1,1 1 1,-1-1 0,0 0-1,1 0 1,-1 0-1,0 0 1,0-1 0,5-21-4540,0-1-3273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22:56:05.4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2401,'0'0'16178,"0"22"-13977,0 155 2375,0-157-3978,6 129 2512,-4-131-2964,1 0 1,1 0-1,0 0 0,1-1 1,2 0-1,8 18 0,-5-21-146,-10-14 3,0 0-1,0 0 1,0 0-1,0 0 1,1 0-1,-1 0 1,0 1-1,0-1 1,0 0-1,1 0 0,-1 0 1,0 0-1,0 0 1,0 0-1,1 0 1,-1 0-1,0 0 1,0 0-1,0 0 1,1 0-1,-1 0 1,0 0-1,0-1 1,0 1-1,0 0 1,1 0-1,-1 0 1,0 0-1,0 0 0,0 0 1,0 0-1,1 0 1,-1-1-1,0 1 1,0 0-1,0 0 1,0 0-1,0-1 1,9-25 241,-4 6-235,3 1-18,2 1 0,0 0 0,1 1 0,14-18 0,-25 34 6,1 0-1,0 1 1,-1-1 0,1 0 0,0 1 0,0-1 0,-1 1 0,1-1 0,0 1 0,0-1 0,0 1 0,0 0 0,0-1 0,0 1 0,0 0 0,-1 0 0,1 0 0,0-1 0,0 1-1,0 0 1,0 0 0,0 0 0,0 1 0,0-1 0,0 0 0,0 0 0,0 0 0,0 1 0,0-1 0,0 0 0,0 1 0,-1-1 0,1 1 0,0-1 0,0 1 0,0-1-1,-1 1 1,1 0 0,0-1 0,-1 1 0,1 0 0,0-1 0,0 2 0,28 35 286,-28-35-263,14 21 111,-9-15-85,0 0 1,-1 0 0,0 0-1,0 1 1,-1 0 0,0 0-1,2 9 1,-1-4 1307,-2-10-4891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88DFA-B2E4-3C26-5B6D-345A32405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E9C17-B9CA-E5A3-2568-F87460AEB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78330-7C59-046A-0CD4-CDC2EDF01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FAB9-FF88-41A8-A6D1-5A94904ACC37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B3390-F626-1CA5-D05E-3F15931B1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E1AE8-7811-224D-815E-ED77E49B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EF3A-FC7B-4F9D-8D4F-166B729A63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7206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E4B2-9EA9-A4F7-A780-07C8FF8EF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E9C04-B36D-CA66-6A2D-9284FA359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3D2FF-D8D7-9992-99FF-1D555E799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FAB9-FF88-41A8-A6D1-5A94904ACC37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01C5D-7D43-262D-61CA-CE05942B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CF298-C6F4-E0AB-A18F-F0EE28C3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EF3A-FC7B-4F9D-8D4F-166B729A63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446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414BEC-1082-3C69-6B22-C0C45A434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2E14D-DB69-6BFB-4B15-74A06DE33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7EA91-FB00-AD42-FF26-AB650E296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FAB9-FF88-41A8-A6D1-5A94904ACC37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8B10C-43F2-0261-3104-7D7DD3512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E973F-42FE-8ECA-6431-E8539FC3F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EF3A-FC7B-4F9D-8D4F-166B729A63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509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1F3E-342A-8CFE-D635-C8F3BD63E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647ED-FC6D-6348-18A0-21C8B253A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39A7C-9BA1-9124-6036-CE9CDBFEB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FAB9-FF88-41A8-A6D1-5A94904ACC37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304D5-AED7-05DF-9F5E-2162D7EF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9D390-7933-29DB-8E3D-BCDBC830E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EF3A-FC7B-4F9D-8D4F-166B729A63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15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742F-8D10-6FD1-755D-BF93931EF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3C710-38E4-FFBD-A736-D4DB427AE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67D11-301E-C50E-289B-929364937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FAB9-FF88-41A8-A6D1-5A94904ACC37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6CAA2-0897-DA8E-368C-44C8B017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8D2DB-A46A-FC76-6A04-01C2C19D5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EF3A-FC7B-4F9D-8D4F-166B729A63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0512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0B3F8-DAD9-5945-AB53-B09F1E643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F4BB4-184B-CE42-822F-4CABC14BF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BDB6D-89C2-43C0-C3B3-934257E17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815EC-A508-E699-0654-870160DED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FAB9-FF88-41A8-A6D1-5A94904ACC37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8C25A-A368-BAAC-63F4-928F4FD71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B5D42-B010-932F-146A-A31D9EDC1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EF3A-FC7B-4F9D-8D4F-166B729A63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4207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FF94-4696-A91F-AC26-6BC1BE1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1C561-1A7B-E047-2246-199E4BE40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50B0D-273D-6D6D-5109-AEF1165BC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E17A26-8F70-BA55-E370-5B2727EF1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99AC32-71E4-20C3-05F7-73B562584E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8C55A0-00AB-6CC5-3B20-0003670D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FAB9-FF88-41A8-A6D1-5A94904ACC37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38567A-C61D-088E-5C32-52DB5456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522A74-0E86-F89D-8014-8A312F9A1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EF3A-FC7B-4F9D-8D4F-166B729A63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060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04BE3-57E1-5A5C-492A-7CFE75D3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BBFA4D-9573-7C06-8D11-041189CE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FAB9-FF88-41A8-A6D1-5A94904ACC37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5FEE87-CDE3-C8E0-2B4F-2A502FFA0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E00B69-5201-4CA7-E691-865757410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EF3A-FC7B-4F9D-8D4F-166B729A63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321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DCB306-E904-EE7F-E7F3-A0E811EC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FAB9-FF88-41A8-A6D1-5A94904ACC37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C9DFAF-492E-82E3-D51F-C073B80F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32550-F091-4F49-9812-FA5BF2865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EF3A-FC7B-4F9D-8D4F-166B729A63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911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2789C-4AF1-2A54-91A8-46F6B6FE6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E5D86-7C14-68AA-C9CF-92D780A6C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82196-01B9-986F-8214-18B79DF80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B0F4F-B81F-8B30-EC13-55EBBB81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FAB9-FF88-41A8-A6D1-5A94904ACC37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6D9F8-DB4B-F286-C43B-070330B41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AFA01-3E94-4575-042E-E4C9F7714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EF3A-FC7B-4F9D-8D4F-166B729A63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0039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48AB1-166D-E868-AC5D-03A9B683F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91BB1-6C4A-199C-6212-8CBFF4BD43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6266F-22F7-E64F-992D-FD9C520B2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0DAF6-549B-F84E-7A8F-9CC5CDA8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5FAB9-FF88-41A8-A6D1-5A94904ACC37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9FF50-3524-0950-073E-A306D3063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823A4-4CE9-0C19-8606-0873762EF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5EF3A-FC7B-4F9D-8D4F-166B729A63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564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5B0691-D721-E62E-3DF6-B9C8B8217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BAC55-4447-6DD9-C312-CFE2E4351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C6CE2-5D3C-0225-0254-461B4B771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55FAB9-FF88-41A8-A6D1-5A94904ACC37}" type="datetimeFigureOut">
              <a:rPr lang="de-DE" smtClean="0"/>
              <a:t>25.06.2025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7D2BE-A87D-FA0E-EF69-35BAAE33F8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2A53A-4BBF-2317-A3AB-BC9B0A3B62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95EF3A-FC7B-4F9D-8D4F-166B729A633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17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1.png"/><Relationship Id="rId2" Type="http://schemas.openxmlformats.org/officeDocument/2006/relationships/image" Target="../media/image20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146.png"/><Relationship Id="rId21" Type="http://schemas.openxmlformats.org/officeDocument/2006/relationships/image" Target="../media/image2098.png"/><Relationship Id="rId42" Type="http://schemas.openxmlformats.org/officeDocument/2006/relationships/customXml" Target="../ink/ink2433.xml"/><Relationship Id="rId63" Type="http://schemas.openxmlformats.org/officeDocument/2006/relationships/image" Target="../media/image2119.png"/><Relationship Id="rId84" Type="http://schemas.openxmlformats.org/officeDocument/2006/relationships/customXml" Target="../ink/ink2454.xml"/><Relationship Id="rId138" Type="http://schemas.openxmlformats.org/officeDocument/2006/relationships/customXml" Target="../ink/ink2481.xml"/><Relationship Id="rId159" Type="http://schemas.openxmlformats.org/officeDocument/2006/relationships/image" Target="../media/image2167.png"/><Relationship Id="rId170" Type="http://schemas.openxmlformats.org/officeDocument/2006/relationships/customXml" Target="../ink/ink2497.xml"/><Relationship Id="rId107" Type="http://schemas.openxmlformats.org/officeDocument/2006/relationships/image" Target="../media/image2141.png"/><Relationship Id="rId11" Type="http://schemas.openxmlformats.org/officeDocument/2006/relationships/image" Target="../media/image2093.png"/><Relationship Id="rId32" Type="http://schemas.openxmlformats.org/officeDocument/2006/relationships/customXml" Target="../ink/ink2428.xml"/><Relationship Id="rId53" Type="http://schemas.openxmlformats.org/officeDocument/2006/relationships/image" Target="../media/image2114.png"/><Relationship Id="rId74" Type="http://schemas.openxmlformats.org/officeDocument/2006/relationships/customXml" Target="../ink/ink2449.xml"/><Relationship Id="rId128" Type="http://schemas.openxmlformats.org/officeDocument/2006/relationships/customXml" Target="../ink/ink2476.xml"/><Relationship Id="rId149" Type="http://schemas.openxmlformats.org/officeDocument/2006/relationships/image" Target="../media/image2162.png"/><Relationship Id="rId5" Type="http://schemas.openxmlformats.org/officeDocument/2006/relationships/image" Target="../media/image2090.png"/><Relationship Id="rId95" Type="http://schemas.openxmlformats.org/officeDocument/2006/relationships/image" Target="../media/image2135.png"/><Relationship Id="rId160" Type="http://schemas.openxmlformats.org/officeDocument/2006/relationships/customXml" Target="../ink/ink2492.xml"/><Relationship Id="rId181" Type="http://schemas.openxmlformats.org/officeDocument/2006/relationships/image" Target="../media/image2178.png"/><Relationship Id="rId22" Type="http://schemas.openxmlformats.org/officeDocument/2006/relationships/customXml" Target="../ink/ink2423.xml"/><Relationship Id="rId43" Type="http://schemas.openxmlformats.org/officeDocument/2006/relationships/image" Target="../media/image2109.png"/><Relationship Id="rId64" Type="http://schemas.openxmlformats.org/officeDocument/2006/relationships/customXml" Target="../ink/ink2444.xml"/><Relationship Id="rId118" Type="http://schemas.openxmlformats.org/officeDocument/2006/relationships/customXml" Target="../ink/ink2471.xml"/><Relationship Id="rId139" Type="http://schemas.openxmlformats.org/officeDocument/2006/relationships/image" Target="../media/image2157.png"/><Relationship Id="rId85" Type="http://schemas.openxmlformats.org/officeDocument/2006/relationships/image" Target="../media/image2130.png"/><Relationship Id="rId150" Type="http://schemas.openxmlformats.org/officeDocument/2006/relationships/customXml" Target="../ink/ink2487.xml"/><Relationship Id="rId171" Type="http://schemas.openxmlformats.org/officeDocument/2006/relationships/image" Target="../media/image2173.png"/><Relationship Id="rId12" Type="http://schemas.openxmlformats.org/officeDocument/2006/relationships/customXml" Target="../ink/ink2418.xml"/><Relationship Id="rId33" Type="http://schemas.openxmlformats.org/officeDocument/2006/relationships/image" Target="../media/image2104.png"/><Relationship Id="rId108" Type="http://schemas.openxmlformats.org/officeDocument/2006/relationships/customXml" Target="../ink/ink2466.xml"/><Relationship Id="rId129" Type="http://schemas.openxmlformats.org/officeDocument/2006/relationships/image" Target="../media/image2152.png"/><Relationship Id="rId54" Type="http://schemas.openxmlformats.org/officeDocument/2006/relationships/customXml" Target="../ink/ink2439.xml"/><Relationship Id="rId75" Type="http://schemas.openxmlformats.org/officeDocument/2006/relationships/image" Target="../media/image2125.png"/><Relationship Id="rId96" Type="http://schemas.openxmlformats.org/officeDocument/2006/relationships/customXml" Target="../ink/ink2460.xml"/><Relationship Id="rId140" Type="http://schemas.openxmlformats.org/officeDocument/2006/relationships/customXml" Target="../ink/ink2482.xml"/><Relationship Id="rId161" Type="http://schemas.openxmlformats.org/officeDocument/2006/relationships/image" Target="../media/image2168.png"/><Relationship Id="rId6" Type="http://schemas.openxmlformats.org/officeDocument/2006/relationships/customXml" Target="../ink/ink2415.xml"/><Relationship Id="rId23" Type="http://schemas.openxmlformats.org/officeDocument/2006/relationships/image" Target="../media/image2099.png"/><Relationship Id="rId119" Type="http://schemas.openxmlformats.org/officeDocument/2006/relationships/image" Target="../media/image2147.png"/><Relationship Id="rId44" Type="http://schemas.openxmlformats.org/officeDocument/2006/relationships/customXml" Target="../ink/ink2434.xml"/><Relationship Id="rId60" Type="http://schemas.openxmlformats.org/officeDocument/2006/relationships/customXml" Target="../ink/ink2442.xml"/><Relationship Id="rId65" Type="http://schemas.openxmlformats.org/officeDocument/2006/relationships/image" Target="../media/image2120.png"/><Relationship Id="rId81" Type="http://schemas.openxmlformats.org/officeDocument/2006/relationships/image" Target="../media/image2128.png"/><Relationship Id="rId86" Type="http://schemas.openxmlformats.org/officeDocument/2006/relationships/customXml" Target="../ink/ink2455.xml"/><Relationship Id="rId130" Type="http://schemas.openxmlformats.org/officeDocument/2006/relationships/customXml" Target="../ink/ink2477.xml"/><Relationship Id="rId135" Type="http://schemas.openxmlformats.org/officeDocument/2006/relationships/image" Target="../media/image2155.png"/><Relationship Id="rId151" Type="http://schemas.openxmlformats.org/officeDocument/2006/relationships/image" Target="../media/image2163.png"/><Relationship Id="rId156" Type="http://schemas.openxmlformats.org/officeDocument/2006/relationships/customXml" Target="../ink/ink2490.xml"/><Relationship Id="rId177" Type="http://schemas.openxmlformats.org/officeDocument/2006/relationships/image" Target="../media/image2176.png"/><Relationship Id="rId172" Type="http://schemas.openxmlformats.org/officeDocument/2006/relationships/customXml" Target="../ink/ink2498.xml"/><Relationship Id="rId13" Type="http://schemas.openxmlformats.org/officeDocument/2006/relationships/image" Target="../media/image2094.png"/><Relationship Id="rId18" Type="http://schemas.openxmlformats.org/officeDocument/2006/relationships/customXml" Target="../ink/ink2421.xml"/><Relationship Id="rId39" Type="http://schemas.openxmlformats.org/officeDocument/2006/relationships/image" Target="../media/image2107.png"/><Relationship Id="rId109" Type="http://schemas.openxmlformats.org/officeDocument/2006/relationships/image" Target="../media/image2142.png"/><Relationship Id="rId34" Type="http://schemas.openxmlformats.org/officeDocument/2006/relationships/customXml" Target="../ink/ink2429.xml"/><Relationship Id="rId50" Type="http://schemas.openxmlformats.org/officeDocument/2006/relationships/customXml" Target="../ink/ink2437.xml"/><Relationship Id="rId55" Type="http://schemas.openxmlformats.org/officeDocument/2006/relationships/image" Target="../media/image2115.png"/><Relationship Id="rId76" Type="http://schemas.openxmlformats.org/officeDocument/2006/relationships/customXml" Target="../ink/ink2450.xml"/><Relationship Id="rId97" Type="http://schemas.openxmlformats.org/officeDocument/2006/relationships/image" Target="../media/image2136.png"/><Relationship Id="rId104" Type="http://schemas.openxmlformats.org/officeDocument/2006/relationships/customXml" Target="../ink/ink2464.xml"/><Relationship Id="rId120" Type="http://schemas.openxmlformats.org/officeDocument/2006/relationships/customXml" Target="../ink/ink2472.xml"/><Relationship Id="rId125" Type="http://schemas.openxmlformats.org/officeDocument/2006/relationships/image" Target="../media/image2150.png"/><Relationship Id="rId141" Type="http://schemas.openxmlformats.org/officeDocument/2006/relationships/image" Target="../media/image2158.png"/><Relationship Id="rId146" Type="http://schemas.openxmlformats.org/officeDocument/2006/relationships/customXml" Target="../ink/ink2485.xml"/><Relationship Id="rId167" Type="http://schemas.openxmlformats.org/officeDocument/2006/relationships/image" Target="../media/image2171.png"/><Relationship Id="rId7" Type="http://schemas.openxmlformats.org/officeDocument/2006/relationships/image" Target="../media/image2091.png"/><Relationship Id="rId71" Type="http://schemas.openxmlformats.org/officeDocument/2006/relationships/image" Target="../media/image2123.png"/><Relationship Id="rId92" Type="http://schemas.openxmlformats.org/officeDocument/2006/relationships/customXml" Target="../ink/ink2458.xml"/><Relationship Id="rId162" Type="http://schemas.openxmlformats.org/officeDocument/2006/relationships/customXml" Target="../ink/ink2493.xml"/><Relationship Id="rId2" Type="http://schemas.openxmlformats.org/officeDocument/2006/relationships/image" Target="../media/image2088.png"/><Relationship Id="rId29" Type="http://schemas.openxmlformats.org/officeDocument/2006/relationships/image" Target="../media/image2102.png"/><Relationship Id="rId24" Type="http://schemas.openxmlformats.org/officeDocument/2006/relationships/customXml" Target="../ink/ink2424.xml"/><Relationship Id="rId40" Type="http://schemas.openxmlformats.org/officeDocument/2006/relationships/customXml" Target="../ink/ink2432.xml"/><Relationship Id="rId45" Type="http://schemas.openxmlformats.org/officeDocument/2006/relationships/image" Target="../media/image2110.png"/><Relationship Id="rId66" Type="http://schemas.openxmlformats.org/officeDocument/2006/relationships/customXml" Target="../ink/ink2445.xml"/><Relationship Id="rId87" Type="http://schemas.openxmlformats.org/officeDocument/2006/relationships/image" Target="../media/image2131.png"/><Relationship Id="rId110" Type="http://schemas.openxmlformats.org/officeDocument/2006/relationships/customXml" Target="../ink/ink2467.xml"/><Relationship Id="rId115" Type="http://schemas.openxmlformats.org/officeDocument/2006/relationships/image" Target="../media/image2145.png"/><Relationship Id="rId131" Type="http://schemas.openxmlformats.org/officeDocument/2006/relationships/image" Target="../media/image2153.png"/><Relationship Id="rId136" Type="http://schemas.openxmlformats.org/officeDocument/2006/relationships/customXml" Target="../ink/ink2480.xml"/><Relationship Id="rId157" Type="http://schemas.openxmlformats.org/officeDocument/2006/relationships/image" Target="../media/image2166.png"/><Relationship Id="rId178" Type="http://schemas.openxmlformats.org/officeDocument/2006/relationships/customXml" Target="../ink/ink2501.xml"/><Relationship Id="rId61" Type="http://schemas.openxmlformats.org/officeDocument/2006/relationships/image" Target="../media/image2118.png"/><Relationship Id="rId82" Type="http://schemas.openxmlformats.org/officeDocument/2006/relationships/customXml" Target="../ink/ink2453.xml"/><Relationship Id="rId152" Type="http://schemas.openxmlformats.org/officeDocument/2006/relationships/customXml" Target="../ink/ink2488.xml"/><Relationship Id="rId173" Type="http://schemas.openxmlformats.org/officeDocument/2006/relationships/image" Target="../media/image2174.png"/><Relationship Id="rId19" Type="http://schemas.openxmlformats.org/officeDocument/2006/relationships/image" Target="../media/image2097.png"/><Relationship Id="rId14" Type="http://schemas.openxmlformats.org/officeDocument/2006/relationships/customXml" Target="../ink/ink2419.xml"/><Relationship Id="rId30" Type="http://schemas.openxmlformats.org/officeDocument/2006/relationships/customXml" Target="../ink/ink2427.xml"/><Relationship Id="rId35" Type="http://schemas.openxmlformats.org/officeDocument/2006/relationships/image" Target="../media/image2105.png"/><Relationship Id="rId56" Type="http://schemas.openxmlformats.org/officeDocument/2006/relationships/customXml" Target="../ink/ink2440.xml"/><Relationship Id="rId77" Type="http://schemas.openxmlformats.org/officeDocument/2006/relationships/image" Target="../media/image2126.png"/><Relationship Id="rId100" Type="http://schemas.openxmlformats.org/officeDocument/2006/relationships/customXml" Target="../ink/ink2462.xml"/><Relationship Id="rId105" Type="http://schemas.openxmlformats.org/officeDocument/2006/relationships/image" Target="../media/image2140.png"/><Relationship Id="rId126" Type="http://schemas.openxmlformats.org/officeDocument/2006/relationships/customXml" Target="../ink/ink2475.xml"/><Relationship Id="rId147" Type="http://schemas.openxmlformats.org/officeDocument/2006/relationships/image" Target="../media/image2161.png"/><Relationship Id="rId168" Type="http://schemas.openxmlformats.org/officeDocument/2006/relationships/customXml" Target="../ink/ink2496.xml"/><Relationship Id="rId8" Type="http://schemas.openxmlformats.org/officeDocument/2006/relationships/customXml" Target="../ink/ink2416.xml"/><Relationship Id="rId51" Type="http://schemas.openxmlformats.org/officeDocument/2006/relationships/image" Target="../media/image2113.png"/><Relationship Id="rId72" Type="http://schemas.openxmlformats.org/officeDocument/2006/relationships/customXml" Target="../ink/ink2448.xml"/><Relationship Id="rId93" Type="http://schemas.openxmlformats.org/officeDocument/2006/relationships/image" Target="../media/image2134.png"/><Relationship Id="rId98" Type="http://schemas.openxmlformats.org/officeDocument/2006/relationships/customXml" Target="../ink/ink2461.xml"/><Relationship Id="rId121" Type="http://schemas.openxmlformats.org/officeDocument/2006/relationships/image" Target="../media/image2148.png"/><Relationship Id="rId142" Type="http://schemas.openxmlformats.org/officeDocument/2006/relationships/customXml" Target="../ink/ink2483.xml"/><Relationship Id="rId163" Type="http://schemas.openxmlformats.org/officeDocument/2006/relationships/image" Target="../media/image2169.png"/><Relationship Id="rId3" Type="http://schemas.openxmlformats.org/officeDocument/2006/relationships/image" Target="../media/image2089.png"/><Relationship Id="rId25" Type="http://schemas.openxmlformats.org/officeDocument/2006/relationships/image" Target="../media/image2100.png"/><Relationship Id="rId46" Type="http://schemas.openxmlformats.org/officeDocument/2006/relationships/customXml" Target="../ink/ink2435.xml"/><Relationship Id="rId67" Type="http://schemas.openxmlformats.org/officeDocument/2006/relationships/image" Target="../media/image2121.png"/><Relationship Id="rId116" Type="http://schemas.openxmlformats.org/officeDocument/2006/relationships/customXml" Target="../ink/ink2470.xml"/><Relationship Id="rId137" Type="http://schemas.openxmlformats.org/officeDocument/2006/relationships/image" Target="../media/image2156.png"/><Relationship Id="rId158" Type="http://schemas.openxmlformats.org/officeDocument/2006/relationships/customXml" Target="../ink/ink2491.xml"/><Relationship Id="rId20" Type="http://schemas.openxmlformats.org/officeDocument/2006/relationships/customXml" Target="../ink/ink2422.xml"/><Relationship Id="rId41" Type="http://schemas.openxmlformats.org/officeDocument/2006/relationships/image" Target="../media/image2108.png"/><Relationship Id="rId62" Type="http://schemas.openxmlformats.org/officeDocument/2006/relationships/customXml" Target="../ink/ink2443.xml"/><Relationship Id="rId83" Type="http://schemas.openxmlformats.org/officeDocument/2006/relationships/image" Target="../media/image2129.png"/><Relationship Id="rId88" Type="http://schemas.openxmlformats.org/officeDocument/2006/relationships/customXml" Target="../ink/ink2456.xml"/><Relationship Id="rId111" Type="http://schemas.openxmlformats.org/officeDocument/2006/relationships/image" Target="../media/image2143.png"/><Relationship Id="rId132" Type="http://schemas.openxmlformats.org/officeDocument/2006/relationships/customXml" Target="../ink/ink2478.xml"/><Relationship Id="rId153" Type="http://schemas.openxmlformats.org/officeDocument/2006/relationships/image" Target="../media/image2164.png"/><Relationship Id="rId174" Type="http://schemas.openxmlformats.org/officeDocument/2006/relationships/customXml" Target="../ink/ink2499.xml"/><Relationship Id="rId179" Type="http://schemas.openxmlformats.org/officeDocument/2006/relationships/image" Target="../media/image2177.png"/><Relationship Id="rId15" Type="http://schemas.openxmlformats.org/officeDocument/2006/relationships/image" Target="../media/image2095.png"/><Relationship Id="rId36" Type="http://schemas.openxmlformats.org/officeDocument/2006/relationships/customXml" Target="../ink/ink2430.xml"/><Relationship Id="rId57" Type="http://schemas.openxmlformats.org/officeDocument/2006/relationships/image" Target="../media/image2116.png"/><Relationship Id="rId106" Type="http://schemas.openxmlformats.org/officeDocument/2006/relationships/customXml" Target="../ink/ink2465.xml"/><Relationship Id="rId127" Type="http://schemas.openxmlformats.org/officeDocument/2006/relationships/image" Target="../media/image2151.png"/><Relationship Id="rId10" Type="http://schemas.openxmlformats.org/officeDocument/2006/relationships/customXml" Target="../ink/ink2417.xml"/><Relationship Id="rId31" Type="http://schemas.openxmlformats.org/officeDocument/2006/relationships/image" Target="../media/image2103.png"/><Relationship Id="rId52" Type="http://schemas.openxmlformats.org/officeDocument/2006/relationships/customXml" Target="../ink/ink2438.xml"/><Relationship Id="rId73" Type="http://schemas.openxmlformats.org/officeDocument/2006/relationships/image" Target="../media/image2124.png"/><Relationship Id="rId78" Type="http://schemas.openxmlformats.org/officeDocument/2006/relationships/customXml" Target="../ink/ink2451.xml"/><Relationship Id="rId94" Type="http://schemas.openxmlformats.org/officeDocument/2006/relationships/customXml" Target="../ink/ink2459.xml"/><Relationship Id="rId99" Type="http://schemas.openxmlformats.org/officeDocument/2006/relationships/image" Target="../media/image2137.png"/><Relationship Id="rId101" Type="http://schemas.openxmlformats.org/officeDocument/2006/relationships/image" Target="../media/image2138.png"/><Relationship Id="rId122" Type="http://schemas.openxmlformats.org/officeDocument/2006/relationships/customXml" Target="../ink/ink2473.xml"/><Relationship Id="rId143" Type="http://schemas.openxmlformats.org/officeDocument/2006/relationships/image" Target="../media/image2159.png"/><Relationship Id="rId148" Type="http://schemas.openxmlformats.org/officeDocument/2006/relationships/customXml" Target="../ink/ink2486.xml"/><Relationship Id="rId164" Type="http://schemas.openxmlformats.org/officeDocument/2006/relationships/customXml" Target="../ink/ink2494.xml"/><Relationship Id="rId169" Type="http://schemas.openxmlformats.org/officeDocument/2006/relationships/image" Target="../media/image2172.png"/><Relationship Id="rId4" Type="http://schemas.openxmlformats.org/officeDocument/2006/relationships/customXml" Target="../ink/ink2414.xml"/><Relationship Id="rId9" Type="http://schemas.openxmlformats.org/officeDocument/2006/relationships/image" Target="../media/image2092.png"/><Relationship Id="rId180" Type="http://schemas.openxmlformats.org/officeDocument/2006/relationships/customXml" Target="../ink/ink2502.xml"/><Relationship Id="rId26" Type="http://schemas.openxmlformats.org/officeDocument/2006/relationships/customXml" Target="../ink/ink2425.xml"/><Relationship Id="rId47" Type="http://schemas.openxmlformats.org/officeDocument/2006/relationships/image" Target="../media/image2111.png"/><Relationship Id="rId68" Type="http://schemas.openxmlformats.org/officeDocument/2006/relationships/customXml" Target="../ink/ink2446.xml"/><Relationship Id="rId89" Type="http://schemas.openxmlformats.org/officeDocument/2006/relationships/image" Target="../media/image2132.png"/><Relationship Id="rId112" Type="http://schemas.openxmlformats.org/officeDocument/2006/relationships/customXml" Target="../ink/ink2468.xml"/><Relationship Id="rId133" Type="http://schemas.openxmlformats.org/officeDocument/2006/relationships/image" Target="../media/image2154.png"/><Relationship Id="rId154" Type="http://schemas.openxmlformats.org/officeDocument/2006/relationships/customXml" Target="../ink/ink2489.xml"/><Relationship Id="rId175" Type="http://schemas.openxmlformats.org/officeDocument/2006/relationships/image" Target="../media/image2175.png"/><Relationship Id="rId16" Type="http://schemas.openxmlformats.org/officeDocument/2006/relationships/customXml" Target="../ink/ink2420.xml"/><Relationship Id="rId37" Type="http://schemas.openxmlformats.org/officeDocument/2006/relationships/image" Target="../media/image2106.png"/><Relationship Id="rId58" Type="http://schemas.openxmlformats.org/officeDocument/2006/relationships/customXml" Target="../ink/ink2441.xml"/><Relationship Id="rId79" Type="http://schemas.openxmlformats.org/officeDocument/2006/relationships/image" Target="../media/image2127.png"/><Relationship Id="rId102" Type="http://schemas.openxmlformats.org/officeDocument/2006/relationships/customXml" Target="../ink/ink2463.xml"/><Relationship Id="rId123" Type="http://schemas.openxmlformats.org/officeDocument/2006/relationships/image" Target="../media/image2149.png"/><Relationship Id="rId144" Type="http://schemas.openxmlformats.org/officeDocument/2006/relationships/customXml" Target="../ink/ink2484.xml"/><Relationship Id="rId90" Type="http://schemas.openxmlformats.org/officeDocument/2006/relationships/customXml" Target="../ink/ink2457.xml"/><Relationship Id="rId165" Type="http://schemas.openxmlformats.org/officeDocument/2006/relationships/image" Target="../media/image2170.png"/><Relationship Id="rId27" Type="http://schemas.openxmlformats.org/officeDocument/2006/relationships/image" Target="../media/image2101.png"/><Relationship Id="rId48" Type="http://schemas.openxmlformats.org/officeDocument/2006/relationships/customXml" Target="../ink/ink2436.xml"/><Relationship Id="rId69" Type="http://schemas.openxmlformats.org/officeDocument/2006/relationships/image" Target="../media/image2122.png"/><Relationship Id="rId113" Type="http://schemas.openxmlformats.org/officeDocument/2006/relationships/image" Target="../media/image2144.png"/><Relationship Id="rId134" Type="http://schemas.openxmlformats.org/officeDocument/2006/relationships/customXml" Target="../ink/ink2479.xml"/><Relationship Id="rId80" Type="http://schemas.openxmlformats.org/officeDocument/2006/relationships/customXml" Target="../ink/ink2452.xml"/><Relationship Id="rId155" Type="http://schemas.openxmlformats.org/officeDocument/2006/relationships/image" Target="../media/image2165.png"/><Relationship Id="rId176" Type="http://schemas.openxmlformats.org/officeDocument/2006/relationships/customXml" Target="../ink/ink2500.xml"/><Relationship Id="rId17" Type="http://schemas.openxmlformats.org/officeDocument/2006/relationships/image" Target="../media/image2096.png"/><Relationship Id="rId38" Type="http://schemas.openxmlformats.org/officeDocument/2006/relationships/customXml" Target="../ink/ink2431.xml"/><Relationship Id="rId59" Type="http://schemas.openxmlformats.org/officeDocument/2006/relationships/image" Target="../media/image2117.png"/><Relationship Id="rId103" Type="http://schemas.openxmlformats.org/officeDocument/2006/relationships/image" Target="../media/image2139.png"/><Relationship Id="rId124" Type="http://schemas.openxmlformats.org/officeDocument/2006/relationships/customXml" Target="../ink/ink2474.xml"/><Relationship Id="rId70" Type="http://schemas.openxmlformats.org/officeDocument/2006/relationships/customXml" Target="../ink/ink2447.xml"/><Relationship Id="rId91" Type="http://schemas.openxmlformats.org/officeDocument/2006/relationships/image" Target="../media/image2133.png"/><Relationship Id="rId145" Type="http://schemas.openxmlformats.org/officeDocument/2006/relationships/image" Target="../media/image2160.png"/><Relationship Id="rId166" Type="http://schemas.openxmlformats.org/officeDocument/2006/relationships/customXml" Target="../ink/ink2495.xml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2426.xml"/><Relationship Id="rId49" Type="http://schemas.openxmlformats.org/officeDocument/2006/relationships/image" Target="../media/image2112.png"/><Relationship Id="rId114" Type="http://schemas.openxmlformats.org/officeDocument/2006/relationships/customXml" Target="../ink/ink2469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146.png"/><Relationship Id="rId21" Type="http://schemas.openxmlformats.org/officeDocument/2006/relationships/image" Target="../media/image2098.png"/><Relationship Id="rId42" Type="http://schemas.openxmlformats.org/officeDocument/2006/relationships/customXml" Target="../ink/ink2522.xml"/><Relationship Id="rId63" Type="http://schemas.openxmlformats.org/officeDocument/2006/relationships/image" Target="../media/image2119.png"/><Relationship Id="rId84" Type="http://schemas.openxmlformats.org/officeDocument/2006/relationships/customXml" Target="../ink/ink2543.xml"/><Relationship Id="rId138" Type="http://schemas.openxmlformats.org/officeDocument/2006/relationships/customXml" Target="../ink/ink2570.xml"/><Relationship Id="rId107" Type="http://schemas.openxmlformats.org/officeDocument/2006/relationships/image" Target="../media/image2141.png"/><Relationship Id="rId11" Type="http://schemas.openxmlformats.org/officeDocument/2006/relationships/image" Target="../media/image2093.png"/><Relationship Id="rId32" Type="http://schemas.openxmlformats.org/officeDocument/2006/relationships/customXml" Target="../ink/ink2517.xml"/><Relationship Id="rId53" Type="http://schemas.openxmlformats.org/officeDocument/2006/relationships/image" Target="../media/image2114.png"/><Relationship Id="rId74" Type="http://schemas.openxmlformats.org/officeDocument/2006/relationships/customXml" Target="../ink/ink2538.xml"/><Relationship Id="rId128" Type="http://schemas.openxmlformats.org/officeDocument/2006/relationships/customXml" Target="../ink/ink2565.xml"/><Relationship Id="rId149" Type="http://schemas.openxmlformats.org/officeDocument/2006/relationships/image" Target="../media/image2162.png"/><Relationship Id="rId5" Type="http://schemas.openxmlformats.org/officeDocument/2006/relationships/image" Target="../media/image2090.png"/><Relationship Id="rId95" Type="http://schemas.openxmlformats.org/officeDocument/2006/relationships/image" Target="../media/image2135.png"/><Relationship Id="rId22" Type="http://schemas.openxmlformats.org/officeDocument/2006/relationships/customXml" Target="../ink/ink2512.xml"/><Relationship Id="rId27" Type="http://schemas.openxmlformats.org/officeDocument/2006/relationships/image" Target="../media/image2101.png"/><Relationship Id="rId43" Type="http://schemas.openxmlformats.org/officeDocument/2006/relationships/image" Target="../media/image2109.png"/><Relationship Id="rId48" Type="http://schemas.openxmlformats.org/officeDocument/2006/relationships/customXml" Target="../ink/ink2525.xml"/><Relationship Id="rId64" Type="http://schemas.openxmlformats.org/officeDocument/2006/relationships/customXml" Target="../ink/ink2533.xml"/><Relationship Id="rId69" Type="http://schemas.openxmlformats.org/officeDocument/2006/relationships/image" Target="../media/image2122.png"/><Relationship Id="rId113" Type="http://schemas.openxmlformats.org/officeDocument/2006/relationships/image" Target="../media/image2144.png"/><Relationship Id="rId118" Type="http://schemas.openxmlformats.org/officeDocument/2006/relationships/customXml" Target="../ink/ink2560.xml"/><Relationship Id="rId134" Type="http://schemas.openxmlformats.org/officeDocument/2006/relationships/customXml" Target="../ink/ink2568.xml"/><Relationship Id="rId139" Type="http://schemas.openxmlformats.org/officeDocument/2006/relationships/image" Target="../media/image2157.png"/><Relationship Id="rId80" Type="http://schemas.openxmlformats.org/officeDocument/2006/relationships/customXml" Target="../ink/ink2541.xml"/><Relationship Id="rId85" Type="http://schemas.openxmlformats.org/officeDocument/2006/relationships/image" Target="../media/image2130.png"/><Relationship Id="rId150" Type="http://schemas.openxmlformats.org/officeDocument/2006/relationships/customXml" Target="../ink/ink2576.xml"/><Relationship Id="rId155" Type="http://schemas.openxmlformats.org/officeDocument/2006/relationships/image" Target="../media/image2165.png"/><Relationship Id="rId12" Type="http://schemas.openxmlformats.org/officeDocument/2006/relationships/customXml" Target="../ink/ink2507.xml"/><Relationship Id="rId17" Type="http://schemas.openxmlformats.org/officeDocument/2006/relationships/image" Target="../media/image2096.png"/><Relationship Id="rId33" Type="http://schemas.openxmlformats.org/officeDocument/2006/relationships/image" Target="../media/image2104.png"/><Relationship Id="rId38" Type="http://schemas.openxmlformats.org/officeDocument/2006/relationships/customXml" Target="../ink/ink2520.xml"/><Relationship Id="rId59" Type="http://schemas.openxmlformats.org/officeDocument/2006/relationships/image" Target="../media/image2117.png"/><Relationship Id="rId103" Type="http://schemas.openxmlformats.org/officeDocument/2006/relationships/image" Target="../media/image2139.png"/><Relationship Id="rId108" Type="http://schemas.openxmlformats.org/officeDocument/2006/relationships/customXml" Target="../ink/ink2555.xml"/><Relationship Id="rId124" Type="http://schemas.openxmlformats.org/officeDocument/2006/relationships/customXml" Target="../ink/ink2563.xml"/><Relationship Id="rId129" Type="http://schemas.openxmlformats.org/officeDocument/2006/relationships/image" Target="../media/image2152.png"/><Relationship Id="rId54" Type="http://schemas.openxmlformats.org/officeDocument/2006/relationships/customXml" Target="../ink/ink2528.xml"/><Relationship Id="rId70" Type="http://schemas.openxmlformats.org/officeDocument/2006/relationships/customXml" Target="../ink/ink2536.xml"/><Relationship Id="rId75" Type="http://schemas.openxmlformats.org/officeDocument/2006/relationships/image" Target="../media/image2125.png"/><Relationship Id="rId91" Type="http://schemas.openxmlformats.org/officeDocument/2006/relationships/image" Target="../media/image2133.png"/><Relationship Id="rId96" Type="http://schemas.openxmlformats.org/officeDocument/2006/relationships/customXml" Target="../ink/ink2549.xml"/><Relationship Id="rId140" Type="http://schemas.openxmlformats.org/officeDocument/2006/relationships/customXml" Target="../ink/ink2571.xml"/><Relationship Id="rId145" Type="http://schemas.openxmlformats.org/officeDocument/2006/relationships/image" Target="../media/image216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04.xml"/><Relationship Id="rId23" Type="http://schemas.openxmlformats.org/officeDocument/2006/relationships/image" Target="../media/image2099.png"/><Relationship Id="rId28" Type="http://schemas.openxmlformats.org/officeDocument/2006/relationships/customXml" Target="../ink/ink2515.xml"/><Relationship Id="rId49" Type="http://schemas.openxmlformats.org/officeDocument/2006/relationships/image" Target="../media/image2112.png"/><Relationship Id="rId114" Type="http://schemas.openxmlformats.org/officeDocument/2006/relationships/customXml" Target="../ink/ink2558.xml"/><Relationship Id="rId119" Type="http://schemas.openxmlformats.org/officeDocument/2006/relationships/image" Target="../media/image2147.png"/><Relationship Id="rId44" Type="http://schemas.openxmlformats.org/officeDocument/2006/relationships/customXml" Target="../ink/ink2523.xml"/><Relationship Id="rId60" Type="http://schemas.openxmlformats.org/officeDocument/2006/relationships/customXml" Target="../ink/ink2531.xml"/><Relationship Id="rId65" Type="http://schemas.openxmlformats.org/officeDocument/2006/relationships/image" Target="../media/image2120.png"/><Relationship Id="rId81" Type="http://schemas.openxmlformats.org/officeDocument/2006/relationships/image" Target="../media/image2128.png"/><Relationship Id="rId86" Type="http://schemas.openxmlformats.org/officeDocument/2006/relationships/customXml" Target="../ink/ink2544.xml"/><Relationship Id="rId130" Type="http://schemas.openxmlformats.org/officeDocument/2006/relationships/customXml" Target="../ink/ink2566.xml"/><Relationship Id="rId135" Type="http://schemas.openxmlformats.org/officeDocument/2006/relationships/image" Target="../media/image2155.png"/><Relationship Id="rId151" Type="http://schemas.openxmlformats.org/officeDocument/2006/relationships/image" Target="../media/image2163.png"/><Relationship Id="rId13" Type="http://schemas.openxmlformats.org/officeDocument/2006/relationships/image" Target="../media/image2094.png"/><Relationship Id="rId18" Type="http://schemas.openxmlformats.org/officeDocument/2006/relationships/customXml" Target="../ink/ink2510.xml"/><Relationship Id="rId39" Type="http://schemas.openxmlformats.org/officeDocument/2006/relationships/image" Target="../media/image2107.png"/><Relationship Id="rId109" Type="http://schemas.openxmlformats.org/officeDocument/2006/relationships/image" Target="../media/image2142.png"/><Relationship Id="rId34" Type="http://schemas.openxmlformats.org/officeDocument/2006/relationships/customXml" Target="../ink/ink2518.xml"/><Relationship Id="rId50" Type="http://schemas.openxmlformats.org/officeDocument/2006/relationships/customXml" Target="../ink/ink2526.xml"/><Relationship Id="rId55" Type="http://schemas.openxmlformats.org/officeDocument/2006/relationships/image" Target="../media/image2115.png"/><Relationship Id="rId76" Type="http://schemas.openxmlformats.org/officeDocument/2006/relationships/customXml" Target="../ink/ink2539.xml"/><Relationship Id="rId97" Type="http://schemas.openxmlformats.org/officeDocument/2006/relationships/image" Target="../media/image2136.png"/><Relationship Id="rId104" Type="http://schemas.openxmlformats.org/officeDocument/2006/relationships/customXml" Target="../ink/ink2553.xml"/><Relationship Id="rId120" Type="http://schemas.openxmlformats.org/officeDocument/2006/relationships/customXml" Target="../ink/ink2561.xml"/><Relationship Id="rId125" Type="http://schemas.openxmlformats.org/officeDocument/2006/relationships/image" Target="../media/image2150.png"/><Relationship Id="rId141" Type="http://schemas.openxmlformats.org/officeDocument/2006/relationships/image" Target="../media/image2158.png"/><Relationship Id="rId146" Type="http://schemas.openxmlformats.org/officeDocument/2006/relationships/customXml" Target="../ink/ink2574.xml"/><Relationship Id="rId7" Type="http://schemas.openxmlformats.org/officeDocument/2006/relationships/image" Target="../media/image2091.png"/><Relationship Id="rId71" Type="http://schemas.openxmlformats.org/officeDocument/2006/relationships/image" Target="../media/image2123.png"/><Relationship Id="rId92" Type="http://schemas.openxmlformats.org/officeDocument/2006/relationships/customXml" Target="../ink/ink2547.xml"/><Relationship Id="rId2" Type="http://schemas.openxmlformats.org/officeDocument/2006/relationships/image" Target="../media/image2088.png"/><Relationship Id="rId29" Type="http://schemas.openxmlformats.org/officeDocument/2006/relationships/image" Target="../media/image2102.png"/><Relationship Id="rId24" Type="http://schemas.openxmlformats.org/officeDocument/2006/relationships/customXml" Target="../ink/ink2513.xml"/><Relationship Id="rId40" Type="http://schemas.openxmlformats.org/officeDocument/2006/relationships/customXml" Target="../ink/ink2521.xml"/><Relationship Id="rId45" Type="http://schemas.openxmlformats.org/officeDocument/2006/relationships/image" Target="../media/image2110.png"/><Relationship Id="rId66" Type="http://schemas.openxmlformats.org/officeDocument/2006/relationships/customXml" Target="../ink/ink2534.xml"/><Relationship Id="rId87" Type="http://schemas.openxmlformats.org/officeDocument/2006/relationships/image" Target="../media/image2131.png"/><Relationship Id="rId110" Type="http://schemas.openxmlformats.org/officeDocument/2006/relationships/customXml" Target="../ink/ink2556.xml"/><Relationship Id="rId115" Type="http://schemas.openxmlformats.org/officeDocument/2006/relationships/image" Target="../media/image2145.png"/><Relationship Id="rId131" Type="http://schemas.openxmlformats.org/officeDocument/2006/relationships/image" Target="../media/image2153.png"/><Relationship Id="rId136" Type="http://schemas.openxmlformats.org/officeDocument/2006/relationships/customXml" Target="../ink/ink2569.xml"/><Relationship Id="rId61" Type="http://schemas.openxmlformats.org/officeDocument/2006/relationships/image" Target="../media/image2118.png"/><Relationship Id="rId82" Type="http://schemas.openxmlformats.org/officeDocument/2006/relationships/customXml" Target="../ink/ink2542.xml"/><Relationship Id="rId152" Type="http://schemas.openxmlformats.org/officeDocument/2006/relationships/customXml" Target="../ink/ink2577.xml"/><Relationship Id="rId19" Type="http://schemas.openxmlformats.org/officeDocument/2006/relationships/image" Target="../media/image2097.png"/><Relationship Id="rId14" Type="http://schemas.openxmlformats.org/officeDocument/2006/relationships/customXml" Target="../ink/ink2508.xml"/><Relationship Id="rId30" Type="http://schemas.openxmlformats.org/officeDocument/2006/relationships/customXml" Target="../ink/ink2516.xml"/><Relationship Id="rId35" Type="http://schemas.openxmlformats.org/officeDocument/2006/relationships/image" Target="../media/image2105.png"/><Relationship Id="rId56" Type="http://schemas.openxmlformats.org/officeDocument/2006/relationships/customXml" Target="../ink/ink2529.xml"/><Relationship Id="rId77" Type="http://schemas.openxmlformats.org/officeDocument/2006/relationships/image" Target="../media/image2126.png"/><Relationship Id="rId100" Type="http://schemas.openxmlformats.org/officeDocument/2006/relationships/customXml" Target="../ink/ink2551.xml"/><Relationship Id="rId105" Type="http://schemas.openxmlformats.org/officeDocument/2006/relationships/image" Target="../media/image2140.png"/><Relationship Id="rId126" Type="http://schemas.openxmlformats.org/officeDocument/2006/relationships/customXml" Target="../ink/ink2564.xml"/><Relationship Id="rId147" Type="http://schemas.openxmlformats.org/officeDocument/2006/relationships/image" Target="../media/image2161.png"/><Relationship Id="rId8" Type="http://schemas.openxmlformats.org/officeDocument/2006/relationships/customXml" Target="../ink/ink2505.xml"/><Relationship Id="rId51" Type="http://schemas.openxmlformats.org/officeDocument/2006/relationships/image" Target="../media/image2113.png"/><Relationship Id="rId72" Type="http://schemas.openxmlformats.org/officeDocument/2006/relationships/customXml" Target="../ink/ink2537.xml"/><Relationship Id="rId93" Type="http://schemas.openxmlformats.org/officeDocument/2006/relationships/image" Target="../media/image2134.png"/><Relationship Id="rId98" Type="http://schemas.openxmlformats.org/officeDocument/2006/relationships/customXml" Target="../ink/ink2550.xml"/><Relationship Id="rId121" Type="http://schemas.openxmlformats.org/officeDocument/2006/relationships/image" Target="../media/image2148.png"/><Relationship Id="rId142" Type="http://schemas.openxmlformats.org/officeDocument/2006/relationships/customXml" Target="../ink/ink2572.xml"/><Relationship Id="rId3" Type="http://schemas.openxmlformats.org/officeDocument/2006/relationships/image" Target="../media/image2089.png"/><Relationship Id="rId25" Type="http://schemas.openxmlformats.org/officeDocument/2006/relationships/image" Target="../media/image2100.png"/><Relationship Id="rId46" Type="http://schemas.openxmlformats.org/officeDocument/2006/relationships/customXml" Target="../ink/ink2524.xml"/><Relationship Id="rId67" Type="http://schemas.openxmlformats.org/officeDocument/2006/relationships/image" Target="../media/image2121.png"/><Relationship Id="rId116" Type="http://schemas.openxmlformats.org/officeDocument/2006/relationships/customXml" Target="../ink/ink2559.xml"/><Relationship Id="rId137" Type="http://schemas.openxmlformats.org/officeDocument/2006/relationships/image" Target="../media/image2156.png"/><Relationship Id="rId20" Type="http://schemas.openxmlformats.org/officeDocument/2006/relationships/customXml" Target="../ink/ink2511.xml"/><Relationship Id="rId41" Type="http://schemas.openxmlformats.org/officeDocument/2006/relationships/image" Target="../media/image2108.png"/><Relationship Id="rId62" Type="http://schemas.openxmlformats.org/officeDocument/2006/relationships/customXml" Target="../ink/ink2532.xml"/><Relationship Id="rId83" Type="http://schemas.openxmlformats.org/officeDocument/2006/relationships/image" Target="../media/image2129.png"/><Relationship Id="rId88" Type="http://schemas.openxmlformats.org/officeDocument/2006/relationships/customXml" Target="../ink/ink2545.xml"/><Relationship Id="rId111" Type="http://schemas.openxmlformats.org/officeDocument/2006/relationships/image" Target="../media/image2143.png"/><Relationship Id="rId132" Type="http://schemas.openxmlformats.org/officeDocument/2006/relationships/customXml" Target="../ink/ink2567.xml"/><Relationship Id="rId153" Type="http://schemas.openxmlformats.org/officeDocument/2006/relationships/image" Target="../media/image2164.png"/><Relationship Id="rId15" Type="http://schemas.openxmlformats.org/officeDocument/2006/relationships/image" Target="../media/image2095.png"/><Relationship Id="rId36" Type="http://schemas.openxmlformats.org/officeDocument/2006/relationships/customXml" Target="../ink/ink2519.xml"/><Relationship Id="rId57" Type="http://schemas.openxmlformats.org/officeDocument/2006/relationships/image" Target="../media/image2116.png"/><Relationship Id="rId106" Type="http://schemas.openxmlformats.org/officeDocument/2006/relationships/customXml" Target="../ink/ink2554.xml"/><Relationship Id="rId127" Type="http://schemas.openxmlformats.org/officeDocument/2006/relationships/image" Target="../media/image2151.png"/><Relationship Id="rId10" Type="http://schemas.openxmlformats.org/officeDocument/2006/relationships/customXml" Target="../ink/ink2506.xml"/><Relationship Id="rId31" Type="http://schemas.openxmlformats.org/officeDocument/2006/relationships/image" Target="../media/image2103.png"/><Relationship Id="rId52" Type="http://schemas.openxmlformats.org/officeDocument/2006/relationships/customXml" Target="../ink/ink2527.xml"/><Relationship Id="rId73" Type="http://schemas.openxmlformats.org/officeDocument/2006/relationships/image" Target="../media/image2124.png"/><Relationship Id="rId78" Type="http://schemas.openxmlformats.org/officeDocument/2006/relationships/customXml" Target="../ink/ink2540.xml"/><Relationship Id="rId94" Type="http://schemas.openxmlformats.org/officeDocument/2006/relationships/customXml" Target="../ink/ink2548.xml"/><Relationship Id="rId99" Type="http://schemas.openxmlformats.org/officeDocument/2006/relationships/image" Target="../media/image2137.png"/><Relationship Id="rId101" Type="http://schemas.openxmlformats.org/officeDocument/2006/relationships/image" Target="../media/image2138.png"/><Relationship Id="rId122" Type="http://schemas.openxmlformats.org/officeDocument/2006/relationships/customXml" Target="../ink/ink2562.xml"/><Relationship Id="rId143" Type="http://schemas.openxmlformats.org/officeDocument/2006/relationships/image" Target="../media/image2159.png"/><Relationship Id="rId148" Type="http://schemas.openxmlformats.org/officeDocument/2006/relationships/customXml" Target="../ink/ink2575.xml"/><Relationship Id="rId4" Type="http://schemas.openxmlformats.org/officeDocument/2006/relationships/customXml" Target="../ink/ink2503.xml"/><Relationship Id="rId9" Type="http://schemas.openxmlformats.org/officeDocument/2006/relationships/image" Target="../media/image2092.png"/><Relationship Id="rId26" Type="http://schemas.openxmlformats.org/officeDocument/2006/relationships/customXml" Target="../ink/ink2514.xml"/><Relationship Id="rId47" Type="http://schemas.openxmlformats.org/officeDocument/2006/relationships/image" Target="../media/image2111.png"/><Relationship Id="rId68" Type="http://schemas.openxmlformats.org/officeDocument/2006/relationships/customXml" Target="../ink/ink2535.xml"/><Relationship Id="rId89" Type="http://schemas.openxmlformats.org/officeDocument/2006/relationships/image" Target="../media/image2132.png"/><Relationship Id="rId112" Type="http://schemas.openxmlformats.org/officeDocument/2006/relationships/customXml" Target="../ink/ink2557.xml"/><Relationship Id="rId133" Type="http://schemas.openxmlformats.org/officeDocument/2006/relationships/image" Target="../media/image2154.png"/><Relationship Id="rId154" Type="http://schemas.openxmlformats.org/officeDocument/2006/relationships/customXml" Target="../ink/ink2578.xml"/><Relationship Id="rId16" Type="http://schemas.openxmlformats.org/officeDocument/2006/relationships/customXml" Target="../ink/ink2509.xml"/><Relationship Id="rId37" Type="http://schemas.openxmlformats.org/officeDocument/2006/relationships/image" Target="../media/image2106.png"/><Relationship Id="rId58" Type="http://schemas.openxmlformats.org/officeDocument/2006/relationships/customXml" Target="../ink/ink2530.xml"/><Relationship Id="rId79" Type="http://schemas.openxmlformats.org/officeDocument/2006/relationships/image" Target="../media/image2127.png"/><Relationship Id="rId102" Type="http://schemas.openxmlformats.org/officeDocument/2006/relationships/customXml" Target="../ink/ink2552.xml"/><Relationship Id="rId123" Type="http://schemas.openxmlformats.org/officeDocument/2006/relationships/image" Target="../media/image2149.png"/><Relationship Id="rId144" Type="http://schemas.openxmlformats.org/officeDocument/2006/relationships/customXml" Target="../ink/ink2573.xml"/><Relationship Id="rId90" Type="http://schemas.openxmlformats.org/officeDocument/2006/relationships/customXml" Target="../ink/ink2546.xml"/></Relationships>
</file>

<file path=ppt/slides/_rels/slide2.xml.rels><?xml version="1.0" encoding="UTF-8" standalone="yes"?>
<Relationships xmlns="http://schemas.openxmlformats.org/package/2006/relationships"><Relationship Id="rId1522" Type="http://schemas.openxmlformats.org/officeDocument/2006/relationships/customXml" Target="../ink/ink769.xml"/><Relationship Id="rId21" Type="http://schemas.openxmlformats.org/officeDocument/2006/relationships/image" Target="NULL"/><Relationship Id="rId170" Type="http://schemas.openxmlformats.org/officeDocument/2006/relationships/customXml" Target="../ink/ink85.xml"/><Relationship Id="rId268" Type="http://schemas.openxmlformats.org/officeDocument/2006/relationships/customXml" Target="../ink/ink134.xml"/><Relationship Id="rId475" Type="http://schemas.openxmlformats.org/officeDocument/2006/relationships/image" Target="NULL"/><Relationship Id="rId682" Type="http://schemas.openxmlformats.org/officeDocument/2006/relationships/customXml" Target="../ink/ink343.xml"/><Relationship Id="rId128" Type="http://schemas.openxmlformats.org/officeDocument/2006/relationships/customXml" Target="../ink/ink64.xml"/><Relationship Id="rId335" Type="http://schemas.openxmlformats.org/officeDocument/2006/relationships/image" Target="NULL"/><Relationship Id="rId542" Type="http://schemas.openxmlformats.org/officeDocument/2006/relationships/customXml" Target="../ink/ink272.xml"/><Relationship Id="rId987" Type="http://schemas.openxmlformats.org/officeDocument/2006/relationships/image" Target="NULL"/><Relationship Id="rId1172" Type="http://schemas.openxmlformats.org/officeDocument/2006/relationships/image" Target="NULL"/><Relationship Id="rId402" Type="http://schemas.openxmlformats.org/officeDocument/2006/relationships/image" Target="NULL"/><Relationship Id="rId847" Type="http://schemas.openxmlformats.org/officeDocument/2006/relationships/image" Target="NULL"/><Relationship Id="rId1032" Type="http://schemas.openxmlformats.org/officeDocument/2006/relationships/customXml" Target="../ink/ink519.xml"/><Relationship Id="rId1477" Type="http://schemas.openxmlformats.org/officeDocument/2006/relationships/image" Target="NULL"/><Relationship Id="rId707" Type="http://schemas.openxmlformats.org/officeDocument/2006/relationships/image" Target="NULL"/><Relationship Id="rId914" Type="http://schemas.openxmlformats.org/officeDocument/2006/relationships/customXml" Target="../ink/ink460.xml"/><Relationship Id="rId1337" Type="http://schemas.openxmlformats.org/officeDocument/2006/relationships/image" Target="NULL"/><Relationship Id="rId1544" Type="http://schemas.openxmlformats.org/officeDocument/2006/relationships/customXml" Target="../ink/ink780.xml"/><Relationship Id="rId43" Type="http://schemas.openxmlformats.org/officeDocument/2006/relationships/image" Target="NULL"/><Relationship Id="rId1404" Type="http://schemas.openxmlformats.org/officeDocument/2006/relationships/image" Target="NULL"/><Relationship Id="rId1611" Type="http://schemas.openxmlformats.org/officeDocument/2006/relationships/image" Target="NULL"/><Relationship Id="rId192" Type="http://schemas.openxmlformats.org/officeDocument/2006/relationships/customXml" Target="../ink/ink96.xml"/><Relationship Id="rId497" Type="http://schemas.openxmlformats.org/officeDocument/2006/relationships/image" Target="NULL"/><Relationship Id="rId357" Type="http://schemas.openxmlformats.org/officeDocument/2006/relationships/image" Target="NULL"/><Relationship Id="rId1194" Type="http://schemas.openxmlformats.org/officeDocument/2006/relationships/customXml" Target="../ink/ink601.xml"/><Relationship Id="rId217" Type="http://schemas.openxmlformats.org/officeDocument/2006/relationships/image" Target="NULL"/><Relationship Id="rId564" Type="http://schemas.openxmlformats.org/officeDocument/2006/relationships/customXml" Target="../ink/ink283.xml"/><Relationship Id="rId771" Type="http://schemas.openxmlformats.org/officeDocument/2006/relationships/image" Target="NULL"/><Relationship Id="rId869" Type="http://schemas.openxmlformats.org/officeDocument/2006/relationships/image" Target="NULL"/><Relationship Id="rId1499" Type="http://schemas.openxmlformats.org/officeDocument/2006/relationships/customXml" Target="../ink/ink757.xml"/><Relationship Id="rId424" Type="http://schemas.openxmlformats.org/officeDocument/2006/relationships/customXml" Target="../ink/ink213.xml"/><Relationship Id="rId631" Type="http://schemas.openxmlformats.org/officeDocument/2006/relationships/image" Target="NULL"/><Relationship Id="rId729" Type="http://schemas.openxmlformats.org/officeDocument/2006/relationships/image" Target="NULL"/><Relationship Id="rId1054" Type="http://schemas.openxmlformats.org/officeDocument/2006/relationships/customXml" Target="../ink/ink530.xml"/><Relationship Id="rId1261" Type="http://schemas.openxmlformats.org/officeDocument/2006/relationships/image" Target="NULL"/><Relationship Id="rId1359" Type="http://schemas.openxmlformats.org/officeDocument/2006/relationships/image" Target="NULL"/><Relationship Id="rId936" Type="http://schemas.openxmlformats.org/officeDocument/2006/relationships/customXml" Target="../ink/ink471.xml"/><Relationship Id="rId1121" Type="http://schemas.openxmlformats.org/officeDocument/2006/relationships/customXml" Target="../ink/ink564.xml"/><Relationship Id="rId1219" Type="http://schemas.openxmlformats.org/officeDocument/2006/relationships/image" Target="NULL"/><Relationship Id="rId1566" Type="http://schemas.openxmlformats.org/officeDocument/2006/relationships/customXml" Target="../ink/ink791.xml"/><Relationship Id="rId65" Type="http://schemas.openxmlformats.org/officeDocument/2006/relationships/image" Target="NULL"/><Relationship Id="rId1426" Type="http://schemas.openxmlformats.org/officeDocument/2006/relationships/image" Target="NULL"/><Relationship Id="rId281" Type="http://schemas.openxmlformats.org/officeDocument/2006/relationships/image" Target="NULL"/><Relationship Id="rId141" Type="http://schemas.openxmlformats.org/officeDocument/2006/relationships/image" Target="NULL"/><Relationship Id="rId379" Type="http://schemas.openxmlformats.org/officeDocument/2006/relationships/image" Target="NULL"/><Relationship Id="rId586" Type="http://schemas.openxmlformats.org/officeDocument/2006/relationships/customXml" Target="../ink/ink294.xml"/><Relationship Id="rId793" Type="http://schemas.openxmlformats.org/officeDocument/2006/relationships/image" Target="NULL"/><Relationship Id="rId7" Type="http://schemas.openxmlformats.org/officeDocument/2006/relationships/image" Target="NULL"/><Relationship Id="rId239" Type="http://schemas.openxmlformats.org/officeDocument/2006/relationships/image" Target="NULL"/><Relationship Id="rId446" Type="http://schemas.openxmlformats.org/officeDocument/2006/relationships/customXml" Target="../ink/ink224.xml"/><Relationship Id="rId653" Type="http://schemas.openxmlformats.org/officeDocument/2006/relationships/image" Target="NULL"/><Relationship Id="rId1076" Type="http://schemas.openxmlformats.org/officeDocument/2006/relationships/customXml" Target="../ink/ink541.xml"/><Relationship Id="rId1283" Type="http://schemas.openxmlformats.org/officeDocument/2006/relationships/customXml" Target="../ink/ink647.xml"/><Relationship Id="rId1490" Type="http://schemas.openxmlformats.org/officeDocument/2006/relationships/customXml" Target="../ink/ink752.xml"/><Relationship Id="rId306" Type="http://schemas.openxmlformats.org/officeDocument/2006/relationships/customXml" Target="../ink/ink153.xml"/><Relationship Id="rId860" Type="http://schemas.openxmlformats.org/officeDocument/2006/relationships/customXml" Target="../ink/ink433.xml"/><Relationship Id="rId958" Type="http://schemas.openxmlformats.org/officeDocument/2006/relationships/customXml" Target="../ink/ink482.xml"/><Relationship Id="rId1143" Type="http://schemas.openxmlformats.org/officeDocument/2006/relationships/customXml" Target="../ink/ink575.xml"/><Relationship Id="rId1588" Type="http://schemas.openxmlformats.org/officeDocument/2006/relationships/customXml" Target="../ink/ink802.xml"/><Relationship Id="rId87" Type="http://schemas.openxmlformats.org/officeDocument/2006/relationships/image" Target="NULL"/><Relationship Id="rId513" Type="http://schemas.openxmlformats.org/officeDocument/2006/relationships/image" Target="NULL"/><Relationship Id="rId720" Type="http://schemas.openxmlformats.org/officeDocument/2006/relationships/customXml" Target="../ink/ink362.xml"/><Relationship Id="rId818" Type="http://schemas.openxmlformats.org/officeDocument/2006/relationships/image" Target="NULL"/><Relationship Id="rId1350" Type="http://schemas.openxmlformats.org/officeDocument/2006/relationships/customXml" Target="../ink/ink681.xml"/><Relationship Id="rId1448" Type="http://schemas.openxmlformats.org/officeDocument/2006/relationships/customXml" Target="../ink/ink731.xml"/><Relationship Id="rId1003" Type="http://schemas.openxmlformats.org/officeDocument/2006/relationships/image" Target="NULL"/><Relationship Id="rId1210" Type="http://schemas.openxmlformats.org/officeDocument/2006/relationships/customXml" Target="../ink/ink609.xml"/><Relationship Id="rId1308" Type="http://schemas.openxmlformats.org/officeDocument/2006/relationships/customXml" Target="../ink/ink660.xml"/><Relationship Id="rId1515" Type="http://schemas.openxmlformats.org/officeDocument/2006/relationships/customXml" Target="../ink/ink765.xml"/><Relationship Id="rId14" Type="http://schemas.openxmlformats.org/officeDocument/2006/relationships/customXml" Target="../ink/ink7.xml"/><Relationship Id="rId163" Type="http://schemas.openxmlformats.org/officeDocument/2006/relationships/image" Target="NULL"/><Relationship Id="rId370" Type="http://schemas.openxmlformats.org/officeDocument/2006/relationships/customXml" Target="../ink/ink185.xml"/><Relationship Id="rId230" Type="http://schemas.openxmlformats.org/officeDocument/2006/relationships/customXml" Target="../ink/ink115.xml"/><Relationship Id="rId468" Type="http://schemas.openxmlformats.org/officeDocument/2006/relationships/customXml" Target="../ink/ink235.xml"/><Relationship Id="rId675" Type="http://schemas.openxmlformats.org/officeDocument/2006/relationships/image" Target="NULL"/><Relationship Id="rId882" Type="http://schemas.openxmlformats.org/officeDocument/2006/relationships/customXml" Target="../ink/ink444.xml"/><Relationship Id="rId1098" Type="http://schemas.openxmlformats.org/officeDocument/2006/relationships/customXml" Target="../ink/ink552.xml"/><Relationship Id="rId328" Type="http://schemas.openxmlformats.org/officeDocument/2006/relationships/customXml" Target="../ink/ink164.xml"/><Relationship Id="rId535" Type="http://schemas.openxmlformats.org/officeDocument/2006/relationships/image" Target="NULL"/><Relationship Id="rId742" Type="http://schemas.openxmlformats.org/officeDocument/2006/relationships/customXml" Target="../ink/ink373.xml"/><Relationship Id="rId1165" Type="http://schemas.openxmlformats.org/officeDocument/2006/relationships/customXml" Target="../ink/ink586.xml"/><Relationship Id="rId1372" Type="http://schemas.openxmlformats.org/officeDocument/2006/relationships/customXml" Target="../ink/ink692.xml"/><Relationship Id="rId602" Type="http://schemas.openxmlformats.org/officeDocument/2006/relationships/image" Target="NULL"/><Relationship Id="rId1025" Type="http://schemas.openxmlformats.org/officeDocument/2006/relationships/image" Target="NULL"/><Relationship Id="rId1232" Type="http://schemas.openxmlformats.org/officeDocument/2006/relationships/customXml" Target="../ink/ink620.xml"/><Relationship Id="rId907" Type="http://schemas.openxmlformats.org/officeDocument/2006/relationships/image" Target="NULL"/><Relationship Id="rId1537" Type="http://schemas.openxmlformats.org/officeDocument/2006/relationships/image" Target="NULL"/><Relationship Id="rId36" Type="http://schemas.openxmlformats.org/officeDocument/2006/relationships/customXml" Target="../ink/ink18.xml"/><Relationship Id="rId1604" Type="http://schemas.openxmlformats.org/officeDocument/2006/relationships/customXml" Target="../ink/ink810.xml"/><Relationship Id="rId185" Type="http://schemas.openxmlformats.org/officeDocument/2006/relationships/image" Target="NULL"/><Relationship Id="rId392" Type="http://schemas.openxmlformats.org/officeDocument/2006/relationships/image" Target="NULL"/><Relationship Id="rId697" Type="http://schemas.openxmlformats.org/officeDocument/2006/relationships/image" Target="NULL"/><Relationship Id="rId252" Type="http://schemas.openxmlformats.org/officeDocument/2006/relationships/customXml" Target="../ink/ink126.xml"/><Relationship Id="rId1187" Type="http://schemas.openxmlformats.org/officeDocument/2006/relationships/image" Target="NULL"/><Relationship Id="rId112" Type="http://schemas.openxmlformats.org/officeDocument/2006/relationships/customXml" Target="../ink/ink56.xml"/><Relationship Id="rId557" Type="http://schemas.openxmlformats.org/officeDocument/2006/relationships/image" Target="NULL"/><Relationship Id="rId764" Type="http://schemas.openxmlformats.org/officeDocument/2006/relationships/customXml" Target="../ink/ink384.xml"/><Relationship Id="rId971" Type="http://schemas.openxmlformats.org/officeDocument/2006/relationships/image" Target="NULL"/><Relationship Id="rId1394" Type="http://schemas.openxmlformats.org/officeDocument/2006/relationships/customXml" Target="../ink/ink703.xml"/><Relationship Id="rId417" Type="http://schemas.openxmlformats.org/officeDocument/2006/relationships/image" Target="NULL"/><Relationship Id="rId624" Type="http://schemas.openxmlformats.org/officeDocument/2006/relationships/customXml" Target="../ink/ink314.xml"/><Relationship Id="rId831" Type="http://schemas.openxmlformats.org/officeDocument/2006/relationships/customXml" Target="../ink/ink418.xml"/><Relationship Id="rId1047" Type="http://schemas.openxmlformats.org/officeDocument/2006/relationships/image" Target="NULL"/><Relationship Id="rId1254" Type="http://schemas.openxmlformats.org/officeDocument/2006/relationships/customXml" Target="../ink/ink631.xml"/><Relationship Id="rId1461" Type="http://schemas.openxmlformats.org/officeDocument/2006/relationships/image" Target="NULL"/><Relationship Id="rId929" Type="http://schemas.openxmlformats.org/officeDocument/2006/relationships/image" Target="NULL"/><Relationship Id="rId1114" Type="http://schemas.openxmlformats.org/officeDocument/2006/relationships/image" Target="NULL"/><Relationship Id="rId1321" Type="http://schemas.openxmlformats.org/officeDocument/2006/relationships/image" Target="NULL"/><Relationship Id="rId1559" Type="http://schemas.openxmlformats.org/officeDocument/2006/relationships/image" Target="NULL"/><Relationship Id="rId58" Type="http://schemas.openxmlformats.org/officeDocument/2006/relationships/customXml" Target="../ink/ink29.xml"/><Relationship Id="rId1419" Type="http://schemas.openxmlformats.org/officeDocument/2006/relationships/customXml" Target="../ink/ink716.xml"/><Relationship Id="rId274" Type="http://schemas.openxmlformats.org/officeDocument/2006/relationships/customXml" Target="../ink/ink137.xml"/><Relationship Id="rId481" Type="http://schemas.openxmlformats.org/officeDocument/2006/relationships/image" Target="NULL"/><Relationship Id="rId134" Type="http://schemas.openxmlformats.org/officeDocument/2006/relationships/customXml" Target="../ink/ink67.xml"/><Relationship Id="rId579" Type="http://schemas.openxmlformats.org/officeDocument/2006/relationships/image" Target="NULL"/><Relationship Id="rId786" Type="http://schemas.openxmlformats.org/officeDocument/2006/relationships/customXml" Target="../ink/ink395.xml"/><Relationship Id="rId993" Type="http://schemas.openxmlformats.org/officeDocument/2006/relationships/image" Target="NULL"/><Relationship Id="rId341" Type="http://schemas.openxmlformats.org/officeDocument/2006/relationships/image" Target="NULL"/><Relationship Id="rId439" Type="http://schemas.openxmlformats.org/officeDocument/2006/relationships/image" Target="NULL"/><Relationship Id="rId646" Type="http://schemas.openxmlformats.org/officeDocument/2006/relationships/customXml" Target="../ink/ink325.xml"/><Relationship Id="rId1069" Type="http://schemas.openxmlformats.org/officeDocument/2006/relationships/image" Target="NULL"/><Relationship Id="rId1276" Type="http://schemas.openxmlformats.org/officeDocument/2006/relationships/customXml" Target="../ink/ink643.xml"/><Relationship Id="rId1483" Type="http://schemas.openxmlformats.org/officeDocument/2006/relationships/image" Target="NULL"/><Relationship Id="rId201" Type="http://schemas.openxmlformats.org/officeDocument/2006/relationships/image" Target="NULL"/><Relationship Id="rId506" Type="http://schemas.openxmlformats.org/officeDocument/2006/relationships/customXml" Target="../ink/ink254.xml"/><Relationship Id="rId853" Type="http://schemas.openxmlformats.org/officeDocument/2006/relationships/image" Target="NULL"/><Relationship Id="rId1136" Type="http://schemas.openxmlformats.org/officeDocument/2006/relationships/image" Target="NULL"/><Relationship Id="rId713" Type="http://schemas.openxmlformats.org/officeDocument/2006/relationships/image" Target="NULL"/><Relationship Id="rId920" Type="http://schemas.openxmlformats.org/officeDocument/2006/relationships/customXml" Target="../ink/ink463.xml"/><Relationship Id="rId1343" Type="http://schemas.openxmlformats.org/officeDocument/2006/relationships/image" Target="NULL"/><Relationship Id="rId1550" Type="http://schemas.openxmlformats.org/officeDocument/2006/relationships/customXml" Target="../ink/ink783.xml"/><Relationship Id="rId1203" Type="http://schemas.openxmlformats.org/officeDocument/2006/relationships/image" Target="NULL"/><Relationship Id="rId1410" Type="http://schemas.openxmlformats.org/officeDocument/2006/relationships/image" Target="NULL"/><Relationship Id="rId1508" Type="http://schemas.openxmlformats.org/officeDocument/2006/relationships/image" Target="NULL"/><Relationship Id="rId296" Type="http://schemas.openxmlformats.org/officeDocument/2006/relationships/customXml" Target="../ink/ink148.xml"/><Relationship Id="rId156" Type="http://schemas.openxmlformats.org/officeDocument/2006/relationships/customXml" Target="../ink/ink78.xml"/><Relationship Id="rId363" Type="http://schemas.openxmlformats.org/officeDocument/2006/relationships/image" Target="NULL"/><Relationship Id="rId570" Type="http://schemas.openxmlformats.org/officeDocument/2006/relationships/customXml" Target="../ink/ink286.xml"/><Relationship Id="rId223" Type="http://schemas.openxmlformats.org/officeDocument/2006/relationships/image" Target="NULL"/><Relationship Id="rId430" Type="http://schemas.openxmlformats.org/officeDocument/2006/relationships/customXml" Target="../ink/ink216.xml"/><Relationship Id="rId668" Type="http://schemas.openxmlformats.org/officeDocument/2006/relationships/customXml" Target="../ink/ink336.xml"/><Relationship Id="rId875" Type="http://schemas.openxmlformats.org/officeDocument/2006/relationships/image" Target="NULL"/><Relationship Id="rId1060" Type="http://schemas.openxmlformats.org/officeDocument/2006/relationships/customXml" Target="../ink/ink533.xml"/><Relationship Id="rId1298" Type="http://schemas.openxmlformats.org/officeDocument/2006/relationships/customXml" Target="../ink/ink655.xml"/><Relationship Id="rId528" Type="http://schemas.openxmlformats.org/officeDocument/2006/relationships/customXml" Target="../ink/ink265.xml"/><Relationship Id="rId735" Type="http://schemas.openxmlformats.org/officeDocument/2006/relationships/image" Target="NULL"/><Relationship Id="rId942" Type="http://schemas.openxmlformats.org/officeDocument/2006/relationships/customXml" Target="../ink/ink474.xml"/><Relationship Id="rId1158" Type="http://schemas.openxmlformats.org/officeDocument/2006/relationships/image" Target="NULL"/><Relationship Id="rId1365" Type="http://schemas.openxmlformats.org/officeDocument/2006/relationships/image" Target="NULL"/><Relationship Id="rId1572" Type="http://schemas.openxmlformats.org/officeDocument/2006/relationships/customXml" Target="../ink/ink794.xml"/><Relationship Id="rId1018" Type="http://schemas.openxmlformats.org/officeDocument/2006/relationships/customXml" Target="../ink/ink512.xml"/><Relationship Id="rId1225" Type="http://schemas.openxmlformats.org/officeDocument/2006/relationships/image" Target="NULL"/><Relationship Id="rId1432" Type="http://schemas.openxmlformats.org/officeDocument/2006/relationships/image" Target="NULL"/><Relationship Id="rId71" Type="http://schemas.openxmlformats.org/officeDocument/2006/relationships/image" Target="NULL"/><Relationship Id="rId802" Type="http://schemas.openxmlformats.org/officeDocument/2006/relationships/customXml" Target="../ink/ink403.xml"/><Relationship Id="rId29" Type="http://schemas.openxmlformats.org/officeDocument/2006/relationships/image" Target="NULL"/><Relationship Id="rId178" Type="http://schemas.openxmlformats.org/officeDocument/2006/relationships/customXml" Target="../ink/ink89.xml"/><Relationship Id="rId385" Type="http://schemas.openxmlformats.org/officeDocument/2006/relationships/customXml" Target="../ink/ink193.xml"/><Relationship Id="rId592" Type="http://schemas.openxmlformats.org/officeDocument/2006/relationships/customXml" Target="../ink/ink297.xml"/><Relationship Id="rId245" Type="http://schemas.openxmlformats.org/officeDocument/2006/relationships/image" Target="NULL"/><Relationship Id="rId452" Type="http://schemas.openxmlformats.org/officeDocument/2006/relationships/customXml" Target="../ink/ink227.xml"/><Relationship Id="rId897" Type="http://schemas.openxmlformats.org/officeDocument/2006/relationships/image" Target="NULL"/><Relationship Id="rId1082" Type="http://schemas.openxmlformats.org/officeDocument/2006/relationships/customXml" Target="../ink/ink544.xml"/><Relationship Id="rId105" Type="http://schemas.openxmlformats.org/officeDocument/2006/relationships/image" Target="NULL"/><Relationship Id="rId312" Type="http://schemas.openxmlformats.org/officeDocument/2006/relationships/customXml" Target="../ink/ink156.xml"/><Relationship Id="rId757" Type="http://schemas.openxmlformats.org/officeDocument/2006/relationships/image" Target="NULL"/><Relationship Id="rId964" Type="http://schemas.openxmlformats.org/officeDocument/2006/relationships/customXml" Target="../ink/ink485.xml"/><Relationship Id="rId1387" Type="http://schemas.openxmlformats.org/officeDocument/2006/relationships/image" Target="NULL"/><Relationship Id="rId1594" Type="http://schemas.openxmlformats.org/officeDocument/2006/relationships/customXml" Target="../ink/ink805.xml"/><Relationship Id="rId93" Type="http://schemas.openxmlformats.org/officeDocument/2006/relationships/image" Target="NULL"/><Relationship Id="rId617" Type="http://schemas.openxmlformats.org/officeDocument/2006/relationships/customXml" Target="../ink/ink310.xml"/><Relationship Id="rId824" Type="http://schemas.openxmlformats.org/officeDocument/2006/relationships/image" Target="NULL"/><Relationship Id="rId1247" Type="http://schemas.openxmlformats.org/officeDocument/2006/relationships/image" Target="NULL"/><Relationship Id="rId1454" Type="http://schemas.openxmlformats.org/officeDocument/2006/relationships/customXml" Target="../ink/ink734.xml"/><Relationship Id="rId1107" Type="http://schemas.openxmlformats.org/officeDocument/2006/relationships/image" Target="NULL"/><Relationship Id="rId1314" Type="http://schemas.openxmlformats.org/officeDocument/2006/relationships/customXml" Target="../ink/ink663.xml"/><Relationship Id="rId1521" Type="http://schemas.openxmlformats.org/officeDocument/2006/relationships/image" Target="NULL"/><Relationship Id="rId20" Type="http://schemas.openxmlformats.org/officeDocument/2006/relationships/customXml" Target="../ink/ink10.xml"/><Relationship Id="rId267" Type="http://schemas.openxmlformats.org/officeDocument/2006/relationships/image" Target="NULL"/><Relationship Id="rId474" Type="http://schemas.openxmlformats.org/officeDocument/2006/relationships/customXml" Target="../ink/ink238.xml"/><Relationship Id="rId127" Type="http://schemas.openxmlformats.org/officeDocument/2006/relationships/image" Target="NULL"/><Relationship Id="rId681" Type="http://schemas.openxmlformats.org/officeDocument/2006/relationships/image" Target="NULL"/><Relationship Id="rId779" Type="http://schemas.openxmlformats.org/officeDocument/2006/relationships/image" Target="NULL"/><Relationship Id="rId986" Type="http://schemas.openxmlformats.org/officeDocument/2006/relationships/customXml" Target="../ink/ink496.xml"/><Relationship Id="rId334" Type="http://schemas.openxmlformats.org/officeDocument/2006/relationships/customXml" Target="../ink/ink167.xml"/><Relationship Id="rId541" Type="http://schemas.openxmlformats.org/officeDocument/2006/relationships/image" Target="NULL"/><Relationship Id="rId639" Type="http://schemas.openxmlformats.org/officeDocument/2006/relationships/image" Target="NULL"/><Relationship Id="rId1171" Type="http://schemas.openxmlformats.org/officeDocument/2006/relationships/customXml" Target="../ink/ink589.xml"/><Relationship Id="rId1269" Type="http://schemas.openxmlformats.org/officeDocument/2006/relationships/image" Target="NULL"/><Relationship Id="rId1476" Type="http://schemas.openxmlformats.org/officeDocument/2006/relationships/customXml" Target="../ink/ink745.xml"/><Relationship Id="rId401" Type="http://schemas.openxmlformats.org/officeDocument/2006/relationships/customXml" Target="../ink/ink201.xml"/><Relationship Id="rId846" Type="http://schemas.openxmlformats.org/officeDocument/2006/relationships/customXml" Target="../ink/ink426.xml"/><Relationship Id="rId1031" Type="http://schemas.openxmlformats.org/officeDocument/2006/relationships/image" Target="NULL"/><Relationship Id="rId1129" Type="http://schemas.openxmlformats.org/officeDocument/2006/relationships/customXml" Target="../ink/ink568.xml"/><Relationship Id="rId706" Type="http://schemas.openxmlformats.org/officeDocument/2006/relationships/customXml" Target="../ink/ink355.xml"/><Relationship Id="rId913" Type="http://schemas.openxmlformats.org/officeDocument/2006/relationships/image" Target="NULL"/><Relationship Id="rId1336" Type="http://schemas.openxmlformats.org/officeDocument/2006/relationships/customXml" Target="../ink/ink674.xml"/><Relationship Id="rId1543" Type="http://schemas.openxmlformats.org/officeDocument/2006/relationships/image" Target="NULL"/><Relationship Id="rId42" Type="http://schemas.openxmlformats.org/officeDocument/2006/relationships/customXml" Target="../ink/ink21.xml"/><Relationship Id="rId1403" Type="http://schemas.openxmlformats.org/officeDocument/2006/relationships/customXml" Target="../ink/ink708.xml"/><Relationship Id="rId1610" Type="http://schemas.openxmlformats.org/officeDocument/2006/relationships/customXml" Target="../ink/ink813.xml"/><Relationship Id="rId191" Type="http://schemas.openxmlformats.org/officeDocument/2006/relationships/image" Target="NULL"/><Relationship Id="rId289" Type="http://schemas.openxmlformats.org/officeDocument/2006/relationships/image" Target="NULL"/><Relationship Id="rId496" Type="http://schemas.openxmlformats.org/officeDocument/2006/relationships/customXml" Target="../ink/ink249.xml"/><Relationship Id="rId149" Type="http://schemas.openxmlformats.org/officeDocument/2006/relationships/image" Target="NULL"/><Relationship Id="rId356" Type="http://schemas.openxmlformats.org/officeDocument/2006/relationships/customXml" Target="../ink/ink178.xml"/><Relationship Id="rId563" Type="http://schemas.openxmlformats.org/officeDocument/2006/relationships/image" Target="NULL"/><Relationship Id="rId770" Type="http://schemas.openxmlformats.org/officeDocument/2006/relationships/customXml" Target="../ink/ink387.xml"/><Relationship Id="rId1193" Type="http://schemas.openxmlformats.org/officeDocument/2006/relationships/image" Target="NULL"/><Relationship Id="rId216" Type="http://schemas.openxmlformats.org/officeDocument/2006/relationships/customXml" Target="../ink/ink108.xml"/><Relationship Id="rId423" Type="http://schemas.openxmlformats.org/officeDocument/2006/relationships/image" Target="NULL"/><Relationship Id="rId868" Type="http://schemas.openxmlformats.org/officeDocument/2006/relationships/customXml" Target="../ink/ink437.xml"/><Relationship Id="rId1053" Type="http://schemas.openxmlformats.org/officeDocument/2006/relationships/image" Target="NULL"/><Relationship Id="rId1260" Type="http://schemas.openxmlformats.org/officeDocument/2006/relationships/customXml" Target="../ink/ink634.xml"/><Relationship Id="rId1498" Type="http://schemas.openxmlformats.org/officeDocument/2006/relationships/image" Target="NULL"/><Relationship Id="rId630" Type="http://schemas.openxmlformats.org/officeDocument/2006/relationships/customXml" Target="../ink/ink317.xml"/><Relationship Id="rId728" Type="http://schemas.openxmlformats.org/officeDocument/2006/relationships/customXml" Target="../ink/ink366.xml"/><Relationship Id="rId935" Type="http://schemas.openxmlformats.org/officeDocument/2006/relationships/image" Target="NULL"/><Relationship Id="rId1358" Type="http://schemas.openxmlformats.org/officeDocument/2006/relationships/customXml" Target="../ink/ink685.xml"/><Relationship Id="rId1565" Type="http://schemas.openxmlformats.org/officeDocument/2006/relationships/image" Target="NULL"/><Relationship Id="rId64" Type="http://schemas.openxmlformats.org/officeDocument/2006/relationships/customXml" Target="../ink/ink32.xml"/><Relationship Id="rId1120" Type="http://schemas.openxmlformats.org/officeDocument/2006/relationships/image" Target="NULL"/><Relationship Id="rId1218" Type="http://schemas.openxmlformats.org/officeDocument/2006/relationships/customXml" Target="../ink/ink613.xml"/><Relationship Id="rId1425" Type="http://schemas.openxmlformats.org/officeDocument/2006/relationships/customXml" Target="../ink/ink719.xml"/><Relationship Id="rId280" Type="http://schemas.openxmlformats.org/officeDocument/2006/relationships/customXml" Target="../ink/ink140.xml"/><Relationship Id="rId140" Type="http://schemas.openxmlformats.org/officeDocument/2006/relationships/customXml" Target="../ink/ink70.xml"/><Relationship Id="rId378" Type="http://schemas.openxmlformats.org/officeDocument/2006/relationships/customXml" Target="../ink/ink189.xml"/><Relationship Id="rId585" Type="http://schemas.openxmlformats.org/officeDocument/2006/relationships/image" Target="NULL"/><Relationship Id="rId792" Type="http://schemas.openxmlformats.org/officeDocument/2006/relationships/customXml" Target="../ink/ink398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445" Type="http://schemas.openxmlformats.org/officeDocument/2006/relationships/image" Target="NULL"/><Relationship Id="rId652" Type="http://schemas.openxmlformats.org/officeDocument/2006/relationships/customXml" Target="../ink/ink328.xml"/><Relationship Id="rId1075" Type="http://schemas.openxmlformats.org/officeDocument/2006/relationships/image" Target="NULL"/><Relationship Id="rId1282" Type="http://schemas.openxmlformats.org/officeDocument/2006/relationships/image" Target="NULL"/><Relationship Id="rId305" Type="http://schemas.openxmlformats.org/officeDocument/2006/relationships/image" Target="NULL"/><Relationship Id="rId512" Type="http://schemas.openxmlformats.org/officeDocument/2006/relationships/customXml" Target="../ink/ink257.xml"/><Relationship Id="rId957" Type="http://schemas.openxmlformats.org/officeDocument/2006/relationships/image" Target="NULL"/><Relationship Id="rId1142" Type="http://schemas.openxmlformats.org/officeDocument/2006/relationships/image" Target="NULL"/><Relationship Id="rId1587" Type="http://schemas.openxmlformats.org/officeDocument/2006/relationships/image" Target="NULL"/><Relationship Id="rId86" Type="http://schemas.openxmlformats.org/officeDocument/2006/relationships/customXml" Target="../ink/ink43.xml"/><Relationship Id="rId817" Type="http://schemas.openxmlformats.org/officeDocument/2006/relationships/customXml" Target="../ink/ink411.xml"/><Relationship Id="rId1002" Type="http://schemas.openxmlformats.org/officeDocument/2006/relationships/customXml" Target="../ink/ink504.xml"/><Relationship Id="rId1447" Type="http://schemas.openxmlformats.org/officeDocument/2006/relationships/image" Target="NULL"/><Relationship Id="rId1307" Type="http://schemas.openxmlformats.org/officeDocument/2006/relationships/image" Target="NULL"/><Relationship Id="rId1514" Type="http://schemas.openxmlformats.org/officeDocument/2006/relationships/image" Target="NULL"/><Relationship Id="rId13" Type="http://schemas.openxmlformats.org/officeDocument/2006/relationships/image" Target="NULL"/><Relationship Id="rId162" Type="http://schemas.openxmlformats.org/officeDocument/2006/relationships/customXml" Target="../ink/ink81.xml"/><Relationship Id="rId467" Type="http://schemas.openxmlformats.org/officeDocument/2006/relationships/image" Target="NULL"/><Relationship Id="rId1097" Type="http://schemas.openxmlformats.org/officeDocument/2006/relationships/image" Target="NULL"/><Relationship Id="rId674" Type="http://schemas.openxmlformats.org/officeDocument/2006/relationships/customXml" Target="../ink/ink339.xml"/><Relationship Id="rId881" Type="http://schemas.openxmlformats.org/officeDocument/2006/relationships/image" Target="NULL"/><Relationship Id="rId979" Type="http://schemas.openxmlformats.org/officeDocument/2006/relationships/image" Target="NULL"/><Relationship Id="rId327" Type="http://schemas.openxmlformats.org/officeDocument/2006/relationships/image" Target="NULL"/><Relationship Id="rId534" Type="http://schemas.openxmlformats.org/officeDocument/2006/relationships/customXml" Target="../ink/ink268.xml"/><Relationship Id="rId741" Type="http://schemas.openxmlformats.org/officeDocument/2006/relationships/image" Target="NULL"/><Relationship Id="rId839" Type="http://schemas.openxmlformats.org/officeDocument/2006/relationships/image" Target="NULL"/><Relationship Id="rId1164" Type="http://schemas.openxmlformats.org/officeDocument/2006/relationships/image" Target="NULL"/><Relationship Id="rId1371" Type="http://schemas.openxmlformats.org/officeDocument/2006/relationships/image" Target="NULL"/><Relationship Id="rId1469" Type="http://schemas.openxmlformats.org/officeDocument/2006/relationships/image" Target="NULL"/><Relationship Id="rId601" Type="http://schemas.openxmlformats.org/officeDocument/2006/relationships/customXml" Target="../ink/ink302.xml"/><Relationship Id="rId1024" Type="http://schemas.openxmlformats.org/officeDocument/2006/relationships/customXml" Target="../ink/ink515.xml"/><Relationship Id="rId1231" Type="http://schemas.openxmlformats.org/officeDocument/2006/relationships/image" Target="NULL"/><Relationship Id="rId906" Type="http://schemas.openxmlformats.org/officeDocument/2006/relationships/customXml" Target="../ink/ink456.xml"/><Relationship Id="rId1329" Type="http://schemas.openxmlformats.org/officeDocument/2006/relationships/image" Target="NULL"/><Relationship Id="rId1536" Type="http://schemas.openxmlformats.org/officeDocument/2006/relationships/customXml" Target="../ink/ink776.xml"/><Relationship Id="rId35" Type="http://schemas.openxmlformats.org/officeDocument/2006/relationships/image" Target="NULL"/><Relationship Id="rId1603" Type="http://schemas.openxmlformats.org/officeDocument/2006/relationships/image" Target="NULL"/><Relationship Id="rId184" Type="http://schemas.openxmlformats.org/officeDocument/2006/relationships/customXml" Target="../ink/ink92.xml"/><Relationship Id="rId391" Type="http://schemas.openxmlformats.org/officeDocument/2006/relationships/customXml" Target="../ink/ink196.xml"/><Relationship Id="rId251" Type="http://schemas.openxmlformats.org/officeDocument/2006/relationships/image" Target="NULL"/><Relationship Id="rId489" Type="http://schemas.openxmlformats.org/officeDocument/2006/relationships/image" Target="NULL"/><Relationship Id="rId696" Type="http://schemas.openxmlformats.org/officeDocument/2006/relationships/customXml" Target="../ink/ink350.xml"/><Relationship Id="rId349" Type="http://schemas.openxmlformats.org/officeDocument/2006/relationships/image" Target="NULL"/><Relationship Id="rId556" Type="http://schemas.openxmlformats.org/officeDocument/2006/relationships/customXml" Target="../ink/ink279.xml"/><Relationship Id="rId763" Type="http://schemas.openxmlformats.org/officeDocument/2006/relationships/image" Target="NULL"/><Relationship Id="rId1186" Type="http://schemas.openxmlformats.org/officeDocument/2006/relationships/customXml" Target="../ink/ink597.xml"/><Relationship Id="rId1393" Type="http://schemas.openxmlformats.org/officeDocument/2006/relationships/image" Target="NULL"/><Relationship Id="rId111" Type="http://schemas.openxmlformats.org/officeDocument/2006/relationships/image" Target="NULL"/><Relationship Id="rId209" Type="http://schemas.openxmlformats.org/officeDocument/2006/relationships/image" Target="NULL"/><Relationship Id="rId416" Type="http://schemas.openxmlformats.org/officeDocument/2006/relationships/customXml" Target="../ink/ink209.xml"/><Relationship Id="rId970" Type="http://schemas.openxmlformats.org/officeDocument/2006/relationships/customXml" Target="../ink/ink488.xml"/><Relationship Id="rId1046" Type="http://schemas.openxmlformats.org/officeDocument/2006/relationships/customXml" Target="../ink/ink526.xml"/><Relationship Id="rId1253" Type="http://schemas.openxmlformats.org/officeDocument/2006/relationships/image" Target="NULL"/><Relationship Id="rId623" Type="http://schemas.openxmlformats.org/officeDocument/2006/relationships/image" Target="NULL"/><Relationship Id="rId830" Type="http://schemas.openxmlformats.org/officeDocument/2006/relationships/image" Target="NULL"/><Relationship Id="rId928" Type="http://schemas.openxmlformats.org/officeDocument/2006/relationships/customXml" Target="../ink/ink467.xml"/><Relationship Id="rId1460" Type="http://schemas.openxmlformats.org/officeDocument/2006/relationships/customXml" Target="../ink/ink737.xml"/><Relationship Id="rId1558" Type="http://schemas.openxmlformats.org/officeDocument/2006/relationships/customXml" Target="../ink/ink787.xml"/><Relationship Id="rId57" Type="http://schemas.openxmlformats.org/officeDocument/2006/relationships/image" Target="NULL"/><Relationship Id="rId1113" Type="http://schemas.openxmlformats.org/officeDocument/2006/relationships/customXml" Target="../ink/ink560.xml"/><Relationship Id="rId1320" Type="http://schemas.openxmlformats.org/officeDocument/2006/relationships/customXml" Target="../ink/ink666.xml"/><Relationship Id="rId1418" Type="http://schemas.openxmlformats.org/officeDocument/2006/relationships/image" Target="NULL"/><Relationship Id="rId273" Type="http://schemas.openxmlformats.org/officeDocument/2006/relationships/image" Target="NULL"/><Relationship Id="rId480" Type="http://schemas.openxmlformats.org/officeDocument/2006/relationships/customXml" Target="../ink/ink241.xml"/><Relationship Id="rId133" Type="http://schemas.openxmlformats.org/officeDocument/2006/relationships/image" Target="NULL"/><Relationship Id="rId340" Type="http://schemas.openxmlformats.org/officeDocument/2006/relationships/customXml" Target="../ink/ink170.xml"/><Relationship Id="rId578" Type="http://schemas.openxmlformats.org/officeDocument/2006/relationships/customXml" Target="../ink/ink290.xml"/><Relationship Id="rId785" Type="http://schemas.openxmlformats.org/officeDocument/2006/relationships/image" Target="NULL"/><Relationship Id="rId992" Type="http://schemas.openxmlformats.org/officeDocument/2006/relationships/customXml" Target="../ink/ink499.xml"/><Relationship Id="rId200" Type="http://schemas.openxmlformats.org/officeDocument/2006/relationships/customXml" Target="../ink/ink100.xml"/><Relationship Id="rId438" Type="http://schemas.openxmlformats.org/officeDocument/2006/relationships/customXml" Target="../ink/ink220.xml"/><Relationship Id="rId645" Type="http://schemas.openxmlformats.org/officeDocument/2006/relationships/image" Target="NULL"/><Relationship Id="rId852" Type="http://schemas.openxmlformats.org/officeDocument/2006/relationships/customXml" Target="../ink/ink429.xml"/><Relationship Id="rId1068" Type="http://schemas.openxmlformats.org/officeDocument/2006/relationships/customXml" Target="../ink/ink537.xml"/><Relationship Id="rId1275" Type="http://schemas.openxmlformats.org/officeDocument/2006/relationships/image" Target="NULL"/><Relationship Id="rId1482" Type="http://schemas.openxmlformats.org/officeDocument/2006/relationships/customXml" Target="../ink/ink748.xml"/><Relationship Id="rId505" Type="http://schemas.openxmlformats.org/officeDocument/2006/relationships/image" Target="NULL"/><Relationship Id="rId712" Type="http://schemas.openxmlformats.org/officeDocument/2006/relationships/customXml" Target="../ink/ink358.xml"/><Relationship Id="rId1135" Type="http://schemas.openxmlformats.org/officeDocument/2006/relationships/customXml" Target="../ink/ink571.xml"/><Relationship Id="rId1342" Type="http://schemas.openxmlformats.org/officeDocument/2006/relationships/customXml" Target="../ink/ink677.xml"/><Relationship Id="rId79" Type="http://schemas.openxmlformats.org/officeDocument/2006/relationships/image" Target="NULL"/><Relationship Id="rId1202" Type="http://schemas.openxmlformats.org/officeDocument/2006/relationships/customXml" Target="../ink/ink605.xml"/><Relationship Id="rId1507" Type="http://schemas.openxmlformats.org/officeDocument/2006/relationships/customXml" Target="../ink/ink761.xml"/><Relationship Id="rId295" Type="http://schemas.openxmlformats.org/officeDocument/2006/relationships/image" Target="NULL"/><Relationship Id="rId155" Type="http://schemas.openxmlformats.org/officeDocument/2006/relationships/image" Target="NULL"/><Relationship Id="rId362" Type="http://schemas.openxmlformats.org/officeDocument/2006/relationships/customXml" Target="../ink/ink181.xml"/><Relationship Id="rId1297" Type="http://schemas.openxmlformats.org/officeDocument/2006/relationships/image" Target="NULL"/><Relationship Id="rId222" Type="http://schemas.openxmlformats.org/officeDocument/2006/relationships/customXml" Target="../ink/ink111.xml"/><Relationship Id="rId667" Type="http://schemas.openxmlformats.org/officeDocument/2006/relationships/image" Target="NULL"/><Relationship Id="rId874" Type="http://schemas.openxmlformats.org/officeDocument/2006/relationships/customXml" Target="../ink/ink440.xml"/><Relationship Id="rId527" Type="http://schemas.openxmlformats.org/officeDocument/2006/relationships/image" Target="NULL"/><Relationship Id="rId734" Type="http://schemas.openxmlformats.org/officeDocument/2006/relationships/customXml" Target="../ink/ink369.xml"/><Relationship Id="rId941" Type="http://schemas.openxmlformats.org/officeDocument/2006/relationships/image" Target="NULL"/><Relationship Id="rId1157" Type="http://schemas.openxmlformats.org/officeDocument/2006/relationships/customXml" Target="../ink/ink582.xml"/><Relationship Id="rId1364" Type="http://schemas.openxmlformats.org/officeDocument/2006/relationships/customXml" Target="../ink/ink688.xml"/><Relationship Id="rId1571" Type="http://schemas.openxmlformats.org/officeDocument/2006/relationships/image" Target="NULL"/><Relationship Id="rId70" Type="http://schemas.openxmlformats.org/officeDocument/2006/relationships/customXml" Target="../ink/ink35.xml"/><Relationship Id="rId801" Type="http://schemas.openxmlformats.org/officeDocument/2006/relationships/image" Target="NULL"/><Relationship Id="rId1017" Type="http://schemas.openxmlformats.org/officeDocument/2006/relationships/image" Target="NULL"/><Relationship Id="rId1224" Type="http://schemas.openxmlformats.org/officeDocument/2006/relationships/customXml" Target="../ink/ink616.xml"/><Relationship Id="rId1431" Type="http://schemas.openxmlformats.org/officeDocument/2006/relationships/customXml" Target="../ink/ink722.xml"/><Relationship Id="rId1529" Type="http://schemas.openxmlformats.org/officeDocument/2006/relationships/image" Target="NULL"/><Relationship Id="rId28" Type="http://schemas.openxmlformats.org/officeDocument/2006/relationships/customXml" Target="../ink/ink14.xml"/><Relationship Id="rId177" Type="http://schemas.openxmlformats.org/officeDocument/2006/relationships/image" Target="NULL"/><Relationship Id="rId384" Type="http://schemas.openxmlformats.org/officeDocument/2006/relationships/image" Target="NULL"/><Relationship Id="rId591" Type="http://schemas.openxmlformats.org/officeDocument/2006/relationships/image" Target="NULL"/><Relationship Id="rId244" Type="http://schemas.openxmlformats.org/officeDocument/2006/relationships/customXml" Target="../ink/ink122.xml"/><Relationship Id="rId689" Type="http://schemas.openxmlformats.org/officeDocument/2006/relationships/image" Target="NULL"/><Relationship Id="rId896" Type="http://schemas.openxmlformats.org/officeDocument/2006/relationships/customXml" Target="../ink/ink451.xml"/><Relationship Id="rId1081" Type="http://schemas.openxmlformats.org/officeDocument/2006/relationships/image" Target="NULL"/><Relationship Id="rId451" Type="http://schemas.openxmlformats.org/officeDocument/2006/relationships/image" Target="NULL"/><Relationship Id="rId549" Type="http://schemas.openxmlformats.org/officeDocument/2006/relationships/image" Target="NULL"/><Relationship Id="rId756" Type="http://schemas.openxmlformats.org/officeDocument/2006/relationships/customXml" Target="../ink/ink380.xml"/><Relationship Id="rId1179" Type="http://schemas.openxmlformats.org/officeDocument/2006/relationships/image" Target="NULL"/><Relationship Id="rId1386" Type="http://schemas.openxmlformats.org/officeDocument/2006/relationships/customXml" Target="../ink/ink699.xml"/><Relationship Id="rId1593" Type="http://schemas.openxmlformats.org/officeDocument/2006/relationships/image" Target="NULL"/><Relationship Id="rId104" Type="http://schemas.openxmlformats.org/officeDocument/2006/relationships/customXml" Target="../ink/ink52.xml"/><Relationship Id="rId311" Type="http://schemas.openxmlformats.org/officeDocument/2006/relationships/image" Target="NULL"/><Relationship Id="rId409" Type="http://schemas.openxmlformats.org/officeDocument/2006/relationships/customXml" Target="../ink/ink205.xml"/><Relationship Id="rId963" Type="http://schemas.openxmlformats.org/officeDocument/2006/relationships/image" Target="NULL"/><Relationship Id="rId1039" Type="http://schemas.openxmlformats.org/officeDocument/2006/relationships/image" Target="NULL"/><Relationship Id="rId1246" Type="http://schemas.openxmlformats.org/officeDocument/2006/relationships/customXml" Target="../ink/ink627.xml"/><Relationship Id="rId92" Type="http://schemas.openxmlformats.org/officeDocument/2006/relationships/customXml" Target="../ink/ink46.xml"/><Relationship Id="rId616" Type="http://schemas.openxmlformats.org/officeDocument/2006/relationships/image" Target="NULL"/><Relationship Id="rId823" Type="http://schemas.openxmlformats.org/officeDocument/2006/relationships/customXml" Target="../ink/ink414.xml"/><Relationship Id="rId1453" Type="http://schemas.openxmlformats.org/officeDocument/2006/relationships/image" Target="NULL"/><Relationship Id="rId1106" Type="http://schemas.openxmlformats.org/officeDocument/2006/relationships/customXml" Target="../ink/ink556.xml"/><Relationship Id="rId1313" Type="http://schemas.openxmlformats.org/officeDocument/2006/relationships/image" Target="NULL"/><Relationship Id="rId1520" Type="http://schemas.openxmlformats.org/officeDocument/2006/relationships/customXml" Target="../ink/ink768.xml"/><Relationship Id="rId199" Type="http://schemas.openxmlformats.org/officeDocument/2006/relationships/image" Target="NULL"/><Relationship Id="rId266" Type="http://schemas.openxmlformats.org/officeDocument/2006/relationships/customXml" Target="../ink/ink133.xml"/><Relationship Id="rId473" Type="http://schemas.openxmlformats.org/officeDocument/2006/relationships/image" Target="NULL"/><Relationship Id="rId680" Type="http://schemas.openxmlformats.org/officeDocument/2006/relationships/customXml" Target="../ink/ink342.xml"/><Relationship Id="rId126" Type="http://schemas.openxmlformats.org/officeDocument/2006/relationships/customXml" Target="../ink/ink63.xml"/><Relationship Id="rId333" Type="http://schemas.openxmlformats.org/officeDocument/2006/relationships/image" Target="NULL"/><Relationship Id="rId540" Type="http://schemas.openxmlformats.org/officeDocument/2006/relationships/customXml" Target="../ink/ink271.xml"/><Relationship Id="rId778" Type="http://schemas.openxmlformats.org/officeDocument/2006/relationships/customXml" Target="../ink/ink391.xml"/><Relationship Id="rId985" Type="http://schemas.openxmlformats.org/officeDocument/2006/relationships/image" Target="NULL"/><Relationship Id="rId1170" Type="http://schemas.openxmlformats.org/officeDocument/2006/relationships/image" Target="NULL"/><Relationship Id="rId638" Type="http://schemas.openxmlformats.org/officeDocument/2006/relationships/customXml" Target="../ink/ink321.xml"/><Relationship Id="rId845" Type="http://schemas.openxmlformats.org/officeDocument/2006/relationships/image" Target="NULL"/><Relationship Id="rId1030" Type="http://schemas.openxmlformats.org/officeDocument/2006/relationships/customXml" Target="../ink/ink518.xml"/><Relationship Id="rId1268" Type="http://schemas.openxmlformats.org/officeDocument/2006/relationships/customXml" Target="../ink/ink638.xml"/><Relationship Id="rId1475" Type="http://schemas.openxmlformats.org/officeDocument/2006/relationships/image" Target="NULL"/><Relationship Id="rId400" Type="http://schemas.openxmlformats.org/officeDocument/2006/relationships/image" Target="NULL"/><Relationship Id="rId705" Type="http://schemas.openxmlformats.org/officeDocument/2006/relationships/image" Target="NULL"/><Relationship Id="rId1128" Type="http://schemas.openxmlformats.org/officeDocument/2006/relationships/image" Target="NULL"/><Relationship Id="rId1335" Type="http://schemas.openxmlformats.org/officeDocument/2006/relationships/image" Target="NULL"/><Relationship Id="rId1542" Type="http://schemas.openxmlformats.org/officeDocument/2006/relationships/customXml" Target="../ink/ink779.xml"/><Relationship Id="rId912" Type="http://schemas.openxmlformats.org/officeDocument/2006/relationships/customXml" Target="../ink/ink459.xml"/><Relationship Id="rId41" Type="http://schemas.openxmlformats.org/officeDocument/2006/relationships/image" Target="NULL"/><Relationship Id="rId1402" Type="http://schemas.openxmlformats.org/officeDocument/2006/relationships/image" Target="NULL"/><Relationship Id="rId190" Type="http://schemas.openxmlformats.org/officeDocument/2006/relationships/customXml" Target="../ink/ink95.xml"/><Relationship Id="rId288" Type="http://schemas.openxmlformats.org/officeDocument/2006/relationships/customXml" Target="../ink/ink144.xml"/><Relationship Id="rId495" Type="http://schemas.openxmlformats.org/officeDocument/2006/relationships/image" Target="NULL"/><Relationship Id="rId148" Type="http://schemas.openxmlformats.org/officeDocument/2006/relationships/customXml" Target="../ink/ink74.xml"/><Relationship Id="rId355" Type="http://schemas.openxmlformats.org/officeDocument/2006/relationships/image" Target="NULL"/><Relationship Id="rId562" Type="http://schemas.openxmlformats.org/officeDocument/2006/relationships/customXml" Target="../ink/ink282.xml"/><Relationship Id="rId1192" Type="http://schemas.openxmlformats.org/officeDocument/2006/relationships/customXml" Target="../ink/ink600.xml"/><Relationship Id="rId215" Type="http://schemas.openxmlformats.org/officeDocument/2006/relationships/image" Target="NULL"/><Relationship Id="rId422" Type="http://schemas.openxmlformats.org/officeDocument/2006/relationships/customXml" Target="../ink/ink212.xml"/><Relationship Id="rId867" Type="http://schemas.openxmlformats.org/officeDocument/2006/relationships/image" Target="NULL"/><Relationship Id="rId1052" Type="http://schemas.openxmlformats.org/officeDocument/2006/relationships/customXml" Target="../ink/ink529.xml"/><Relationship Id="rId1497" Type="http://schemas.openxmlformats.org/officeDocument/2006/relationships/customXml" Target="../ink/ink756.xml"/><Relationship Id="rId727" Type="http://schemas.openxmlformats.org/officeDocument/2006/relationships/image" Target="NULL"/><Relationship Id="rId934" Type="http://schemas.openxmlformats.org/officeDocument/2006/relationships/customXml" Target="../ink/ink470.xml"/><Relationship Id="rId1357" Type="http://schemas.openxmlformats.org/officeDocument/2006/relationships/image" Target="NULL"/><Relationship Id="rId1564" Type="http://schemas.openxmlformats.org/officeDocument/2006/relationships/customXml" Target="../ink/ink790.xml"/><Relationship Id="rId63" Type="http://schemas.openxmlformats.org/officeDocument/2006/relationships/image" Target="NULL"/><Relationship Id="rId1217" Type="http://schemas.openxmlformats.org/officeDocument/2006/relationships/image" Target="NULL"/><Relationship Id="rId1424" Type="http://schemas.openxmlformats.org/officeDocument/2006/relationships/image" Target="NULL"/><Relationship Id="rId377" Type="http://schemas.openxmlformats.org/officeDocument/2006/relationships/image" Target="NULL"/><Relationship Id="rId584" Type="http://schemas.openxmlformats.org/officeDocument/2006/relationships/customXml" Target="../ink/ink293.xml"/><Relationship Id="rId5" Type="http://schemas.openxmlformats.org/officeDocument/2006/relationships/image" Target="NULL"/><Relationship Id="rId237" Type="http://schemas.openxmlformats.org/officeDocument/2006/relationships/image" Target="NULL"/><Relationship Id="rId791" Type="http://schemas.openxmlformats.org/officeDocument/2006/relationships/image" Target="NULL"/><Relationship Id="rId889" Type="http://schemas.openxmlformats.org/officeDocument/2006/relationships/image" Target="NULL"/><Relationship Id="rId1074" Type="http://schemas.openxmlformats.org/officeDocument/2006/relationships/customXml" Target="../ink/ink540.xml"/><Relationship Id="rId444" Type="http://schemas.openxmlformats.org/officeDocument/2006/relationships/customXml" Target="../ink/ink223.xml"/><Relationship Id="rId651" Type="http://schemas.openxmlformats.org/officeDocument/2006/relationships/image" Target="NULL"/><Relationship Id="rId749" Type="http://schemas.openxmlformats.org/officeDocument/2006/relationships/image" Target="NULL"/><Relationship Id="rId1281" Type="http://schemas.openxmlformats.org/officeDocument/2006/relationships/customXml" Target="../ink/ink646.xml"/><Relationship Id="rId1379" Type="http://schemas.openxmlformats.org/officeDocument/2006/relationships/image" Target="NULL"/><Relationship Id="rId1586" Type="http://schemas.openxmlformats.org/officeDocument/2006/relationships/customXml" Target="../ink/ink801.xml"/><Relationship Id="rId304" Type="http://schemas.openxmlformats.org/officeDocument/2006/relationships/customXml" Target="../ink/ink152.xml"/><Relationship Id="rId511" Type="http://schemas.openxmlformats.org/officeDocument/2006/relationships/image" Target="NULL"/><Relationship Id="rId609" Type="http://schemas.openxmlformats.org/officeDocument/2006/relationships/customXml" Target="../ink/ink306.xml"/><Relationship Id="rId956" Type="http://schemas.openxmlformats.org/officeDocument/2006/relationships/customXml" Target="../ink/ink481.xml"/><Relationship Id="rId1141" Type="http://schemas.openxmlformats.org/officeDocument/2006/relationships/customXml" Target="../ink/ink574.xml"/><Relationship Id="rId1239" Type="http://schemas.openxmlformats.org/officeDocument/2006/relationships/image" Target="NULL"/><Relationship Id="rId85" Type="http://schemas.openxmlformats.org/officeDocument/2006/relationships/image" Target="NULL"/><Relationship Id="rId816" Type="http://schemas.openxmlformats.org/officeDocument/2006/relationships/image" Target="NULL"/><Relationship Id="rId1001" Type="http://schemas.openxmlformats.org/officeDocument/2006/relationships/image" Target="NULL"/><Relationship Id="rId1446" Type="http://schemas.openxmlformats.org/officeDocument/2006/relationships/customXml" Target="../ink/ink730.xml"/><Relationship Id="rId1306" Type="http://schemas.openxmlformats.org/officeDocument/2006/relationships/customXml" Target="../ink/ink659.xml"/><Relationship Id="rId1513" Type="http://schemas.openxmlformats.org/officeDocument/2006/relationships/customXml" Target="../ink/ink764.xml"/><Relationship Id="rId12" Type="http://schemas.openxmlformats.org/officeDocument/2006/relationships/customXml" Target="../ink/ink6.xml"/><Relationship Id="rId161" Type="http://schemas.openxmlformats.org/officeDocument/2006/relationships/image" Target="NULL"/><Relationship Id="rId399" Type="http://schemas.openxmlformats.org/officeDocument/2006/relationships/customXml" Target="../ink/ink200.xml"/><Relationship Id="rId259" Type="http://schemas.openxmlformats.org/officeDocument/2006/relationships/image" Target="NULL"/><Relationship Id="rId466" Type="http://schemas.openxmlformats.org/officeDocument/2006/relationships/customXml" Target="../ink/ink234.xml"/><Relationship Id="rId673" Type="http://schemas.openxmlformats.org/officeDocument/2006/relationships/image" Target="NULL"/><Relationship Id="rId880" Type="http://schemas.openxmlformats.org/officeDocument/2006/relationships/customXml" Target="../ink/ink443.xml"/><Relationship Id="rId1096" Type="http://schemas.openxmlformats.org/officeDocument/2006/relationships/customXml" Target="../ink/ink551.xml"/><Relationship Id="rId119" Type="http://schemas.openxmlformats.org/officeDocument/2006/relationships/image" Target="NULL"/><Relationship Id="rId326" Type="http://schemas.openxmlformats.org/officeDocument/2006/relationships/customXml" Target="../ink/ink163.xml"/><Relationship Id="rId533" Type="http://schemas.openxmlformats.org/officeDocument/2006/relationships/image" Target="NULL"/><Relationship Id="rId978" Type="http://schemas.openxmlformats.org/officeDocument/2006/relationships/customXml" Target="../ink/ink492.xml"/><Relationship Id="rId1163" Type="http://schemas.openxmlformats.org/officeDocument/2006/relationships/customXml" Target="../ink/ink585.xml"/><Relationship Id="rId1370" Type="http://schemas.openxmlformats.org/officeDocument/2006/relationships/customXml" Target="../ink/ink691.xml"/><Relationship Id="rId740" Type="http://schemas.openxmlformats.org/officeDocument/2006/relationships/customXml" Target="../ink/ink372.xml"/><Relationship Id="rId838" Type="http://schemas.openxmlformats.org/officeDocument/2006/relationships/customXml" Target="../ink/ink422.xml"/><Relationship Id="rId1023" Type="http://schemas.openxmlformats.org/officeDocument/2006/relationships/image" Target="NULL"/><Relationship Id="rId1468" Type="http://schemas.openxmlformats.org/officeDocument/2006/relationships/customXml" Target="../ink/ink741.xml"/><Relationship Id="rId600" Type="http://schemas.openxmlformats.org/officeDocument/2006/relationships/image" Target="NULL"/><Relationship Id="rId1230" Type="http://schemas.openxmlformats.org/officeDocument/2006/relationships/customXml" Target="../ink/ink619.xml"/><Relationship Id="rId1328" Type="http://schemas.openxmlformats.org/officeDocument/2006/relationships/customXml" Target="../ink/ink670.xml"/><Relationship Id="rId1535" Type="http://schemas.openxmlformats.org/officeDocument/2006/relationships/image" Target="NULL"/><Relationship Id="rId905" Type="http://schemas.openxmlformats.org/officeDocument/2006/relationships/image" Target="NULL"/><Relationship Id="rId34" Type="http://schemas.openxmlformats.org/officeDocument/2006/relationships/customXml" Target="../ink/ink17.xml"/><Relationship Id="rId1602" Type="http://schemas.openxmlformats.org/officeDocument/2006/relationships/customXml" Target="../ink/ink809.xml"/><Relationship Id="rId183" Type="http://schemas.openxmlformats.org/officeDocument/2006/relationships/image" Target="NULL"/><Relationship Id="rId390" Type="http://schemas.openxmlformats.org/officeDocument/2006/relationships/image" Target="NULL"/><Relationship Id="rId250" Type="http://schemas.openxmlformats.org/officeDocument/2006/relationships/customXml" Target="../ink/ink125.xml"/><Relationship Id="rId488" Type="http://schemas.openxmlformats.org/officeDocument/2006/relationships/customXml" Target="../ink/ink245.xml"/><Relationship Id="rId695" Type="http://schemas.openxmlformats.org/officeDocument/2006/relationships/image" Target="NULL"/><Relationship Id="rId45" Type="http://schemas.openxmlformats.org/officeDocument/2006/relationships/image" Target="NULL"/><Relationship Id="rId110" Type="http://schemas.openxmlformats.org/officeDocument/2006/relationships/customXml" Target="../ink/ink55.xml"/><Relationship Id="rId348" Type="http://schemas.openxmlformats.org/officeDocument/2006/relationships/customXml" Target="../ink/ink174.xml"/><Relationship Id="rId555" Type="http://schemas.openxmlformats.org/officeDocument/2006/relationships/image" Target="NULL"/><Relationship Id="rId762" Type="http://schemas.openxmlformats.org/officeDocument/2006/relationships/customXml" Target="../ink/ink383.xml"/><Relationship Id="rId1185" Type="http://schemas.openxmlformats.org/officeDocument/2006/relationships/image" Target="NULL"/><Relationship Id="rId1392" Type="http://schemas.openxmlformats.org/officeDocument/2006/relationships/customXml" Target="../ink/ink702.xml"/><Relationship Id="rId1406" Type="http://schemas.openxmlformats.org/officeDocument/2006/relationships/image" Target="NULL"/><Relationship Id="rId1613" Type="http://schemas.openxmlformats.org/officeDocument/2006/relationships/image" Target="NULL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415" Type="http://schemas.openxmlformats.org/officeDocument/2006/relationships/image" Target="NULL"/><Relationship Id="rId622" Type="http://schemas.openxmlformats.org/officeDocument/2006/relationships/customXml" Target="../ink/ink313.xml"/><Relationship Id="rId1045" Type="http://schemas.openxmlformats.org/officeDocument/2006/relationships/image" Target="NULL"/><Relationship Id="rId1252" Type="http://schemas.openxmlformats.org/officeDocument/2006/relationships/customXml" Target="../ink/ink630.xml"/><Relationship Id="rId261" Type="http://schemas.openxmlformats.org/officeDocument/2006/relationships/image" Target="NULL"/><Relationship Id="rId499" Type="http://schemas.openxmlformats.org/officeDocument/2006/relationships/image" Target="NULL"/><Relationship Id="rId927" Type="http://schemas.openxmlformats.org/officeDocument/2006/relationships/image" Target="NULL"/><Relationship Id="rId1112" Type="http://schemas.openxmlformats.org/officeDocument/2006/relationships/customXml" Target="../ink/ink559.xml"/><Relationship Id="rId1557" Type="http://schemas.openxmlformats.org/officeDocument/2006/relationships/image" Target="NULL"/><Relationship Id="rId56" Type="http://schemas.openxmlformats.org/officeDocument/2006/relationships/customXml" Target="../ink/ink28.xml"/><Relationship Id="rId359" Type="http://schemas.openxmlformats.org/officeDocument/2006/relationships/image" Target="NULL"/><Relationship Id="rId566" Type="http://schemas.openxmlformats.org/officeDocument/2006/relationships/customXml" Target="../ink/ink284.xml"/><Relationship Id="rId773" Type="http://schemas.openxmlformats.org/officeDocument/2006/relationships/image" Target="NULL"/><Relationship Id="rId1196" Type="http://schemas.openxmlformats.org/officeDocument/2006/relationships/customXml" Target="../ink/ink602.xml"/><Relationship Id="rId1417" Type="http://schemas.openxmlformats.org/officeDocument/2006/relationships/customXml" Target="../ink/ink715.xml"/><Relationship Id="rId121" Type="http://schemas.openxmlformats.org/officeDocument/2006/relationships/image" Target="NULL"/><Relationship Id="rId219" Type="http://schemas.openxmlformats.org/officeDocument/2006/relationships/image" Target="NULL"/><Relationship Id="rId426" Type="http://schemas.openxmlformats.org/officeDocument/2006/relationships/customXml" Target="../ink/ink214.xml"/><Relationship Id="rId633" Type="http://schemas.openxmlformats.org/officeDocument/2006/relationships/image" Target="NULL"/><Relationship Id="rId980" Type="http://schemas.openxmlformats.org/officeDocument/2006/relationships/customXml" Target="../ink/ink493.xml"/><Relationship Id="rId1056" Type="http://schemas.openxmlformats.org/officeDocument/2006/relationships/customXml" Target="../ink/ink531.xml"/><Relationship Id="rId1263" Type="http://schemas.openxmlformats.org/officeDocument/2006/relationships/image" Target="NULL"/><Relationship Id="rId840" Type="http://schemas.openxmlformats.org/officeDocument/2006/relationships/customXml" Target="../ink/ink423.xml"/><Relationship Id="rId938" Type="http://schemas.openxmlformats.org/officeDocument/2006/relationships/customXml" Target="../ink/ink472.xml"/><Relationship Id="rId1470" Type="http://schemas.openxmlformats.org/officeDocument/2006/relationships/customXml" Target="../ink/ink742.xml"/><Relationship Id="rId1568" Type="http://schemas.openxmlformats.org/officeDocument/2006/relationships/customXml" Target="../ink/ink792.xml"/><Relationship Id="rId67" Type="http://schemas.openxmlformats.org/officeDocument/2006/relationships/image" Target="NULL"/><Relationship Id="rId272" Type="http://schemas.openxmlformats.org/officeDocument/2006/relationships/customXml" Target="../ink/ink136.xml"/><Relationship Id="rId577" Type="http://schemas.openxmlformats.org/officeDocument/2006/relationships/image" Target="NULL"/><Relationship Id="rId700" Type="http://schemas.openxmlformats.org/officeDocument/2006/relationships/customXml" Target="../ink/ink352.xml"/><Relationship Id="rId1123" Type="http://schemas.openxmlformats.org/officeDocument/2006/relationships/customXml" Target="../ink/ink565.xml"/><Relationship Id="rId1330" Type="http://schemas.openxmlformats.org/officeDocument/2006/relationships/customXml" Target="../ink/ink671.xml"/><Relationship Id="rId1428" Type="http://schemas.openxmlformats.org/officeDocument/2006/relationships/image" Target="NULL"/><Relationship Id="rId132" Type="http://schemas.openxmlformats.org/officeDocument/2006/relationships/customXml" Target="../ink/ink66.xml"/><Relationship Id="rId784" Type="http://schemas.openxmlformats.org/officeDocument/2006/relationships/customXml" Target="../ink/ink394.xml"/><Relationship Id="rId991" Type="http://schemas.openxmlformats.org/officeDocument/2006/relationships/image" Target="NULL"/><Relationship Id="rId1067" Type="http://schemas.openxmlformats.org/officeDocument/2006/relationships/image" Target="NULL"/><Relationship Id="rId437" Type="http://schemas.openxmlformats.org/officeDocument/2006/relationships/image" Target="NULL"/><Relationship Id="rId644" Type="http://schemas.openxmlformats.org/officeDocument/2006/relationships/customXml" Target="../ink/ink324.xml"/><Relationship Id="rId851" Type="http://schemas.openxmlformats.org/officeDocument/2006/relationships/image" Target="NULL"/><Relationship Id="rId1274" Type="http://schemas.openxmlformats.org/officeDocument/2006/relationships/customXml" Target="../ink/ink642.xml"/><Relationship Id="rId1481" Type="http://schemas.openxmlformats.org/officeDocument/2006/relationships/image" Target="NULL"/><Relationship Id="rId1579" Type="http://schemas.openxmlformats.org/officeDocument/2006/relationships/image" Target="NULL"/><Relationship Id="rId283" Type="http://schemas.openxmlformats.org/officeDocument/2006/relationships/image" Target="NULL"/><Relationship Id="rId490" Type="http://schemas.openxmlformats.org/officeDocument/2006/relationships/customXml" Target="../ink/ink246.xml"/><Relationship Id="rId504" Type="http://schemas.openxmlformats.org/officeDocument/2006/relationships/customXml" Target="../ink/ink253.xml"/><Relationship Id="rId711" Type="http://schemas.openxmlformats.org/officeDocument/2006/relationships/image" Target="NULL"/><Relationship Id="rId949" Type="http://schemas.openxmlformats.org/officeDocument/2006/relationships/image" Target="NULL"/><Relationship Id="rId1134" Type="http://schemas.openxmlformats.org/officeDocument/2006/relationships/image" Target="NULL"/><Relationship Id="rId1341" Type="http://schemas.openxmlformats.org/officeDocument/2006/relationships/image" Target="NULL"/><Relationship Id="rId78" Type="http://schemas.openxmlformats.org/officeDocument/2006/relationships/customXml" Target="../ink/ink39.xml"/><Relationship Id="rId143" Type="http://schemas.openxmlformats.org/officeDocument/2006/relationships/image" Target="NULL"/><Relationship Id="rId350" Type="http://schemas.openxmlformats.org/officeDocument/2006/relationships/customXml" Target="../ink/ink175.xml"/><Relationship Id="rId588" Type="http://schemas.openxmlformats.org/officeDocument/2006/relationships/customXml" Target="../ink/ink295.xml"/><Relationship Id="rId795" Type="http://schemas.openxmlformats.org/officeDocument/2006/relationships/image" Target="NULL"/><Relationship Id="rId809" Type="http://schemas.openxmlformats.org/officeDocument/2006/relationships/customXml" Target="../ink/ink407.xml"/><Relationship Id="rId1201" Type="http://schemas.openxmlformats.org/officeDocument/2006/relationships/image" Target="NULL"/><Relationship Id="rId1439" Type="http://schemas.openxmlformats.org/officeDocument/2006/relationships/customXml" Target="../ink/ink726.xml"/><Relationship Id="rId9" Type="http://schemas.openxmlformats.org/officeDocument/2006/relationships/image" Target="NULL"/><Relationship Id="rId210" Type="http://schemas.openxmlformats.org/officeDocument/2006/relationships/customXml" Target="../ink/ink105.xml"/><Relationship Id="rId448" Type="http://schemas.openxmlformats.org/officeDocument/2006/relationships/customXml" Target="../ink/ink225.xml"/><Relationship Id="rId655" Type="http://schemas.openxmlformats.org/officeDocument/2006/relationships/image" Target="NULL"/><Relationship Id="rId862" Type="http://schemas.openxmlformats.org/officeDocument/2006/relationships/customXml" Target="../ink/ink434.xml"/><Relationship Id="rId1078" Type="http://schemas.openxmlformats.org/officeDocument/2006/relationships/customXml" Target="../ink/ink542.xml"/><Relationship Id="rId1285" Type="http://schemas.openxmlformats.org/officeDocument/2006/relationships/image" Target="NULL"/><Relationship Id="rId1492" Type="http://schemas.openxmlformats.org/officeDocument/2006/relationships/image" Target="NULL"/><Relationship Id="rId1506" Type="http://schemas.openxmlformats.org/officeDocument/2006/relationships/image" Target="NULL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515" Type="http://schemas.openxmlformats.org/officeDocument/2006/relationships/image" Target="NULL"/><Relationship Id="rId722" Type="http://schemas.openxmlformats.org/officeDocument/2006/relationships/customXml" Target="../ink/ink363.xml"/><Relationship Id="rId1145" Type="http://schemas.openxmlformats.org/officeDocument/2006/relationships/customXml" Target="../ink/ink576.xml"/><Relationship Id="rId1352" Type="http://schemas.openxmlformats.org/officeDocument/2006/relationships/customXml" Target="../ink/ink682.xml"/><Relationship Id="rId89" Type="http://schemas.openxmlformats.org/officeDocument/2006/relationships/image" Target="NULL"/><Relationship Id="rId154" Type="http://schemas.openxmlformats.org/officeDocument/2006/relationships/customXml" Target="../ink/ink77.xml"/><Relationship Id="rId361" Type="http://schemas.openxmlformats.org/officeDocument/2006/relationships/image" Target="NULL"/><Relationship Id="rId599" Type="http://schemas.openxmlformats.org/officeDocument/2006/relationships/customXml" Target="../ink/ink301.xml"/><Relationship Id="rId1005" Type="http://schemas.openxmlformats.org/officeDocument/2006/relationships/image" Target="NULL"/><Relationship Id="rId1212" Type="http://schemas.openxmlformats.org/officeDocument/2006/relationships/customXml" Target="../ink/ink610.xml"/><Relationship Id="rId459" Type="http://schemas.openxmlformats.org/officeDocument/2006/relationships/image" Target="NULL"/><Relationship Id="rId666" Type="http://schemas.openxmlformats.org/officeDocument/2006/relationships/customXml" Target="../ink/ink335.xml"/><Relationship Id="rId873" Type="http://schemas.openxmlformats.org/officeDocument/2006/relationships/image" Target="NULL"/><Relationship Id="rId1089" Type="http://schemas.openxmlformats.org/officeDocument/2006/relationships/image" Target="NULL"/><Relationship Id="rId1296" Type="http://schemas.openxmlformats.org/officeDocument/2006/relationships/customXml" Target="../ink/ink654.xml"/><Relationship Id="rId1517" Type="http://schemas.openxmlformats.org/officeDocument/2006/relationships/image" Target="NULL"/><Relationship Id="rId16" Type="http://schemas.openxmlformats.org/officeDocument/2006/relationships/customXml" Target="../ink/ink8.xml"/><Relationship Id="rId221" Type="http://schemas.openxmlformats.org/officeDocument/2006/relationships/image" Target="NULL"/><Relationship Id="rId319" Type="http://schemas.openxmlformats.org/officeDocument/2006/relationships/image" Target="NULL"/><Relationship Id="rId526" Type="http://schemas.openxmlformats.org/officeDocument/2006/relationships/customXml" Target="../ink/ink264.xml"/><Relationship Id="rId1156" Type="http://schemas.openxmlformats.org/officeDocument/2006/relationships/image" Target="NULL"/><Relationship Id="rId1363" Type="http://schemas.openxmlformats.org/officeDocument/2006/relationships/image" Target="NULL"/><Relationship Id="rId733" Type="http://schemas.openxmlformats.org/officeDocument/2006/relationships/image" Target="NULL"/><Relationship Id="rId940" Type="http://schemas.openxmlformats.org/officeDocument/2006/relationships/customXml" Target="../ink/ink473.xml"/><Relationship Id="rId1016" Type="http://schemas.openxmlformats.org/officeDocument/2006/relationships/customXml" Target="../ink/ink511.xml"/><Relationship Id="rId1570" Type="http://schemas.openxmlformats.org/officeDocument/2006/relationships/customXml" Target="../ink/ink793.xml"/><Relationship Id="rId165" Type="http://schemas.openxmlformats.org/officeDocument/2006/relationships/image" Target="NULL"/><Relationship Id="rId372" Type="http://schemas.openxmlformats.org/officeDocument/2006/relationships/customXml" Target="../ink/ink186.xml"/><Relationship Id="rId677" Type="http://schemas.openxmlformats.org/officeDocument/2006/relationships/image" Target="NULL"/><Relationship Id="rId800" Type="http://schemas.openxmlformats.org/officeDocument/2006/relationships/customXml" Target="../ink/ink402.xml"/><Relationship Id="rId1223" Type="http://schemas.openxmlformats.org/officeDocument/2006/relationships/image" Target="NULL"/><Relationship Id="rId1430" Type="http://schemas.openxmlformats.org/officeDocument/2006/relationships/image" Target="NULL"/><Relationship Id="rId1528" Type="http://schemas.openxmlformats.org/officeDocument/2006/relationships/customXml" Target="../ink/ink772.xml"/><Relationship Id="rId232" Type="http://schemas.openxmlformats.org/officeDocument/2006/relationships/customXml" Target="../ink/ink116.xml"/><Relationship Id="rId884" Type="http://schemas.openxmlformats.org/officeDocument/2006/relationships/customXml" Target="../ink/ink445.xml"/><Relationship Id="rId27" Type="http://schemas.openxmlformats.org/officeDocument/2006/relationships/image" Target="NULL"/><Relationship Id="rId537" Type="http://schemas.openxmlformats.org/officeDocument/2006/relationships/image" Target="NULL"/><Relationship Id="rId744" Type="http://schemas.openxmlformats.org/officeDocument/2006/relationships/customXml" Target="../ink/ink374.xml"/><Relationship Id="rId951" Type="http://schemas.openxmlformats.org/officeDocument/2006/relationships/image" Target="NULL"/><Relationship Id="rId1167" Type="http://schemas.openxmlformats.org/officeDocument/2006/relationships/customXml" Target="../ink/ink587.xml"/><Relationship Id="rId1374" Type="http://schemas.openxmlformats.org/officeDocument/2006/relationships/customXml" Target="../ink/ink693.xml"/><Relationship Id="rId1581" Type="http://schemas.openxmlformats.org/officeDocument/2006/relationships/image" Target="NULL"/><Relationship Id="rId80" Type="http://schemas.openxmlformats.org/officeDocument/2006/relationships/customXml" Target="../ink/ink40.xml"/><Relationship Id="rId176" Type="http://schemas.openxmlformats.org/officeDocument/2006/relationships/customXml" Target="../ink/ink88.xml"/><Relationship Id="rId383" Type="http://schemas.openxmlformats.org/officeDocument/2006/relationships/customXml" Target="../ink/ink192.xml"/><Relationship Id="rId590" Type="http://schemas.openxmlformats.org/officeDocument/2006/relationships/customXml" Target="../ink/ink296.xml"/><Relationship Id="rId604" Type="http://schemas.openxmlformats.org/officeDocument/2006/relationships/image" Target="NULL"/><Relationship Id="rId811" Type="http://schemas.openxmlformats.org/officeDocument/2006/relationships/customXml" Target="../ink/ink408.xml"/><Relationship Id="rId1027" Type="http://schemas.openxmlformats.org/officeDocument/2006/relationships/image" Target="NULL"/><Relationship Id="rId1234" Type="http://schemas.openxmlformats.org/officeDocument/2006/relationships/customXml" Target="../ink/ink621.xml"/><Relationship Id="rId1441" Type="http://schemas.openxmlformats.org/officeDocument/2006/relationships/customXml" Target="../ink/ink727.xml"/><Relationship Id="rId243" Type="http://schemas.openxmlformats.org/officeDocument/2006/relationships/image" Target="NULL"/><Relationship Id="rId450" Type="http://schemas.openxmlformats.org/officeDocument/2006/relationships/customXml" Target="../ink/ink226.xml"/><Relationship Id="rId688" Type="http://schemas.openxmlformats.org/officeDocument/2006/relationships/customXml" Target="../ink/ink346.xml"/><Relationship Id="rId895" Type="http://schemas.openxmlformats.org/officeDocument/2006/relationships/image" Target="NULL"/><Relationship Id="rId909" Type="http://schemas.openxmlformats.org/officeDocument/2006/relationships/image" Target="NULL"/><Relationship Id="rId1080" Type="http://schemas.openxmlformats.org/officeDocument/2006/relationships/customXml" Target="../ink/ink543.xml"/><Relationship Id="rId1301" Type="http://schemas.openxmlformats.org/officeDocument/2006/relationships/image" Target="NULL"/><Relationship Id="rId1539" Type="http://schemas.openxmlformats.org/officeDocument/2006/relationships/image" Target="NULL"/><Relationship Id="rId38" Type="http://schemas.openxmlformats.org/officeDocument/2006/relationships/customXml" Target="../ink/ink19.xml"/><Relationship Id="rId103" Type="http://schemas.openxmlformats.org/officeDocument/2006/relationships/image" Target="NULL"/><Relationship Id="rId310" Type="http://schemas.openxmlformats.org/officeDocument/2006/relationships/customXml" Target="../ink/ink155.xml"/><Relationship Id="rId548" Type="http://schemas.openxmlformats.org/officeDocument/2006/relationships/customXml" Target="../ink/ink275.xml"/><Relationship Id="rId755" Type="http://schemas.openxmlformats.org/officeDocument/2006/relationships/image" Target="NULL"/><Relationship Id="rId962" Type="http://schemas.openxmlformats.org/officeDocument/2006/relationships/customXml" Target="../ink/ink484.xml"/><Relationship Id="rId1178" Type="http://schemas.openxmlformats.org/officeDocument/2006/relationships/customXml" Target="../ink/ink593.xml"/><Relationship Id="rId1385" Type="http://schemas.openxmlformats.org/officeDocument/2006/relationships/image" Target="NULL"/><Relationship Id="rId1592" Type="http://schemas.openxmlformats.org/officeDocument/2006/relationships/customXml" Target="../ink/ink804.xml"/><Relationship Id="rId1606" Type="http://schemas.openxmlformats.org/officeDocument/2006/relationships/customXml" Target="../ink/ink811.xml"/><Relationship Id="rId91" Type="http://schemas.openxmlformats.org/officeDocument/2006/relationships/image" Target="NULL"/><Relationship Id="rId187" Type="http://schemas.openxmlformats.org/officeDocument/2006/relationships/image" Target="NULL"/><Relationship Id="rId394" Type="http://schemas.openxmlformats.org/officeDocument/2006/relationships/image" Target="NULL"/><Relationship Id="rId408" Type="http://schemas.openxmlformats.org/officeDocument/2006/relationships/image" Target="NULL"/><Relationship Id="rId615" Type="http://schemas.openxmlformats.org/officeDocument/2006/relationships/customXml" Target="../ink/ink309.xml"/><Relationship Id="rId822" Type="http://schemas.openxmlformats.org/officeDocument/2006/relationships/image" Target="NULL"/><Relationship Id="rId1038" Type="http://schemas.openxmlformats.org/officeDocument/2006/relationships/customXml" Target="../ink/ink522.xml"/><Relationship Id="rId1245" Type="http://schemas.openxmlformats.org/officeDocument/2006/relationships/image" Target="NULL"/><Relationship Id="rId1452" Type="http://schemas.openxmlformats.org/officeDocument/2006/relationships/customXml" Target="../ink/ink733.xml"/><Relationship Id="rId254" Type="http://schemas.openxmlformats.org/officeDocument/2006/relationships/customXml" Target="../ink/ink127.xml"/><Relationship Id="rId699" Type="http://schemas.openxmlformats.org/officeDocument/2006/relationships/image" Target="NULL"/><Relationship Id="rId1091" Type="http://schemas.openxmlformats.org/officeDocument/2006/relationships/image" Target="NULL"/><Relationship Id="rId1105" Type="http://schemas.openxmlformats.org/officeDocument/2006/relationships/image" Target="NULL"/><Relationship Id="rId1312" Type="http://schemas.openxmlformats.org/officeDocument/2006/relationships/customXml" Target="../ink/ink662.xml"/><Relationship Id="rId49" Type="http://schemas.openxmlformats.org/officeDocument/2006/relationships/image" Target="NULL"/><Relationship Id="rId114" Type="http://schemas.openxmlformats.org/officeDocument/2006/relationships/customXml" Target="../ink/ink57.xml"/><Relationship Id="rId461" Type="http://schemas.openxmlformats.org/officeDocument/2006/relationships/image" Target="NULL"/><Relationship Id="rId559" Type="http://schemas.openxmlformats.org/officeDocument/2006/relationships/image" Target="NULL"/><Relationship Id="rId766" Type="http://schemas.openxmlformats.org/officeDocument/2006/relationships/customXml" Target="../ink/ink385.xml"/><Relationship Id="rId1189" Type="http://schemas.openxmlformats.org/officeDocument/2006/relationships/image" Target="NULL"/><Relationship Id="rId1396" Type="http://schemas.openxmlformats.org/officeDocument/2006/relationships/image" Target="NULL"/><Relationship Id="rId198" Type="http://schemas.openxmlformats.org/officeDocument/2006/relationships/customXml" Target="../ink/ink99.xml"/><Relationship Id="rId321" Type="http://schemas.openxmlformats.org/officeDocument/2006/relationships/image" Target="NULL"/><Relationship Id="rId419" Type="http://schemas.openxmlformats.org/officeDocument/2006/relationships/image" Target="NULL"/><Relationship Id="rId626" Type="http://schemas.openxmlformats.org/officeDocument/2006/relationships/customXml" Target="../ink/ink315.xml"/><Relationship Id="rId973" Type="http://schemas.openxmlformats.org/officeDocument/2006/relationships/image" Target="NULL"/><Relationship Id="rId1049" Type="http://schemas.openxmlformats.org/officeDocument/2006/relationships/image" Target="NULL"/><Relationship Id="rId1256" Type="http://schemas.openxmlformats.org/officeDocument/2006/relationships/customXml" Target="../ink/ink632.xml"/><Relationship Id="rId833" Type="http://schemas.openxmlformats.org/officeDocument/2006/relationships/image" Target="NULL"/><Relationship Id="rId1116" Type="http://schemas.openxmlformats.org/officeDocument/2006/relationships/image" Target="NULL"/><Relationship Id="rId1463" Type="http://schemas.openxmlformats.org/officeDocument/2006/relationships/image" Target="NULL"/><Relationship Id="rId265" Type="http://schemas.openxmlformats.org/officeDocument/2006/relationships/image" Target="NULL"/><Relationship Id="rId472" Type="http://schemas.openxmlformats.org/officeDocument/2006/relationships/customXml" Target="../ink/ink237.xml"/><Relationship Id="rId900" Type="http://schemas.openxmlformats.org/officeDocument/2006/relationships/customXml" Target="../ink/ink453.xml"/><Relationship Id="rId1323" Type="http://schemas.openxmlformats.org/officeDocument/2006/relationships/image" Target="NULL"/><Relationship Id="rId1530" Type="http://schemas.openxmlformats.org/officeDocument/2006/relationships/customXml" Target="../ink/ink773.xml"/><Relationship Id="rId125" Type="http://schemas.openxmlformats.org/officeDocument/2006/relationships/image" Target="NULL"/><Relationship Id="rId332" Type="http://schemas.openxmlformats.org/officeDocument/2006/relationships/customXml" Target="../ink/ink166.xml"/><Relationship Id="rId777" Type="http://schemas.openxmlformats.org/officeDocument/2006/relationships/image" Target="NULL"/><Relationship Id="rId984" Type="http://schemas.openxmlformats.org/officeDocument/2006/relationships/customXml" Target="../ink/ink495.xml"/><Relationship Id="rId637" Type="http://schemas.openxmlformats.org/officeDocument/2006/relationships/image" Target="NULL"/><Relationship Id="rId844" Type="http://schemas.openxmlformats.org/officeDocument/2006/relationships/customXml" Target="../ink/ink425.xml"/><Relationship Id="rId1267" Type="http://schemas.openxmlformats.org/officeDocument/2006/relationships/image" Target="NULL"/><Relationship Id="rId1474" Type="http://schemas.openxmlformats.org/officeDocument/2006/relationships/customXml" Target="../ink/ink744.xml"/><Relationship Id="rId276" Type="http://schemas.openxmlformats.org/officeDocument/2006/relationships/customXml" Target="../ink/ink138.xml"/><Relationship Id="rId483" Type="http://schemas.openxmlformats.org/officeDocument/2006/relationships/image" Target="NULL"/><Relationship Id="rId690" Type="http://schemas.openxmlformats.org/officeDocument/2006/relationships/customXml" Target="../ink/ink347.xml"/><Relationship Id="rId704" Type="http://schemas.openxmlformats.org/officeDocument/2006/relationships/customXml" Target="../ink/ink354.xml"/><Relationship Id="rId911" Type="http://schemas.openxmlformats.org/officeDocument/2006/relationships/image" Target="NULL"/><Relationship Id="rId1127" Type="http://schemas.openxmlformats.org/officeDocument/2006/relationships/customXml" Target="../ink/ink567.xml"/><Relationship Id="rId1334" Type="http://schemas.openxmlformats.org/officeDocument/2006/relationships/customXml" Target="../ink/ink673.xml"/><Relationship Id="rId1541" Type="http://schemas.openxmlformats.org/officeDocument/2006/relationships/image" Target="NULL"/><Relationship Id="rId40" Type="http://schemas.openxmlformats.org/officeDocument/2006/relationships/customXml" Target="../ink/ink20.xml"/><Relationship Id="rId136" Type="http://schemas.openxmlformats.org/officeDocument/2006/relationships/customXml" Target="../ink/ink68.xml"/><Relationship Id="rId343" Type="http://schemas.openxmlformats.org/officeDocument/2006/relationships/image" Target="NULL"/><Relationship Id="rId550" Type="http://schemas.openxmlformats.org/officeDocument/2006/relationships/customXml" Target="../ink/ink276.xml"/><Relationship Id="rId788" Type="http://schemas.openxmlformats.org/officeDocument/2006/relationships/customXml" Target="../ink/ink396.xml"/><Relationship Id="rId995" Type="http://schemas.openxmlformats.org/officeDocument/2006/relationships/image" Target="NULL"/><Relationship Id="rId1180" Type="http://schemas.openxmlformats.org/officeDocument/2006/relationships/customXml" Target="../ink/ink594.xml"/><Relationship Id="rId1401" Type="http://schemas.openxmlformats.org/officeDocument/2006/relationships/customXml" Target="../ink/ink707.xml"/><Relationship Id="rId203" Type="http://schemas.openxmlformats.org/officeDocument/2006/relationships/image" Target="NULL"/><Relationship Id="rId648" Type="http://schemas.openxmlformats.org/officeDocument/2006/relationships/customXml" Target="../ink/ink326.xml"/><Relationship Id="rId855" Type="http://schemas.openxmlformats.org/officeDocument/2006/relationships/image" Target="NULL"/><Relationship Id="rId1040" Type="http://schemas.openxmlformats.org/officeDocument/2006/relationships/customXml" Target="../ink/ink523.xml"/><Relationship Id="rId1278" Type="http://schemas.openxmlformats.org/officeDocument/2006/relationships/image" Target="NULL"/><Relationship Id="rId1485" Type="http://schemas.openxmlformats.org/officeDocument/2006/relationships/image" Target="NULL"/><Relationship Id="rId287" Type="http://schemas.openxmlformats.org/officeDocument/2006/relationships/image" Target="NULL"/><Relationship Id="rId410" Type="http://schemas.openxmlformats.org/officeDocument/2006/relationships/customXml" Target="../ink/ink206.xml"/><Relationship Id="rId494" Type="http://schemas.openxmlformats.org/officeDocument/2006/relationships/customXml" Target="../ink/ink248.xml"/><Relationship Id="rId508" Type="http://schemas.openxmlformats.org/officeDocument/2006/relationships/customXml" Target="../ink/ink255.xml"/><Relationship Id="rId715" Type="http://schemas.openxmlformats.org/officeDocument/2006/relationships/image" Target="NULL"/><Relationship Id="rId922" Type="http://schemas.openxmlformats.org/officeDocument/2006/relationships/customXml" Target="../ink/ink464.xml"/><Relationship Id="rId1138" Type="http://schemas.openxmlformats.org/officeDocument/2006/relationships/image" Target="NULL"/><Relationship Id="rId1345" Type="http://schemas.openxmlformats.org/officeDocument/2006/relationships/image" Target="NULL"/><Relationship Id="rId1552" Type="http://schemas.openxmlformats.org/officeDocument/2006/relationships/customXml" Target="../ink/ink784.xml"/><Relationship Id="rId147" Type="http://schemas.openxmlformats.org/officeDocument/2006/relationships/image" Target="NULL"/><Relationship Id="rId354" Type="http://schemas.openxmlformats.org/officeDocument/2006/relationships/customXml" Target="../ink/ink177.xml"/><Relationship Id="rId799" Type="http://schemas.openxmlformats.org/officeDocument/2006/relationships/image" Target="NULL"/><Relationship Id="rId1191" Type="http://schemas.openxmlformats.org/officeDocument/2006/relationships/image" Target="NULL"/><Relationship Id="rId1205" Type="http://schemas.openxmlformats.org/officeDocument/2006/relationships/image" Target="NULL"/><Relationship Id="rId51" Type="http://schemas.openxmlformats.org/officeDocument/2006/relationships/image" Target="NULL"/><Relationship Id="rId561" Type="http://schemas.openxmlformats.org/officeDocument/2006/relationships/image" Target="NULL"/><Relationship Id="rId659" Type="http://schemas.openxmlformats.org/officeDocument/2006/relationships/image" Target="NULL"/><Relationship Id="rId866" Type="http://schemas.openxmlformats.org/officeDocument/2006/relationships/customXml" Target="../ink/ink436.xml"/><Relationship Id="rId1289" Type="http://schemas.openxmlformats.org/officeDocument/2006/relationships/image" Target="NULL"/><Relationship Id="rId1412" Type="http://schemas.openxmlformats.org/officeDocument/2006/relationships/image" Target="NULL"/><Relationship Id="rId1496" Type="http://schemas.openxmlformats.org/officeDocument/2006/relationships/image" Target="NULL"/><Relationship Id="rId214" Type="http://schemas.openxmlformats.org/officeDocument/2006/relationships/customXml" Target="../ink/ink107.xml"/><Relationship Id="rId298" Type="http://schemas.openxmlformats.org/officeDocument/2006/relationships/customXml" Target="../ink/ink149.xml"/><Relationship Id="rId421" Type="http://schemas.openxmlformats.org/officeDocument/2006/relationships/image" Target="NULL"/><Relationship Id="rId519" Type="http://schemas.openxmlformats.org/officeDocument/2006/relationships/image" Target="NULL"/><Relationship Id="rId1051" Type="http://schemas.openxmlformats.org/officeDocument/2006/relationships/image" Target="NULL"/><Relationship Id="rId1149" Type="http://schemas.openxmlformats.org/officeDocument/2006/relationships/customXml" Target="../ink/ink578.xml"/><Relationship Id="rId1356" Type="http://schemas.openxmlformats.org/officeDocument/2006/relationships/customXml" Target="../ink/ink684.xml"/><Relationship Id="rId158" Type="http://schemas.openxmlformats.org/officeDocument/2006/relationships/customXml" Target="../ink/ink79.xml"/><Relationship Id="rId726" Type="http://schemas.openxmlformats.org/officeDocument/2006/relationships/customXml" Target="../ink/ink365.xml"/><Relationship Id="rId933" Type="http://schemas.openxmlformats.org/officeDocument/2006/relationships/image" Target="NULL"/><Relationship Id="rId1009" Type="http://schemas.openxmlformats.org/officeDocument/2006/relationships/image" Target="NULL"/><Relationship Id="rId1563" Type="http://schemas.openxmlformats.org/officeDocument/2006/relationships/image" Target="NULL"/><Relationship Id="rId62" Type="http://schemas.openxmlformats.org/officeDocument/2006/relationships/customXml" Target="../ink/ink31.xml"/><Relationship Id="rId365" Type="http://schemas.openxmlformats.org/officeDocument/2006/relationships/image" Target="NULL"/><Relationship Id="rId572" Type="http://schemas.openxmlformats.org/officeDocument/2006/relationships/customXml" Target="../ink/ink287.xml"/><Relationship Id="rId1216" Type="http://schemas.openxmlformats.org/officeDocument/2006/relationships/customXml" Target="../ink/ink612.xml"/><Relationship Id="rId1423" Type="http://schemas.openxmlformats.org/officeDocument/2006/relationships/customXml" Target="../ink/ink718.xml"/><Relationship Id="rId225" Type="http://schemas.openxmlformats.org/officeDocument/2006/relationships/image" Target="NULL"/><Relationship Id="rId432" Type="http://schemas.openxmlformats.org/officeDocument/2006/relationships/customXml" Target="../ink/ink217.xml"/><Relationship Id="rId877" Type="http://schemas.openxmlformats.org/officeDocument/2006/relationships/image" Target="NULL"/><Relationship Id="rId1062" Type="http://schemas.openxmlformats.org/officeDocument/2006/relationships/customXml" Target="../ink/ink534.xml"/><Relationship Id="rId737" Type="http://schemas.openxmlformats.org/officeDocument/2006/relationships/image" Target="NULL"/><Relationship Id="rId944" Type="http://schemas.openxmlformats.org/officeDocument/2006/relationships/customXml" Target="../ink/ink475.xml"/><Relationship Id="rId1367" Type="http://schemas.openxmlformats.org/officeDocument/2006/relationships/image" Target="NULL"/><Relationship Id="rId1574" Type="http://schemas.openxmlformats.org/officeDocument/2006/relationships/customXml" Target="../ink/ink795.xml"/><Relationship Id="rId73" Type="http://schemas.openxmlformats.org/officeDocument/2006/relationships/image" Target="NULL"/><Relationship Id="rId169" Type="http://schemas.openxmlformats.org/officeDocument/2006/relationships/image" Target="NULL"/><Relationship Id="rId376" Type="http://schemas.openxmlformats.org/officeDocument/2006/relationships/customXml" Target="../ink/ink188.xml"/><Relationship Id="rId583" Type="http://schemas.openxmlformats.org/officeDocument/2006/relationships/image" Target="NULL"/><Relationship Id="rId790" Type="http://schemas.openxmlformats.org/officeDocument/2006/relationships/customXml" Target="../ink/ink397.xml"/><Relationship Id="rId804" Type="http://schemas.openxmlformats.org/officeDocument/2006/relationships/customXml" Target="../ink/ink404.xml"/><Relationship Id="rId1227" Type="http://schemas.openxmlformats.org/officeDocument/2006/relationships/image" Target="NULL"/><Relationship Id="rId1434" Type="http://schemas.openxmlformats.org/officeDocument/2006/relationships/image" Target="NULL"/><Relationship Id="rId4" Type="http://schemas.openxmlformats.org/officeDocument/2006/relationships/customXml" Target="../ink/ink2.xml"/><Relationship Id="rId236" Type="http://schemas.openxmlformats.org/officeDocument/2006/relationships/customXml" Target="../ink/ink118.xml"/><Relationship Id="rId443" Type="http://schemas.openxmlformats.org/officeDocument/2006/relationships/image" Target="NULL"/><Relationship Id="rId650" Type="http://schemas.openxmlformats.org/officeDocument/2006/relationships/customXml" Target="../ink/ink327.xml"/><Relationship Id="rId888" Type="http://schemas.openxmlformats.org/officeDocument/2006/relationships/customXml" Target="../ink/ink447.xml"/><Relationship Id="rId1073" Type="http://schemas.openxmlformats.org/officeDocument/2006/relationships/image" Target="NULL"/><Relationship Id="rId1280" Type="http://schemas.openxmlformats.org/officeDocument/2006/relationships/image" Target="NULL"/><Relationship Id="rId1501" Type="http://schemas.openxmlformats.org/officeDocument/2006/relationships/customXml" Target="../ink/ink758.xml"/><Relationship Id="rId303" Type="http://schemas.openxmlformats.org/officeDocument/2006/relationships/image" Target="NULL"/><Relationship Id="rId748" Type="http://schemas.openxmlformats.org/officeDocument/2006/relationships/customXml" Target="../ink/ink376.xml"/><Relationship Id="rId955" Type="http://schemas.openxmlformats.org/officeDocument/2006/relationships/image" Target="NULL"/><Relationship Id="rId1140" Type="http://schemas.openxmlformats.org/officeDocument/2006/relationships/image" Target="NULL"/><Relationship Id="rId1378" Type="http://schemas.openxmlformats.org/officeDocument/2006/relationships/customXml" Target="../ink/ink695.xml"/><Relationship Id="rId1585" Type="http://schemas.openxmlformats.org/officeDocument/2006/relationships/image" Target="NULL"/><Relationship Id="rId84" Type="http://schemas.openxmlformats.org/officeDocument/2006/relationships/customXml" Target="../ink/ink42.xml"/><Relationship Id="rId387" Type="http://schemas.openxmlformats.org/officeDocument/2006/relationships/customXml" Target="../ink/ink194.xml"/><Relationship Id="rId510" Type="http://schemas.openxmlformats.org/officeDocument/2006/relationships/customXml" Target="../ink/ink256.xml"/><Relationship Id="rId594" Type="http://schemas.openxmlformats.org/officeDocument/2006/relationships/customXml" Target="../ink/ink298.xml"/><Relationship Id="rId608" Type="http://schemas.openxmlformats.org/officeDocument/2006/relationships/image" Target="NULL"/><Relationship Id="rId815" Type="http://schemas.openxmlformats.org/officeDocument/2006/relationships/customXml" Target="../ink/ink410.xml"/><Relationship Id="rId1238" Type="http://schemas.openxmlformats.org/officeDocument/2006/relationships/customXml" Target="../ink/ink623.xml"/><Relationship Id="rId1445" Type="http://schemas.openxmlformats.org/officeDocument/2006/relationships/image" Target="NULL"/><Relationship Id="rId247" Type="http://schemas.openxmlformats.org/officeDocument/2006/relationships/image" Target="NULL"/><Relationship Id="rId899" Type="http://schemas.openxmlformats.org/officeDocument/2006/relationships/image" Target="NULL"/><Relationship Id="rId1000" Type="http://schemas.openxmlformats.org/officeDocument/2006/relationships/customXml" Target="../ink/ink503.xml"/><Relationship Id="rId1084" Type="http://schemas.openxmlformats.org/officeDocument/2006/relationships/customXml" Target="../ink/ink545.xml"/><Relationship Id="rId1305" Type="http://schemas.openxmlformats.org/officeDocument/2006/relationships/image" Target="NULL"/><Relationship Id="rId107" Type="http://schemas.openxmlformats.org/officeDocument/2006/relationships/image" Target="NULL"/><Relationship Id="rId454" Type="http://schemas.openxmlformats.org/officeDocument/2006/relationships/customXml" Target="../ink/ink228.xml"/><Relationship Id="rId661" Type="http://schemas.openxmlformats.org/officeDocument/2006/relationships/image" Target="NULL"/><Relationship Id="rId759" Type="http://schemas.openxmlformats.org/officeDocument/2006/relationships/image" Target="NULL"/><Relationship Id="rId966" Type="http://schemas.openxmlformats.org/officeDocument/2006/relationships/customXml" Target="../ink/ink486.xml"/><Relationship Id="rId1291" Type="http://schemas.openxmlformats.org/officeDocument/2006/relationships/image" Target="NULL"/><Relationship Id="rId1389" Type="http://schemas.openxmlformats.org/officeDocument/2006/relationships/image" Target="NULL"/><Relationship Id="rId1512" Type="http://schemas.openxmlformats.org/officeDocument/2006/relationships/image" Target="NULL"/><Relationship Id="rId1596" Type="http://schemas.openxmlformats.org/officeDocument/2006/relationships/customXml" Target="../ink/ink806.xml"/><Relationship Id="rId11" Type="http://schemas.openxmlformats.org/officeDocument/2006/relationships/image" Target="NULL"/><Relationship Id="rId314" Type="http://schemas.openxmlformats.org/officeDocument/2006/relationships/customXml" Target="../ink/ink157.xml"/><Relationship Id="rId398" Type="http://schemas.openxmlformats.org/officeDocument/2006/relationships/image" Target="NULL"/><Relationship Id="rId521" Type="http://schemas.openxmlformats.org/officeDocument/2006/relationships/image" Target="NULL"/><Relationship Id="rId619" Type="http://schemas.openxmlformats.org/officeDocument/2006/relationships/image" Target="NULL"/><Relationship Id="rId1151" Type="http://schemas.openxmlformats.org/officeDocument/2006/relationships/customXml" Target="../ink/ink579.xml"/><Relationship Id="rId1249" Type="http://schemas.openxmlformats.org/officeDocument/2006/relationships/image" Target="NULL"/><Relationship Id="rId95" Type="http://schemas.openxmlformats.org/officeDocument/2006/relationships/image" Target="NULL"/><Relationship Id="rId160" Type="http://schemas.openxmlformats.org/officeDocument/2006/relationships/customXml" Target="../ink/ink80.xml"/><Relationship Id="rId826" Type="http://schemas.openxmlformats.org/officeDocument/2006/relationships/image" Target="NULL"/><Relationship Id="rId1011" Type="http://schemas.openxmlformats.org/officeDocument/2006/relationships/image" Target="NULL"/><Relationship Id="rId1109" Type="http://schemas.openxmlformats.org/officeDocument/2006/relationships/image" Target="NULL"/><Relationship Id="rId1456" Type="http://schemas.openxmlformats.org/officeDocument/2006/relationships/customXml" Target="../ink/ink735.xml"/><Relationship Id="rId258" Type="http://schemas.openxmlformats.org/officeDocument/2006/relationships/customXml" Target="../ink/ink129.xml"/><Relationship Id="rId465" Type="http://schemas.openxmlformats.org/officeDocument/2006/relationships/image" Target="NULL"/><Relationship Id="rId672" Type="http://schemas.openxmlformats.org/officeDocument/2006/relationships/customXml" Target="../ink/ink338.xml"/><Relationship Id="rId1095" Type="http://schemas.openxmlformats.org/officeDocument/2006/relationships/image" Target="NULL"/><Relationship Id="rId1316" Type="http://schemas.openxmlformats.org/officeDocument/2006/relationships/customXml" Target="../ink/ink664.xml"/><Relationship Id="rId1523" Type="http://schemas.openxmlformats.org/officeDocument/2006/relationships/image" Target="NULL"/><Relationship Id="rId22" Type="http://schemas.openxmlformats.org/officeDocument/2006/relationships/customXml" Target="../ink/ink11.xml"/><Relationship Id="rId118" Type="http://schemas.openxmlformats.org/officeDocument/2006/relationships/customXml" Target="../ink/ink59.xml"/><Relationship Id="rId325" Type="http://schemas.openxmlformats.org/officeDocument/2006/relationships/image" Target="NULL"/><Relationship Id="rId532" Type="http://schemas.openxmlformats.org/officeDocument/2006/relationships/customXml" Target="../ink/ink267.xml"/><Relationship Id="rId977" Type="http://schemas.openxmlformats.org/officeDocument/2006/relationships/image" Target="NULL"/><Relationship Id="rId1162" Type="http://schemas.openxmlformats.org/officeDocument/2006/relationships/image" Target="NULL"/><Relationship Id="rId171" Type="http://schemas.openxmlformats.org/officeDocument/2006/relationships/image" Target="NULL"/><Relationship Id="rId837" Type="http://schemas.openxmlformats.org/officeDocument/2006/relationships/image" Target="NULL"/><Relationship Id="rId1022" Type="http://schemas.openxmlformats.org/officeDocument/2006/relationships/customXml" Target="../ink/ink514.xml"/><Relationship Id="rId1467" Type="http://schemas.openxmlformats.org/officeDocument/2006/relationships/image" Target="NULL"/><Relationship Id="rId269" Type="http://schemas.openxmlformats.org/officeDocument/2006/relationships/image" Target="NULL"/><Relationship Id="rId476" Type="http://schemas.openxmlformats.org/officeDocument/2006/relationships/customXml" Target="../ink/ink239.xml"/><Relationship Id="rId683" Type="http://schemas.openxmlformats.org/officeDocument/2006/relationships/image" Target="NULL"/><Relationship Id="rId890" Type="http://schemas.openxmlformats.org/officeDocument/2006/relationships/customXml" Target="../ink/ink448.xml"/><Relationship Id="rId904" Type="http://schemas.openxmlformats.org/officeDocument/2006/relationships/customXml" Target="../ink/ink455.xml"/><Relationship Id="rId1327" Type="http://schemas.openxmlformats.org/officeDocument/2006/relationships/image" Target="NULL"/><Relationship Id="rId1534" Type="http://schemas.openxmlformats.org/officeDocument/2006/relationships/customXml" Target="../ink/ink775.xml"/><Relationship Id="rId33" Type="http://schemas.openxmlformats.org/officeDocument/2006/relationships/image" Target="NULL"/><Relationship Id="rId129" Type="http://schemas.openxmlformats.org/officeDocument/2006/relationships/image" Target="NULL"/><Relationship Id="rId336" Type="http://schemas.openxmlformats.org/officeDocument/2006/relationships/customXml" Target="../ink/ink168.xml"/><Relationship Id="rId543" Type="http://schemas.openxmlformats.org/officeDocument/2006/relationships/image" Target="NULL"/><Relationship Id="rId988" Type="http://schemas.openxmlformats.org/officeDocument/2006/relationships/customXml" Target="../ink/ink497.xml"/><Relationship Id="rId1173" Type="http://schemas.openxmlformats.org/officeDocument/2006/relationships/customXml" Target="../ink/ink590.xml"/><Relationship Id="rId1380" Type="http://schemas.openxmlformats.org/officeDocument/2006/relationships/customXml" Target="../ink/ink696.xml"/><Relationship Id="rId1601" Type="http://schemas.openxmlformats.org/officeDocument/2006/relationships/image" Target="NULL"/><Relationship Id="rId182" Type="http://schemas.openxmlformats.org/officeDocument/2006/relationships/customXml" Target="../ink/ink91.xml"/><Relationship Id="rId403" Type="http://schemas.openxmlformats.org/officeDocument/2006/relationships/customXml" Target="../ink/ink202.xml"/><Relationship Id="rId750" Type="http://schemas.openxmlformats.org/officeDocument/2006/relationships/customXml" Target="../ink/ink377.xml"/><Relationship Id="rId848" Type="http://schemas.openxmlformats.org/officeDocument/2006/relationships/customXml" Target="../ink/ink427.xml"/><Relationship Id="rId1033" Type="http://schemas.openxmlformats.org/officeDocument/2006/relationships/image" Target="NULL"/><Relationship Id="rId1478" Type="http://schemas.openxmlformats.org/officeDocument/2006/relationships/customXml" Target="../ink/ink746.xml"/><Relationship Id="rId487" Type="http://schemas.openxmlformats.org/officeDocument/2006/relationships/image" Target="NULL"/><Relationship Id="rId610" Type="http://schemas.openxmlformats.org/officeDocument/2006/relationships/image" Target="NULL"/><Relationship Id="rId694" Type="http://schemas.openxmlformats.org/officeDocument/2006/relationships/customXml" Target="../ink/ink349.xml"/><Relationship Id="rId708" Type="http://schemas.openxmlformats.org/officeDocument/2006/relationships/customXml" Target="../ink/ink356.xml"/><Relationship Id="rId915" Type="http://schemas.openxmlformats.org/officeDocument/2006/relationships/image" Target="NULL"/><Relationship Id="rId1240" Type="http://schemas.openxmlformats.org/officeDocument/2006/relationships/customXml" Target="../ink/ink624.xml"/><Relationship Id="rId1338" Type="http://schemas.openxmlformats.org/officeDocument/2006/relationships/customXml" Target="../ink/ink675.xml"/><Relationship Id="rId1545" Type="http://schemas.openxmlformats.org/officeDocument/2006/relationships/image" Target="NULL"/><Relationship Id="rId347" Type="http://schemas.openxmlformats.org/officeDocument/2006/relationships/image" Target="NULL"/><Relationship Id="rId999" Type="http://schemas.openxmlformats.org/officeDocument/2006/relationships/image" Target="NULL"/><Relationship Id="rId1100" Type="http://schemas.openxmlformats.org/officeDocument/2006/relationships/customXml" Target="../ink/ink553.xml"/><Relationship Id="rId1184" Type="http://schemas.openxmlformats.org/officeDocument/2006/relationships/customXml" Target="../ink/ink596.xml"/><Relationship Id="rId1405" Type="http://schemas.openxmlformats.org/officeDocument/2006/relationships/customXml" Target="../ink/ink709.xml"/><Relationship Id="rId44" Type="http://schemas.openxmlformats.org/officeDocument/2006/relationships/customXml" Target="../ink/ink22.xml"/><Relationship Id="rId554" Type="http://schemas.openxmlformats.org/officeDocument/2006/relationships/customXml" Target="../ink/ink278.xml"/><Relationship Id="rId761" Type="http://schemas.openxmlformats.org/officeDocument/2006/relationships/image" Target="NULL"/><Relationship Id="rId859" Type="http://schemas.openxmlformats.org/officeDocument/2006/relationships/image" Target="NULL"/><Relationship Id="rId1391" Type="http://schemas.openxmlformats.org/officeDocument/2006/relationships/image" Target="NULL"/><Relationship Id="rId1489" Type="http://schemas.openxmlformats.org/officeDocument/2006/relationships/image" Target="NULL"/><Relationship Id="rId1612" Type="http://schemas.openxmlformats.org/officeDocument/2006/relationships/customXml" Target="../ink/ink814.xml"/><Relationship Id="rId193" Type="http://schemas.openxmlformats.org/officeDocument/2006/relationships/image" Target="NULL"/><Relationship Id="rId207" Type="http://schemas.openxmlformats.org/officeDocument/2006/relationships/image" Target="NULL"/><Relationship Id="rId414" Type="http://schemas.openxmlformats.org/officeDocument/2006/relationships/customXml" Target="../ink/ink208.xml"/><Relationship Id="rId498" Type="http://schemas.openxmlformats.org/officeDocument/2006/relationships/customXml" Target="../ink/ink250.xml"/><Relationship Id="rId621" Type="http://schemas.openxmlformats.org/officeDocument/2006/relationships/image" Target="NULL"/><Relationship Id="rId1044" Type="http://schemas.openxmlformats.org/officeDocument/2006/relationships/customXml" Target="../ink/ink525.xml"/><Relationship Id="rId1251" Type="http://schemas.openxmlformats.org/officeDocument/2006/relationships/image" Target="NULL"/><Relationship Id="rId1349" Type="http://schemas.openxmlformats.org/officeDocument/2006/relationships/image" Target="NULL"/><Relationship Id="rId260" Type="http://schemas.openxmlformats.org/officeDocument/2006/relationships/customXml" Target="../ink/ink130.xml"/><Relationship Id="rId719" Type="http://schemas.openxmlformats.org/officeDocument/2006/relationships/image" Target="NULL"/><Relationship Id="rId926" Type="http://schemas.openxmlformats.org/officeDocument/2006/relationships/customXml" Target="../ink/ink466.xml"/><Relationship Id="rId1111" Type="http://schemas.openxmlformats.org/officeDocument/2006/relationships/image" Target="NULL"/><Relationship Id="rId1556" Type="http://schemas.openxmlformats.org/officeDocument/2006/relationships/customXml" Target="../ink/ink786.xml"/><Relationship Id="rId55" Type="http://schemas.openxmlformats.org/officeDocument/2006/relationships/image" Target="NULL"/><Relationship Id="rId120" Type="http://schemas.openxmlformats.org/officeDocument/2006/relationships/customXml" Target="../ink/ink60.xml"/><Relationship Id="rId358" Type="http://schemas.openxmlformats.org/officeDocument/2006/relationships/customXml" Target="../ink/ink179.xml"/><Relationship Id="rId565" Type="http://schemas.openxmlformats.org/officeDocument/2006/relationships/image" Target="NULL"/><Relationship Id="rId772" Type="http://schemas.openxmlformats.org/officeDocument/2006/relationships/customXml" Target="../ink/ink388.xml"/><Relationship Id="rId1195" Type="http://schemas.openxmlformats.org/officeDocument/2006/relationships/image" Target="NULL"/><Relationship Id="rId1209" Type="http://schemas.openxmlformats.org/officeDocument/2006/relationships/image" Target="NULL"/><Relationship Id="rId1416" Type="http://schemas.openxmlformats.org/officeDocument/2006/relationships/image" Target="NULL"/><Relationship Id="rId218" Type="http://schemas.openxmlformats.org/officeDocument/2006/relationships/customXml" Target="../ink/ink109.xml"/><Relationship Id="rId425" Type="http://schemas.openxmlformats.org/officeDocument/2006/relationships/image" Target="NULL"/><Relationship Id="rId632" Type="http://schemas.openxmlformats.org/officeDocument/2006/relationships/customXml" Target="../ink/ink318.xml"/><Relationship Id="rId1055" Type="http://schemas.openxmlformats.org/officeDocument/2006/relationships/image" Target="NULL"/><Relationship Id="rId1262" Type="http://schemas.openxmlformats.org/officeDocument/2006/relationships/customXml" Target="../ink/ink635.xml"/><Relationship Id="rId271" Type="http://schemas.openxmlformats.org/officeDocument/2006/relationships/image" Target="NULL"/><Relationship Id="rId937" Type="http://schemas.openxmlformats.org/officeDocument/2006/relationships/image" Target="NULL"/><Relationship Id="rId1122" Type="http://schemas.openxmlformats.org/officeDocument/2006/relationships/image" Target="NULL"/><Relationship Id="rId1567" Type="http://schemas.openxmlformats.org/officeDocument/2006/relationships/image" Target="NULL"/><Relationship Id="rId66" Type="http://schemas.openxmlformats.org/officeDocument/2006/relationships/customXml" Target="../ink/ink33.xml"/><Relationship Id="rId131" Type="http://schemas.openxmlformats.org/officeDocument/2006/relationships/image" Target="NULL"/><Relationship Id="rId369" Type="http://schemas.openxmlformats.org/officeDocument/2006/relationships/image" Target="NULL"/><Relationship Id="rId576" Type="http://schemas.openxmlformats.org/officeDocument/2006/relationships/customXml" Target="../ink/ink289.xml"/><Relationship Id="rId783" Type="http://schemas.openxmlformats.org/officeDocument/2006/relationships/image" Target="NULL"/><Relationship Id="rId990" Type="http://schemas.openxmlformats.org/officeDocument/2006/relationships/customXml" Target="../ink/ink498.xml"/><Relationship Id="rId1427" Type="http://schemas.openxmlformats.org/officeDocument/2006/relationships/customXml" Target="../ink/ink720.xml"/><Relationship Id="rId229" Type="http://schemas.openxmlformats.org/officeDocument/2006/relationships/image" Target="NULL"/><Relationship Id="rId436" Type="http://schemas.openxmlformats.org/officeDocument/2006/relationships/customXml" Target="../ink/ink219.xml"/><Relationship Id="rId643" Type="http://schemas.openxmlformats.org/officeDocument/2006/relationships/image" Target="NULL"/><Relationship Id="rId1066" Type="http://schemas.openxmlformats.org/officeDocument/2006/relationships/customXml" Target="../ink/ink536.xml"/><Relationship Id="rId1273" Type="http://schemas.openxmlformats.org/officeDocument/2006/relationships/customXml" Target="../ink/ink641.xml"/><Relationship Id="rId1480" Type="http://schemas.openxmlformats.org/officeDocument/2006/relationships/customXml" Target="../ink/ink747.xml"/><Relationship Id="rId850" Type="http://schemas.openxmlformats.org/officeDocument/2006/relationships/customXml" Target="../ink/ink428.xml"/><Relationship Id="rId948" Type="http://schemas.openxmlformats.org/officeDocument/2006/relationships/customXml" Target="../ink/ink477.xml"/><Relationship Id="rId1133" Type="http://schemas.openxmlformats.org/officeDocument/2006/relationships/customXml" Target="../ink/ink570.xml"/><Relationship Id="rId1578" Type="http://schemas.openxmlformats.org/officeDocument/2006/relationships/customXml" Target="../ink/ink797.xml"/><Relationship Id="rId77" Type="http://schemas.openxmlformats.org/officeDocument/2006/relationships/image" Target="NULL"/><Relationship Id="rId282" Type="http://schemas.openxmlformats.org/officeDocument/2006/relationships/customXml" Target="../ink/ink141.xml"/><Relationship Id="rId503" Type="http://schemas.openxmlformats.org/officeDocument/2006/relationships/image" Target="NULL"/><Relationship Id="rId587" Type="http://schemas.openxmlformats.org/officeDocument/2006/relationships/image" Target="NULL"/><Relationship Id="rId710" Type="http://schemas.openxmlformats.org/officeDocument/2006/relationships/customXml" Target="../ink/ink357.xml"/><Relationship Id="rId808" Type="http://schemas.openxmlformats.org/officeDocument/2006/relationships/customXml" Target="../ink/ink406.xml"/><Relationship Id="rId1340" Type="http://schemas.openxmlformats.org/officeDocument/2006/relationships/customXml" Target="../ink/ink676.xml"/><Relationship Id="rId1438" Type="http://schemas.openxmlformats.org/officeDocument/2006/relationships/image" Target="NULL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447" Type="http://schemas.openxmlformats.org/officeDocument/2006/relationships/image" Target="NULL"/><Relationship Id="rId794" Type="http://schemas.openxmlformats.org/officeDocument/2006/relationships/customXml" Target="../ink/ink399.xml"/><Relationship Id="rId1077" Type="http://schemas.openxmlformats.org/officeDocument/2006/relationships/image" Target="NULL"/><Relationship Id="rId1200" Type="http://schemas.openxmlformats.org/officeDocument/2006/relationships/customXml" Target="../ink/ink604.xml"/><Relationship Id="rId654" Type="http://schemas.openxmlformats.org/officeDocument/2006/relationships/customXml" Target="../ink/ink329.xml"/><Relationship Id="rId861" Type="http://schemas.openxmlformats.org/officeDocument/2006/relationships/image" Target="NULL"/><Relationship Id="rId959" Type="http://schemas.openxmlformats.org/officeDocument/2006/relationships/image" Target="NULL"/><Relationship Id="rId1284" Type="http://schemas.openxmlformats.org/officeDocument/2006/relationships/customXml" Target="../ink/ink648.xml"/><Relationship Id="rId1491" Type="http://schemas.openxmlformats.org/officeDocument/2006/relationships/customXml" Target="../ink/ink753.xml"/><Relationship Id="rId1505" Type="http://schemas.openxmlformats.org/officeDocument/2006/relationships/customXml" Target="../ink/ink760.xml"/><Relationship Id="rId1589" Type="http://schemas.openxmlformats.org/officeDocument/2006/relationships/image" Target="NULL"/><Relationship Id="rId293" Type="http://schemas.openxmlformats.org/officeDocument/2006/relationships/image" Target="NULL"/><Relationship Id="rId307" Type="http://schemas.openxmlformats.org/officeDocument/2006/relationships/image" Target="NULL"/><Relationship Id="rId514" Type="http://schemas.openxmlformats.org/officeDocument/2006/relationships/customXml" Target="../ink/ink258.xml"/><Relationship Id="rId721" Type="http://schemas.openxmlformats.org/officeDocument/2006/relationships/image" Target="NULL"/><Relationship Id="rId1144" Type="http://schemas.openxmlformats.org/officeDocument/2006/relationships/image" Target="NULL"/><Relationship Id="rId1351" Type="http://schemas.openxmlformats.org/officeDocument/2006/relationships/image" Target="NULL"/><Relationship Id="rId1449" Type="http://schemas.openxmlformats.org/officeDocument/2006/relationships/image" Target="NULL"/><Relationship Id="rId88" Type="http://schemas.openxmlformats.org/officeDocument/2006/relationships/customXml" Target="../ink/ink44.xml"/><Relationship Id="rId153" Type="http://schemas.openxmlformats.org/officeDocument/2006/relationships/image" Target="NULL"/><Relationship Id="rId360" Type="http://schemas.openxmlformats.org/officeDocument/2006/relationships/customXml" Target="../ink/ink180.xml"/><Relationship Id="rId598" Type="http://schemas.openxmlformats.org/officeDocument/2006/relationships/image" Target="NULL"/><Relationship Id="rId819" Type="http://schemas.openxmlformats.org/officeDocument/2006/relationships/customXml" Target="../ink/ink412.xml"/><Relationship Id="rId1004" Type="http://schemas.openxmlformats.org/officeDocument/2006/relationships/customXml" Target="../ink/ink505.xml"/><Relationship Id="rId1211" Type="http://schemas.openxmlformats.org/officeDocument/2006/relationships/image" Target="NULL"/><Relationship Id="rId220" Type="http://schemas.openxmlformats.org/officeDocument/2006/relationships/customXml" Target="../ink/ink110.xml"/><Relationship Id="rId458" Type="http://schemas.openxmlformats.org/officeDocument/2006/relationships/customXml" Target="../ink/ink230.xml"/><Relationship Id="rId665" Type="http://schemas.openxmlformats.org/officeDocument/2006/relationships/image" Target="NULL"/><Relationship Id="rId872" Type="http://schemas.openxmlformats.org/officeDocument/2006/relationships/customXml" Target="../ink/ink439.xml"/><Relationship Id="rId1088" Type="http://schemas.openxmlformats.org/officeDocument/2006/relationships/customXml" Target="../ink/ink547.xml"/><Relationship Id="rId1295" Type="http://schemas.openxmlformats.org/officeDocument/2006/relationships/image" Target="NULL"/><Relationship Id="rId1309" Type="http://schemas.openxmlformats.org/officeDocument/2006/relationships/image" Target="NULL"/><Relationship Id="rId1516" Type="http://schemas.openxmlformats.org/officeDocument/2006/relationships/customXml" Target="../ink/ink766.xml"/><Relationship Id="rId15" Type="http://schemas.openxmlformats.org/officeDocument/2006/relationships/image" Target="NULL"/><Relationship Id="rId318" Type="http://schemas.openxmlformats.org/officeDocument/2006/relationships/customXml" Target="../ink/ink159.xml"/><Relationship Id="rId525" Type="http://schemas.openxmlformats.org/officeDocument/2006/relationships/image" Target="NULL"/><Relationship Id="rId732" Type="http://schemas.openxmlformats.org/officeDocument/2006/relationships/customXml" Target="../ink/ink368.xml"/><Relationship Id="rId1155" Type="http://schemas.openxmlformats.org/officeDocument/2006/relationships/customXml" Target="../ink/ink581.xml"/><Relationship Id="rId1362" Type="http://schemas.openxmlformats.org/officeDocument/2006/relationships/customXml" Target="../ink/ink687.xml"/><Relationship Id="rId99" Type="http://schemas.openxmlformats.org/officeDocument/2006/relationships/image" Target="NULL"/><Relationship Id="rId164" Type="http://schemas.openxmlformats.org/officeDocument/2006/relationships/customXml" Target="../ink/ink82.xml"/><Relationship Id="rId371" Type="http://schemas.openxmlformats.org/officeDocument/2006/relationships/image" Target="NULL"/><Relationship Id="rId1015" Type="http://schemas.openxmlformats.org/officeDocument/2006/relationships/image" Target="NULL"/><Relationship Id="rId1222" Type="http://schemas.openxmlformats.org/officeDocument/2006/relationships/customXml" Target="../ink/ink615.xml"/><Relationship Id="rId469" Type="http://schemas.openxmlformats.org/officeDocument/2006/relationships/image" Target="NULL"/><Relationship Id="rId676" Type="http://schemas.openxmlformats.org/officeDocument/2006/relationships/customXml" Target="../ink/ink340.xml"/><Relationship Id="rId883" Type="http://schemas.openxmlformats.org/officeDocument/2006/relationships/image" Target="NULL"/><Relationship Id="rId1099" Type="http://schemas.openxmlformats.org/officeDocument/2006/relationships/image" Target="NULL"/><Relationship Id="rId1527" Type="http://schemas.openxmlformats.org/officeDocument/2006/relationships/image" Target="NULL"/><Relationship Id="rId26" Type="http://schemas.openxmlformats.org/officeDocument/2006/relationships/customXml" Target="../ink/ink13.xml"/><Relationship Id="rId231" Type="http://schemas.openxmlformats.org/officeDocument/2006/relationships/image" Target="NULL"/><Relationship Id="rId329" Type="http://schemas.openxmlformats.org/officeDocument/2006/relationships/image" Target="NULL"/><Relationship Id="rId536" Type="http://schemas.openxmlformats.org/officeDocument/2006/relationships/customXml" Target="../ink/ink269.xml"/><Relationship Id="rId1166" Type="http://schemas.openxmlformats.org/officeDocument/2006/relationships/image" Target="NULL"/><Relationship Id="rId1373" Type="http://schemas.openxmlformats.org/officeDocument/2006/relationships/image" Target="NULL"/><Relationship Id="rId175" Type="http://schemas.openxmlformats.org/officeDocument/2006/relationships/image" Target="NULL"/><Relationship Id="rId743" Type="http://schemas.openxmlformats.org/officeDocument/2006/relationships/image" Target="NULL"/><Relationship Id="rId950" Type="http://schemas.openxmlformats.org/officeDocument/2006/relationships/customXml" Target="../ink/ink478.xml"/><Relationship Id="rId1026" Type="http://schemas.openxmlformats.org/officeDocument/2006/relationships/customXml" Target="../ink/ink516.xml"/><Relationship Id="rId1580" Type="http://schemas.openxmlformats.org/officeDocument/2006/relationships/customXml" Target="../ink/ink798.xml"/><Relationship Id="rId382" Type="http://schemas.openxmlformats.org/officeDocument/2006/relationships/image" Target="NULL"/><Relationship Id="rId603" Type="http://schemas.openxmlformats.org/officeDocument/2006/relationships/customXml" Target="../ink/ink303.xml"/><Relationship Id="rId687" Type="http://schemas.openxmlformats.org/officeDocument/2006/relationships/image" Target="NULL"/><Relationship Id="rId810" Type="http://schemas.openxmlformats.org/officeDocument/2006/relationships/image" Target="NULL"/><Relationship Id="rId908" Type="http://schemas.openxmlformats.org/officeDocument/2006/relationships/customXml" Target="../ink/ink457.xml"/><Relationship Id="rId1233" Type="http://schemas.openxmlformats.org/officeDocument/2006/relationships/image" Target="NULL"/><Relationship Id="rId1440" Type="http://schemas.openxmlformats.org/officeDocument/2006/relationships/image" Target="NULL"/><Relationship Id="rId1538" Type="http://schemas.openxmlformats.org/officeDocument/2006/relationships/customXml" Target="../ink/ink777.xml"/><Relationship Id="rId242" Type="http://schemas.openxmlformats.org/officeDocument/2006/relationships/customXml" Target="../ink/ink121.xml"/><Relationship Id="rId894" Type="http://schemas.openxmlformats.org/officeDocument/2006/relationships/customXml" Target="../ink/ink450.xml"/><Relationship Id="rId1177" Type="http://schemas.openxmlformats.org/officeDocument/2006/relationships/customXml" Target="../ink/ink592.xml"/><Relationship Id="rId1300" Type="http://schemas.openxmlformats.org/officeDocument/2006/relationships/customXml" Target="../ink/ink656.xml"/><Relationship Id="rId37" Type="http://schemas.openxmlformats.org/officeDocument/2006/relationships/image" Target="NULL"/><Relationship Id="rId102" Type="http://schemas.openxmlformats.org/officeDocument/2006/relationships/customXml" Target="../ink/ink51.xml"/><Relationship Id="rId547" Type="http://schemas.openxmlformats.org/officeDocument/2006/relationships/image" Target="NULL"/><Relationship Id="rId754" Type="http://schemas.openxmlformats.org/officeDocument/2006/relationships/customXml" Target="../ink/ink379.xml"/><Relationship Id="rId961" Type="http://schemas.openxmlformats.org/officeDocument/2006/relationships/image" Target="NULL"/><Relationship Id="rId1384" Type="http://schemas.openxmlformats.org/officeDocument/2006/relationships/customXml" Target="../ink/ink698.xml"/><Relationship Id="rId1591" Type="http://schemas.openxmlformats.org/officeDocument/2006/relationships/image" Target="NULL"/><Relationship Id="rId1605" Type="http://schemas.openxmlformats.org/officeDocument/2006/relationships/image" Target="NULL"/><Relationship Id="rId90" Type="http://schemas.openxmlformats.org/officeDocument/2006/relationships/customXml" Target="../ink/ink45.xml"/><Relationship Id="rId186" Type="http://schemas.openxmlformats.org/officeDocument/2006/relationships/customXml" Target="../ink/ink93.xml"/><Relationship Id="rId393" Type="http://schemas.openxmlformats.org/officeDocument/2006/relationships/customXml" Target="../ink/ink197.xml"/><Relationship Id="rId407" Type="http://schemas.openxmlformats.org/officeDocument/2006/relationships/customXml" Target="../ink/ink204.xml"/><Relationship Id="rId614" Type="http://schemas.openxmlformats.org/officeDocument/2006/relationships/image" Target="NULL"/><Relationship Id="rId821" Type="http://schemas.openxmlformats.org/officeDocument/2006/relationships/customXml" Target="../ink/ink413.xml"/><Relationship Id="rId1037" Type="http://schemas.openxmlformats.org/officeDocument/2006/relationships/image" Target="NULL"/><Relationship Id="rId1244" Type="http://schemas.openxmlformats.org/officeDocument/2006/relationships/customXml" Target="../ink/ink626.xml"/><Relationship Id="rId1451" Type="http://schemas.openxmlformats.org/officeDocument/2006/relationships/image" Target="NULL"/><Relationship Id="rId253" Type="http://schemas.openxmlformats.org/officeDocument/2006/relationships/image" Target="NULL"/><Relationship Id="rId460" Type="http://schemas.openxmlformats.org/officeDocument/2006/relationships/customXml" Target="../ink/ink231.xml"/><Relationship Id="rId698" Type="http://schemas.openxmlformats.org/officeDocument/2006/relationships/customXml" Target="../ink/ink351.xml"/><Relationship Id="rId919" Type="http://schemas.openxmlformats.org/officeDocument/2006/relationships/image" Target="NULL"/><Relationship Id="rId1090" Type="http://schemas.openxmlformats.org/officeDocument/2006/relationships/customXml" Target="../ink/ink548.xml"/><Relationship Id="rId1104" Type="http://schemas.openxmlformats.org/officeDocument/2006/relationships/customXml" Target="../ink/ink555.xml"/><Relationship Id="rId1311" Type="http://schemas.openxmlformats.org/officeDocument/2006/relationships/image" Target="NULL"/><Relationship Id="rId1549" Type="http://schemas.openxmlformats.org/officeDocument/2006/relationships/image" Target="NULL"/><Relationship Id="rId48" Type="http://schemas.openxmlformats.org/officeDocument/2006/relationships/customXml" Target="../ink/ink24.xml"/><Relationship Id="rId113" Type="http://schemas.openxmlformats.org/officeDocument/2006/relationships/image" Target="NULL"/><Relationship Id="rId320" Type="http://schemas.openxmlformats.org/officeDocument/2006/relationships/customXml" Target="../ink/ink160.xml"/><Relationship Id="rId558" Type="http://schemas.openxmlformats.org/officeDocument/2006/relationships/customXml" Target="../ink/ink280.xml"/><Relationship Id="rId765" Type="http://schemas.openxmlformats.org/officeDocument/2006/relationships/image" Target="NULL"/><Relationship Id="rId972" Type="http://schemas.openxmlformats.org/officeDocument/2006/relationships/customXml" Target="../ink/ink489.xml"/><Relationship Id="rId1188" Type="http://schemas.openxmlformats.org/officeDocument/2006/relationships/customXml" Target="../ink/ink598.xml"/><Relationship Id="rId1395" Type="http://schemas.openxmlformats.org/officeDocument/2006/relationships/customXml" Target="../ink/ink704.xml"/><Relationship Id="rId1409" Type="http://schemas.openxmlformats.org/officeDocument/2006/relationships/customXml" Target="../ink/ink711.xml"/><Relationship Id="rId197" Type="http://schemas.openxmlformats.org/officeDocument/2006/relationships/image" Target="NULL"/><Relationship Id="rId418" Type="http://schemas.openxmlformats.org/officeDocument/2006/relationships/customXml" Target="../ink/ink210.xml"/><Relationship Id="rId625" Type="http://schemas.openxmlformats.org/officeDocument/2006/relationships/image" Target="NULL"/><Relationship Id="rId832" Type="http://schemas.openxmlformats.org/officeDocument/2006/relationships/customXml" Target="../ink/ink419.xml"/><Relationship Id="rId1048" Type="http://schemas.openxmlformats.org/officeDocument/2006/relationships/customXml" Target="../ink/ink527.xml"/><Relationship Id="rId1255" Type="http://schemas.openxmlformats.org/officeDocument/2006/relationships/image" Target="NULL"/><Relationship Id="rId1462" Type="http://schemas.openxmlformats.org/officeDocument/2006/relationships/customXml" Target="../ink/ink738.xml"/><Relationship Id="rId264" Type="http://schemas.openxmlformats.org/officeDocument/2006/relationships/customXml" Target="../ink/ink132.xml"/><Relationship Id="rId471" Type="http://schemas.openxmlformats.org/officeDocument/2006/relationships/image" Target="NULL"/><Relationship Id="rId1115" Type="http://schemas.openxmlformats.org/officeDocument/2006/relationships/customXml" Target="../ink/ink561.xml"/><Relationship Id="rId1322" Type="http://schemas.openxmlformats.org/officeDocument/2006/relationships/customXml" Target="../ink/ink667.xml"/><Relationship Id="rId59" Type="http://schemas.openxmlformats.org/officeDocument/2006/relationships/image" Target="NULL"/><Relationship Id="rId124" Type="http://schemas.openxmlformats.org/officeDocument/2006/relationships/customXml" Target="../ink/ink62.xml"/><Relationship Id="rId569" Type="http://schemas.openxmlformats.org/officeDocument/2006/relationships/image" Target="NULL"/><Relationship Id="rId776" Type="http://schemas.openxmlformats.org/officeDocument/2006/relationships/customXml" Target="../ink/ink390.xml"/><Relationship Id="rId983" Type="http://schemas.openxmlformats.org/officeDocument/2006/relationships/image" Target="NULL"/><Relationship Id="rId1199" Type="http://schemas.openxmlformats.org/officeDocument/2006/relationships/image" Target="NULL"/><Relationship Id="rId331" Type="http://schemas.openxmlformats.org/officeDocument/2006/relationships/image" Target="NULL"/><Relationship Id="rId429" Type="http://schemas.openxmlformats.org/officeDocument/2006/relationships/image" Target="NULL"/><Relationship Id="rId636" Type="http://schemas.openxmlformats.org/officeDocument/2006/relationships/customXml" Target="../ink/ink320.xml"/><Relationship Id="rId1059" Type="http://schemas.openxmlformats.org/officeDocument/2006/relationships/image" Target="NULL"/><Relationship Id="rId1266" Type="http://schemas.openxmlformats.org/officeDocument/2006/relationships/customXml" Target="../ink/ink637.xml"/><Relationship Id="rId1473" Type="http://schemas.openxmlformats.org/officeDocument/2006/relationships/image" Target="NULL"/><Relationship Id="rId843" Type="http://schemas.openxmlformats.org/officeDocument/2006/relationships/image" Target="NULL"/><Relationship Id="rId1126" Type="http://schemas.openxmlformats.org/officeDocument/2006/relationships/image" Target="NULL"/><Relationship Id="rId275" Type="http://schemas.openxmlformats.org/officeDocument/2006/relationships/image" Target="NULL"/><Relationship Id="rId482" Type="http://schemas.openxmlformats.org/officeDocument/2006/relationships/customXml" Target="../ink/ink242.xml"/><Relationship Id="rId703" Type="http://schemas.openxmlformats.org/officeDocument/2006/relationships/image" Target="NULL"/><Relationship Id="rId910" Type="http://schemas.openxmlformats.org/officeDocument/2006/relationships/customXml" Target="../ink/ink458.xml"/><Relationship Id="rId1333" Type="http://schemas.openxmlformats.org/officeDocument/2006/relationships/image" Target="NULL"/><Relationship Id="rId1540" Type="http://schemas.openxmlformats.org/officeDocument/2006/relationships/customXml" Target="../ink/ink778.xml"/><Relationship Id="rId135" Type="http://schemas.openxmlformats.org/officeDocument/2006/relationships/image" Target="NULL"/><Relationship Id="rId342" Type="http://schemas.openxmlformats.org/officeDocument/2006/relationships/customXml" Target="../ink/ink171.xml"/><Relationship Id="rId787" Type="http://schemas.openxmlformats.org/officeDocument/2006/relationships/image" Target="NULL"/><Relationship Id="rId994" Type="http://schemas.openxmlformats.org/officeDocument/2006/relationships/customXml" Target="../ink/ink500.xml"/><Relationship Id="rId1400" Type="http://schemas.openxmlformats.org/officeDocument/2006/relationships/image" Target="NULL"/><Relationship Id="rId202" Type="http://schemas.openxmlformats.org/officeDocument/2006/relationships/customXml" Target="../ink/ink101.xml"/><Relationship Id="rId647" Type="http://schemas.openxmlformats.org/officeDocument/2006/relationships/image" Target="NULL"/><Relationship Id="rId854" Type="http://schemas.openxmlformats.org/officeDocument/2006/relationships/customXml" Target="../ink/ink430.xml"/><Relationship Id="rId1277" Type="http://schemas.openxmlformats.org/officeDocument/2006/relationships/customXml" Target="../ink/ink644.xml"/><Relationship Id="rId1484" Type="http://schemas.openxmlformats.org/officeDocument/2006/relationships/customXml" Target="../ink/ink749.xml"/><Relationship Id="rId286" Type="http://schemas.openxmlformats.org/officeDocument/2006/relationships/customXml" Target="../ink/ink143.xml"/><Relationship Id="rId493" Type="http://schemas.openxmlformats.org/officeDocument/2006/relationships/image" Target="NULL"/><Relationship Id="rId507" Type="http://schemas.openxmlformats.org/officeDocument/2006/relationships/image" Target="NULL"/><Relationship Id="rId714" Type="http://schemas.openxmlformats.org/officeDocument/2006/relationships/customXml" Target="../ink/ink359.xml"/><Relationship Id="rId921" Type="http://schemas.openxmlformats.org/officeDocument/2006/relationships/image" Target="NULL"/><Relationship Id="rId1137" Type="http://schemas.openxmlformats.org/officeDocument/2006/relationships/customXml" Target="../ink/ink572.xml"/><Relationship Id="rId1344" Type="http://schemas.openxmlformats.org/officeDocument/2006/relationships/customXml" Target="../ink/ink678.xml"/><Relationship Id="rId1551" Type="http://schemas.openxmlformats.org/officeDocument/2006/relationships/image" Target="NULL"/><Relationship Id="rId50" Type="http://schemas.openxmlformats.org/officeDocument/2006/relationships/customXml" Target="../ink/ink25.xml"/><Relationship Id="rId146" Type="http://schemas.openxmlformats.org/officeDocument/2006/relationships/customXml" Target="../ink/ink73.xml"/><Relationship Id="rId353" Type="http://schemas.openxmlformats.org/officeDocument/2006/relationships/image" Target="NULL"/><Relationship Id="rId560" Type="http://schemas.openxmlformats.org/officeDocument/2006/relationships/customXml" Target="../ink/ink281.xml"/><Relationship Id="rId798" Type="http://schemas.openxmlformats.org/officeDocument/2006/relationships/customXml" Target="../ink/ink401.xml"/><Relationship Id="rId1190" Type="http://schemas.openxmlformats.org/officeDocument/2006/relationships/customXml" Target="../ink/ink599.xml"/><Relationship Id="rId1204" Type="http://schemas.openxmlformats.org/officeDocument/2006/relationships/customXml" Target="../ink/ink606.xml"/><Relationship Id="rId1411" Type="http://schemas.openxmlformats.org/officeDocument/2006/relationships/customXml" Target="../ink/ink712.xml"/><Relationship Id="rId213" Type="http://schemas.openxmlformats.org/officeDocument/2006/relationships/image" Target="NULL"/><Relationship Id="rId420" Type="http://schemas.openxmlformats.org/officeDocument/2006/relationships/customXml" Target="../ink/ink211.xml"/><Relationship Id="rId658" Type="http://schemas.openxmlformats.org/officeDocument/2006/relationships/customXml" Target="../ink/ink331.xml"/><Relationship Id="rId865" Type="http://schemas.openxmlformats.org/officeDocument/2006/relationships/image" Target="NULL"/><Relationship Id="rId1050" Type="http://schemas.openxmlformats.org/officeDocument/2006/relationships/customXml" Target="../ink/ink528.xml"/><Relationship Id="rId1288" Type="http://schemas.openxmlformats.org/officeDocument/2006/relationships/customXml" Target="../ink/ink650.xml"/><Relationship Id="rId1495" Type="http://schemas.openxmlformats.org/officeDocument/2006/relationships/customXml" Target="../ink/ink755.xml"/><Relationship Id="rId1509" Type="http://schemas.openxmlformats.org/officeDocument/2006/relationships/customXml" Target="../ink/ink762.xml"/><Relationship Id="rId297" Type="http://schemas.openxmlformats.org/officeDocument/2006/relationships/image" Target="NULL"/><Relationship Id="rId518" Type="http://schemas.openxmlformats.org/officeDocument/2006/relationships/customXml" Target="../ink/ink260.xml"/><Relationship Id="rId725" Type="http://schemas.openxmlformats.org/officeDocument/2006/relationships/image" Target="NULL"/><Relationship Id="rId932" Type="http://schemas.openxmlformats.org/officeDocument/2006/relationships/customXml" Target="../ink/ink469.xml"/><Relationship Id="rId1148" Type="http://schemas.openxmlformats.org/officeDocument/2006/relationships/image" Target="NULL"/><Relationship Id="rId1355" Type="http://schemas.openxmlformats.org/officeDocument/2006/relationships/image" Target="NULL"/><Relationship Id="rId1562" Type="http://schemas.openxmlformats.org/officeDocument/2006/relationships/customXml" Target="../ink/ink789.xml"/><Relationship Id="rId157" Type="http://schemas.openxmlformats.org/officeDocument/2006/relationships/image" Target="NULL"/><Relationship Id="rId364" Type="http://schemas.openxmlformats.org/officeDocument/2006/relationships/customXml" Target="../ink/ink182.xml"/><Relationship Id="rId1008" Type="http://schemas.openxmlformats.org/officeDocument/2006/relationships/customXml" Target="../ink/ink507.xml"/><Relationship Id="rId1215" Type="http://schemas.openxmlformats.org/officeDocument/2006/relationships/image" Target="NULL"/><Relationship Id="rId1422" Type="http://schemas.openxmlformats.org/officeDocument/2006/relationships/image" Target="NULL"/><Relationship Id="rId61" Type="http://schemas.openxmlformats.org/officeDocument/2006/relationships/image" Target="NULL"/><Relationship Id="rId571" Type="http://schemas.openxmlformats.org/officeDocument/2006/relationships/image" Target="NULL"/><Relationship Id="rId669" Type="http://schemas.openxmlformats.org/officeDocument/2006/relationships/image" Target="NULL"/><Relationship Id="rId876" Type="http://schemas.openxmlformats.org/officeDocument/2006/relationships/customXml" Target="../ink/ink441.xml"/><Relationship Id="rId1299" Type="http://schemas.openxmlformats.org/officeDocument/2006/relationships/image" Target="NULL"/><Relationship Id="rId19" Type="http://schemas.openxmlformats.org/officeDocument/2006/relationships/image" Target="NULL"/><Relationship Id="rId224" Type="http://schemas.openxmlformats.org/officeDocument/2006/relationships/customXml" Target="../ink/ink112.xml"/><Relationship Id="rId431" Type="http://schemas.openxmlformats.org/officeDocument/2006/relationships/image" Target="NULL"/><Relationship Id="rId529" Type="http://schemas.openxmlformats.org/officeDocument/2006/relationships/image" Target="NULL"/><Relationship Id="rId736" Type="http://schemas.openxmlformats.org/officeDocument/2006/relationships/customXml" Target="../ink/ink370.xml"/><Relationship Id="rId1061" Type="http://schemas.openxmlformats.org/officeDocument/2006/relationships/image" Target="NULL"/><Relationship Id="rId1159" Type="http://schemas.openxmlformats.org/officeDocument/2006/relationships/customXml" Target="../ink/ink583.xml"/><Relationship Id="rId1366" Type="http://schemas.openxmlformats.org/officeDocument/2006/relationships/customXml" Target="../ink/ink689.xml"/><Relationship Id="rId168" Type="http://schemas.openxmlformats.org/officeDocument/2006/relationships/customXml" Target="../ink/ink84.xml"/><Relationship Id="rId943" Type="http://schemas.openxmlformats.org/officeDocument/2006/relationships/image" Target="NULL"/><Relationship Id="rId1019" Type="http://schemas.openxmlformats.org/officeDocument/2006/relationships/image" Target="NULL"/><Relationship Id="rId1573" Type="http://schemas.openxmlformats.org/officeDocument/2006/relationships/image" Target="NULL"/><Relationship Id="rId72" Type="http://schemas.openxmlformats.org/officeDocument/2006/relationships/customXml" Target="../ink/ink36.xml"/><Relationship Id="rId375" Type="http://schemas.openxmlformats.org/officeDocument/2006/relationships/image" Target="NULL"/><Relationship Id="rId582" Type="http://schemas.openxmlformats.org/officeDocument/2006/relationships/customXml" Target="../ink/ink292.xml"/><Relationship Id="rId803" Type="http://schemas.openxmlformats.org/officeDocument/2006/relationships/image" Target="NULL"/><Relationship Id="rId1226" Type="http://schemas.openxmlformats.org/officeDocument/2006/relationships/customXml" Target="../ink/ink617.xml"/><Relationship Id="rId1433" Type="http://schemas.openxmlformats.org/officeDocument/2006/relationships/customXml" Target="../ink/ink723.xml"/><Relationship Id="rId3" Type="http://schemas.openxmlformats.org/officeDocument/2006/relationships/image" Target="NULL"/><Relationship Id="rId235" Type="http://schemas.openxmlformats.org/officeDocument/2006/relationships/image" Target="NULL"/><Relationship Id="rId442" Type="http://schemas.openxmlformats.org/officeDocument/2006/relationships/customXml" Target="../ink/ink222.xml"/><Relationship Id="rId887" Type="http://schemas.openxmlformats.org/officeDocument/2006/relationships/image" Target="NULL"/><Relationship Id="rId1072" Type="http://schemas.openxmlformats.org/officeDocument/2006/relationships/customXml" Target="../ink/ink539.xml"/><Relationship Id="rId1500" Type="http://schemas.openxmlformats.org/officeDocument/2006/relationships/image" Target="NULL"/><Relationship Id="rId302" Type="http://schemas.openxmlformats.org/officeDocument/2006/relationships/customXml" Target="../ink/ink151.xml"/><Relationship Id="rId747" Type="http://schemas.openxmlformats.org/officeDocument/2006/relationships/image" Target="NULL"/><Relationship Id="rId954" Type="http://schemas.openxmlformats.org/officeDocument/2006/relationships/customXml" Target="../ink/ink480.xml"/><Relationship Id="rId1377" Type="http://schemas.openxmlformats.org/officeDocument/2006/relationships/image" Target="NULL"/><Relationship Id="rId1584" Type="http://schemas.openxmlformats.org/officeDocument/2006/relationships/customXml" Target="../ink/ink800.xml"/><Relationship Id="rId83" Type="http://schemas.openxmlformats.org/officeDocument/2006/relationships/image" Target="NULL"/><Relationship Id="rId179" Type="http://schemas.openxmlformats.org/officeDocument/2006/relationships/image" Target="NULL"/><Relationship Id="rId386" Type="http://schemas.openxmlformats.org/officeDocument/2006/relationships/image" Target="NULL"/><Relationship Id="rId593" Type="http://schemas.openxmlformats.org/officeDocument/2006/relationships/image" Target="NULL"/><Relationship Id="rId607" Type="http://schemas.openxmlformats.org/officeDocument/2006/relationships/customXml" Target="../ink/ink305.xml"/><Relationship Id="rId814" Type="http://schemas.openxmlformats.org/officeDocument/2006/relationships/image" Target="NULL"/><Relationship Id="rId1237" Type="http://schemas.openxmlformats.org/officeDocument/2006/relationships/image" Target="NULL"/><Relationship Id="rId1444" Type="http://schemas.openxmlformats.org/officeDocument/2006/relationships/customXml" Target="../ink/ink729.xml"/><Relationship Id="rId246" Type="http://schemas.openxmlformats.org/officeDocument/2006/relationships/customXml" Target="../ink/ink123.xml"/><Relationship Id="rId453" Type="http://schemas.openxmlformats.org/officeDocument/2006/relationships/image" Target="NULL"/><Relationship Id="rId660" Type="http://schemas.openxmlformats.org/officeDocument/2006/relationships/customXml" Target="../ink/ink332.xml"/><Relationship Id="rId898" Type="http://schemas.openxmlformats.org/officeDocument/2006/relationships/customXml" Target="../ink/ink452.xml"/><Relationship Id="rId1083" Type="http://schemas.openxmlformats.org/officeDocument/2006/relationships/image" Target="NULL"/><Relationship Id="rId1290" Type="http://schemas.openxmlformats.org/officeDocument/2006/relationships/customXml" Target="../ink/ink651.xml"/><Relationship Id="rId1304" Type="http://schemas.openxmlformats.org/officeDocument/2006/relationships/customXml" Target="../ink/ink658.xml"/><Relationship Id="rId1511" Type="http://schemas.openxmlformats.org/officeDocument/2006/relationships/customXml" Target="../ink/ink763.xml"/><Relationship Id="rId106" Type="http://schemas.openxmlformats.org/officeDocument/2006/relationships/customXml" Target="../ink/ink53.xml"/><Relationship Id="rId313" Type="http://schemas.openxmlformats.org/officeDocument/2006/relationships/image" Target="NULL"/><Relationship Id="rId758" Type="http://schemas.openxmlformats.org/officeDocument/2006/relationships/customXml" Target="../ink/ink381.xml"/><Relationship Id="rId965" Type="http://schemas.openxmlformats.org/officeDocument/2006/relationships/image" Target="NULL"/><Relationship Id="rId1150" Type="http://schemas.openxmlformats.org/officeDocument/2006/relationships/image" Target="NULL"/><Relationship Id="rId1388" Type="http://schemas.openxmlformats.org/officeDocument/2006/relationships/customXml" Target="../ink/ink700.xml"/><Relationship Id="rId1595" Type="http://schemas.openxmlformats.org/officeDocument/2006/relationships/image" Target="NULL"/><Relationship Id="rId1609" Type="http://schemas.openxmlformats.org/officeDocument/2006/relationships/image" Target="NULL"/><Relationship Id="rId10" Type="http://schemas.openxmlformats.org/officeDocument/2006/relationships/customXml" Target="../ink/ink5.xml"/><Relationship Id="rId94" Type="http://schemas.openxmlformats.org/officeDocument/2006/relationships/customXml" Target="../ink/ink47.xml"/><Relationship Id="rId397" Type="http://schemas.openxmlformats.org/officeDocument/2006/relationships/customXml" Target="../ink/ink199.xml"/><Relationship Id="rId520" Type="http://schemas.openxmlformats.org/officeDocument/2006/relationships/customXml" Target="../ink/ink261.xml"/><Relationship Id="rId618" Type="http://schemas.openxmlformats.org/officeDocument/2006/relationships/customXml" Target="../ink/ink311.xml"/><Relationship Id="rId825" Type="http://schemas.openxmlformats.org/officeDocument/2006/relationships/customXml" Target="../ink/ink415.xml"/><Relationship Id="rId1248" Type="http://schemas.openxmlformats.org/officeDocument/2006/relationships/customXml" Target="../ink/ink628.xml"/><Relationship Id="rId1455" Type="http://schemas.openxmlformats.org/officeDocument/2006/relationships/image" Target="NULL"/><Relationship Id="rId257" Type="http://schemas.openxmlformats.org/officeDocument/2006/relationships/image" Target="NULL"/><Relationship Id="rId464" Type="http://schemas.openxmlformats.org/officeDocument/2006/relationships/customXml" Target="../ink/ink233.xml"/><Relationship Id="rId1010" Type="http://schemas.openxmlformats.org/officeDocument/2006/relationships/customXml" Target="../ink/ink508.xml"/><Relationship Id="rId1094" Type="http://schemas.openxmlformats.org/officeDocument/2006/relationships/customXml" Target="../ink/ink550.xml"/><Relationship Id="rId1108" Type="http://schemas.openxmlformats.org/officeDocument/2006/relationships/customXml" Target="../ink/ink557.xml"/><Relationship Id="rId1315" Type="http://schemas.openxmlformats.org/officeDocument/2006/relationships/image" Target="NULL"/><Relationship Id="rId117" Type="http://schemas.openxmlformats.org/officeDocument/2006/relationships/image" Target="NULL"/><Relationship Id="rId671" Type="http://schemas.openxmlformats.org/officeDocument/2006/relationships/image" Target="NULL"/><Relationship Id="rId769" Type="http://schemas.openxmlformats.org/officeDocument/2006/relationships/image" Target="NULL"/><Relationship Id="rId976" Type="http://schemas.openxmlformats.org/officeDocument/2006/relationships/customXml" Target="../ink/ink491.xml"/><Relationship Id="rId1399" Type="http://schemas.openxmlformats.org/officeDocument/2006/relationships/customXml" Target="../ink/ink706.xml"/><Relationship Id="rId324" Type="http://schemas.openxmlformats.org/officeDocument/2006/relationships/customXml" Target="../ink/ink162.xml"/><Relationship Id="rId531" Type="http://schemas.openxmlformats.org/officeDocument/2006/relationships/image" Target="NULL"/><Relationship Id="rId629" Type="http://schemas.openxmlformats.org/officeDocument/2006/relationships/image" Target="NULL"/><Relationship Id="rId1161" Type="http://schemas.openxmlformats.org/officeDocument/2006/relationships/customXml" Target="../ink/ink584.xml"/><Relationship Id="rId1259" Type="http://schemas.openxmlformats.org/officeDocument/2006/relationships/image" Target="NULL"/><Relationship Id="rId1466" Type="http://schemas.openxmlformats.org/officeDocument/2006/relationships/customXml" Target="../ink/ink740.xml"/><Relationship Id="rId836" Type="http://schemas.openxmlformats.org/officeDocument/2006/relationships/customXml" Target="../ink/ink421.xml"/><Relationship Id="rId1021" Type="http://schemas.openxmlformats.org/officeDocument/2006/relationships/image" Target="NULL"/><Relationship Id="rId1119" Type="http://schemas.openxmlformats.org/officeDocument/2006/relationships/customXml" Target="../ink/ink563.xml"/><Relationship Id="rId903" Type="http://schemas.openxmlformats.org/officeDocument/2006/relationships/image" Target="NULL"/><Relationship Id="rId1326" Type="http://schemas.openxmlformats.org/officeDocument/2006/relationships/customXml" Target="../ink/ink669.xml"/><Relationship Id="rId1533" Type="http://schemas.openxmlformats.org/officeDocument/2006/relationships/image" Target="NULL"/><Relationship Id="rId32" Type="http://schemas.openxmlformats.org/officeDocument/2006/relationships/customXml" Target="../ink/ink16.xml"/><Relationship Id="rId1600" Type="http://schemas.openxmlformats.org/officeDocument/2006/relationships/customXml" Target="../ink/ink808.xml"/><Relationship Id="rId181" Type="http://schemas.openxmlformats.org/officeDocument/2006/relationships/image" Target="NULL"/><Relationship Id="rId279" Type="http://schemas.openxmlformats.org/officeDocument/2006/relationships/image" Target="NULL"/><Relationship Id="rId486" Type="http://schemas.openxmlformats.org/officeDocument/2006/relationships/customXml" Target="../ink/ink244.xml"/><Relationship Id="rId693" Type="http://schemas.openxmlformats.org/officeDocument/2006/relationships/image" Target="NULL"/><Relationship Id="rId139" Type="http://schemas.openxmlformats.org/officeDocument/2006/relationships/image" Target="NULL"/><Relationship Id="rId346" Type="http://schemas.openxmlformats.org/officeDocument/2006/relationships/customXml" Target="../ink/ink173.xml"/><Relationship Id="rId553" Type="http://schemas.openxmlformats.org/officeDocument/2006/relationships/image" Target="NULL"/><Relationship Id="rId760" Type="http://schemas.openxmlformats.org/officeDocument/2006/relationships/customXml" Target="../ink/ink382.xml"/><Relationship Id="rId998" Type="http://schemas.openxmlformats.org/officeDocument/2006/relationships/customXml" Target="../ink/ink502.xml"/><Relationship Id="rId1183" Type="http://schemas.openxmlformats.org/officeDocument/2006/relationships/image" Target="NULL"/><Relationship Id="rId1390" Type="http://schemas.openxmlformats.org/officeDocument/2006/relationships/customXml" Target="../ink/ink701.xml"/><Relationship Id="rId206" Type="http://schemas.openxmlformats.org/officeDocument/2006/relationships/customXml" Target="../ink/ink103.xml"/><Relationship Id="rId413" Type="http://schemas.openxmlformats.org/officeDocument/2006/relationships/image" Target="NULL"/><Relationship Id="rId858" Type="http://schemas.openxmlformats.org/officeDocument/2006/relationships/customXml" Target="../ink/ink432.xml"/><Relationship Id="rId1043" Type="http://schemas.openxmlformats.org/officeDocument/2006/relationships/image" Target="NULL"/><Relationship Id="rId1488" Type="http://schemas.openxmlformats.org/officeDocument/2006/relationships/customXml" Target="../ink/ink751.xml"/><Relationship Id="rId620" Type="http://schemas.openxmlformats.org/officeDocument/2006/relationships/customXml" Target="../ink/ink312.xml"/><Relationship Id="rId718" Type="http://schemas.openxmlformats.org/officeDocument/2006/relationships/customXml" Target="../ink/ink361.xml"/><Relationship Id="rId925" Type="http://schemas.openxmlformats.org/officeDocument/2006/relationships/image" Target="NULL"/><Relationship Id="rId1250" Type="http://schemas.openxmlformats.org/officeDocument/2006/relationships/customXml" Target="../ink/ink629.xml"/><Relationship Id="rId1348" Type="http://schemas.openxmlformats.org/officeDocument/2006/relationships/customXml" Target="../ink/ink680.xml"/><Relationship Id="rId1555" Type="http://schemas.openxmlformats.org/officeDocument/2006/relationships/image" Target="NULL"/><Relationship Id="rId1110" Type="http://schemas.openxmlformats.org/officeDocument/2006/relationships/customXml" Target="../ink/ink558.xml"/><Relationship Id="rId1208" Type="http://schemas.openxmlformats.org/officeDocument/2006/relationships/customXml" Target="../ink/ink608.xml"/><Relationship Id="rId1415" Type="http://schemas.openxmlformats.org/officeDocument/2006/relationships/customXml" Target="../ink/ink714.xml"/><Relationship Id="rId54" Type="http://schemas.openxmlformats.org/officeDocument/2006/relationships/customXml" Target="../ink/ink27.xml"/><Relationship Id="rId270" Type="http://schemas.openxmlformats.org/officeDocument/2006/relationships/customXml" Target="../ink/ink135.xml"/><Relationship Id="rId130" Type="http://schemas.openxmlformats.org/officeDocument/2006/relationships/customXml" Target="../ink/ink65.xml"/><Relationship Id="rId368" Type="http://schemas.openxmlformats.org/officeDocument/2006/relationships/customXml" Target="../ink/ink184.xml"/><Relationship Id="rId575" Type="http://schemas.openxmlformats.org/officeDocument/2006/relationships/image" Target="NULL"/><Relationship Id="rId782" Type="http://schemas.openxmlformats.org/officeDocument/2006/relationships/customXml" Target="../ink/ink393.xml"/><Relationship Id="rId228" Type="http://schemas.openxmlformats.org/officeDocument/2006/relationships/customXml" Target="../ink/ink114.xml"/><Relationship Id="rId435" Type="http://schemas.openxmlformats.org/officeDocument/2006/relationships/image" Target="NULL"/><Relationship Id="rId642" Type="http://schemas.openxmlformats.org/officeDocument/2006/relationships/customXml" Target="../ink/ink323.xml"/><Relationship Id="rId1065" Type="http://schemas.openxmlformats.org/officeDocument/2006/relationships/image" Target="NULL"/><Relationship Id="rId1272" Type="http://schemas.openxmlformats.org/officeDocument/2006/relationships/customXml" Target="../ink/ink640.xml"/><Relationship Id="rId502" Type="http://schemas.openxmlformats.org/officeDocument/2006/relationships/customXml" Target="../ink/ink252.xml"/><Relationship Id="rId947" Type="http://schemas.openxmlformats.org/officeDocument/2006/relationships/image" Target="NULL"/><Relationship Id="rId1132" Type="http://schemas.openxmlformats.org/officeDocument/2006/relationships/image" Target="NULL"/><Relationship Id="rId1577" Type="http://schemas.openxmlformats.org/officeDocument/2006/relationships/image" Target="NULL"/><Relationship Id="rId76" Type="http://schemas.openxmlformats.org/officeDocument/2006/relationships/customXml" Target="../ink/ink38.xml"/><Relationship Id="rId807" Type="http://schemas.openxmlformats.org/officeDocument/2006/relationships/image" Target="NULL"/><Relationship Id="rId1437" Type="http://schemas.openxmlformats.org/officeDocument/2006/relationships/customXml" Target="../ink/ink725.xml"/><Relationship Id="rId1504" Type="http://schemas.openxmlformats.org/officeDocument/2006/relationships/image" Target="NULL"/><Relationship Id="rId292" Type="http://schemas.openxmlformats.org/officeDocument/2006/relationships/customXml" Target="../ink/ink146.xml"/><Relationship Id="rId597" Type="http://schemas.openxmlformats.org/officeDocument/2006/relationships/customXml" Target="../ink/ink300.xml"/><Relationship Id="rId152" Type="http://schemas.openxmlformats.org/officeDocument/2006/relationships/customXml" Target="../ink/ink76.xml"/><Relationship Id="rId457" Type="http://schemas.openxmlformats.org/officeDocument/2006/relationships/image" Target="NULL"/><Relationship Id="rId1087" Type="http://schemas.openxmlformats.org/officeDocument/2006/relationships/image" Target="NULL"/><Relationship Id="rId1294" Type="http://schemas.openxmlformats.org/officeDocument/2006/relationships/customXml" Target="../ink/ink653.xml"/><Relationship Id="rId664" Type="http://schemas.openxmlformats.org/officeDocument/2006/relationships/customXml" Target="../ink/ink334.xml"/><Relationship Id="rId871" Type="http://schemas.openxmlformats.org/officeDocument/2006/relationships/image" Target="NULL"/><Relationship Id="rId969" Type="http://schemas.openxmlformats.org/officeDocument/2006/relationships/image" Target="NULL"/><Relationship Id="rId1599" Type="http://schemas.openxmlformats.org/officeDocument/2006/relationships/image" Target="NULL"/><Relationship Id="rId317" Type="http://schemas.openxmlformats.org/officeDocument/2006/relationships/image" Target="NULL"/><Relationship Id="rId524" Type="http://schemas.openxmlformats.org/officeDocument/2006/relationships/customXml" Target="../ink/ink263.xml"/><Relationship Id="rId731" Type="http://schemas.openxmlformats.org/officeDocument/2006/relationships/image" Target="NULL"/><Relationship Id="rId1154" Type="http://schemas.openxmlformats.org/officeDocument/2006/relationships/image" Target="NULL"/><Relationship Id="rId1361" Type="http://schemas.openxmlformats.org/officeDocument/2006/relationships/image" Target="NULL"/><Relationship Id="rId1459" Type="http://schemas.openxmlformats.org/officeDocument/2006/relationships/image" Target="NULL"/><Relationship Id="rId98" Type="http://schemas.openxmlformats.org/officeDocument/2006/relationships/customXml" Target="../ink/ink49.xml"/><Relationship Id="rId829" Type="http://schemas.openxmlformats.org/officeDocument/2006/relationships/customXml" Target="../ink/ink417.xml"/><Relationship Id="rId1014" Type="http://schemas.openxmlformats.org/officeDocument/2006/relationships/customXml" Target="../ink/ink510.xml"/><Relationship Id="rId1221" Type="http://schemas.openxmlformats.org/officeDocument/2006/relationships/image" Target="NULL"/><Relationship Id="rId1319" Type="http://schemas.openxmlformats.org/officeDocument/2006/relationships/image" Target="NULL"/><Relationship Id="rId1526" Type="http://schemas.openxmlformats.org/officeDocument/2006/relationships/customXml" Target="../ink/ink771.xml"/><Relationship Id="rId25" Type="http://schemas.openxmlformats.org/officeDocument/2006/relationships/image" Target="NULL"/><Relationship Id="rId174" Type="http://schemas.openxmlformats.org/officeDocument/2006/relationships/customXml" Target="../ink/ink87.xml"/><Relationship Id="rId381" Type="http://schemas.openxmlformats.org/officeDocument/2006/relationships/customXml" Target="../ink/ink191.xml"/><Relationship Id="rId241" Type="http://schemas.openxmlformats.org/officeDocument/2006/relationships/image" Target="NULL"/><Relationship Id="rId479" Type="http://schemas.openxmlformats.org/officeDocument/2006/relationships/image" Target="NULL"/><Relationship Id="rId686" Type="http://schemas.openxmlformats.org/officeDocument/2006/relationships/customXml" Target="../ink/ink345.xml"/><Relationship Id="rId893" Type="http://schemas.openxmlformats.org/officeDocument/2006/relationships/image" Target="NULL"/><Relationship Id="rId339" Type="http://schemas.openxmlformats.org/officeDocument/2006/relationships/image" Target="NULL"/><Relationship Id="rId546" Type="http://schemas.openxmlformats.org/officeDocument/2006/relationships/customXml" Target="../ink/ink274.xml"/><Relationship Id="rId753" Type="http://schemas.openxmlformats.org/officeDocument/2006/relationships/image" Target="NULL"/><Relationship Id="rId1176" Type="http://schemas.openxmlformats.org/officeDocument/2006/relationships/image" Target="NULL"/><Relationship Id="rId1383" Type="http://schemas.openxmlformats.org/officeDocument/2006/relationships/image" Target="NULL"/><Relationship Id="rId101" Type="http://schemas.openxmlformats.org/officeDocument/2006/relationships/image" Target="NULL"/><Relationship Id="rId406" Type="http://schemas.openxmlformats.org/officeDocument/2006/relationships/image" Target="NULL"/><Relationship Id="rId960" Type="http://schemas.openxmlformats.org/officeDocument/2006/relationships/customXml" Target="../ink/ink483.xml"/><Relationship Id="rId1036" Type="http://schemas.openxmlformats.org/officeDocument/2006/relationships/customXml" Target="../ink/ink521.xml"/><Relationship Id="rId1243" Type="http://schemas.openxmlformats.org/officeDocument/2006/relationships/image" Target="NULL"/><Relationship Id="rId1590" Type="http://schemas.openxmlformats.org/officeDocument/2006/relationships/customXml" Target="../ink/ink803.xml"/><Relationship Id="rId613" Type="http://schemas.openxmlformats.org/officeDocument/2006/relationships/customXml" Target="../ink/ink308.xml"/><Relationship Id="rId820" Type="http://schemas.openxmlformats.org/officeDocument/2006/relationships/image" Target="NULL"/><Relationship Id="rId918" Type="http://schemas.openxmlformats.org/officeDocument/2006/relationships/customXml" Target="../ink/ink462.xml"/><Relationship Id="rId1450" Type="http://schemas.openxmlformats.org/officeDocument/2006/relationships/customXml" Target="../ink/ink732.xml"/><Relationship Id="rId1548" Type="http://schemas.openxmlformats.org/officeDocument/2006/relationships/customXml" Target="../ink/ink782.xml"/><Relationship Id="rId1103" Type="http://schemas.openxmlformats.org/officeDocument/2006/relationships/image" Target="NULL"/><Relationship Id="rId1310" Type="http://schemas.openxmlformats.org/officeDocument/2006/relationships/customXml" Target="../ink/ink661.xml"/><Relationship Id="rId1408" Type="http://schemas.openxmlformats.org/officeDocument/2006/relationships/image" Target="NULL"/><Relationship Id="rId47" Type="http://schemas.openxmlformats.org/officeDocument/2006/relationships/image" Target="NULL"/><Relationship Id="rId196" Type="http://schemas.openxmlformats.org/officeDocument/2006/relationships/customXml" Target="../ink/ink98.xml"/><Relationship Id="rId263" Type="http://schemas.openxmlformats.org/officeDocument/2006/relationships/image" Target="NULL"/><Relationship Id="rId470" Type="http://schemas.openxmlformats.org/officeDocument/2006/relationships/customXml" Target="../ink/ink236.xml"/><Relationship Id="rId123" Type="http://schemas.openxmlformats.org/officeDocument/2006/relationships/image" Target="NULL"/><Relationship Id="rId330" Type="http://schemas.openxmlformats.org/officeDocument/2006/relationships/customXml" Target="../ink/ink165.xml"/><Relationship Id="rId568" Type="http://schemas.openxmlformats.org/officeDocument/2006/relationships/customXml" Target="../ink/ink285.xml"/><Relationship Id="rId775" Type="http://schemas.openxmlformats.org/officeDocument/2006/relationships/image" Target="NULL"/><Relationship Id="rId982" Type="http://schemas.openxmlformats.org/officeDocument/2006/relationships/customXml" Target="../ink/ink494.xml"/><Relationship Id="rId1198" Type="http://schemas.openxmlformats.org/officeDocument/2006/relationships/customXml" Target="../ink/ink603.xml"/><Relationship Id="rId428" Type="http://schemas.openxmlformats.org/officeDocument/2006/relationships/customXml" Target="../ink/ink215.xml"/><Relationship Id="rId635" Type="http://schemas.openxmlformats.org/officeDocument/2006/relationships/image" Target="NULL"/><Relationship Id="rId842" Type="http://schemas.openxmlformats.org/officeDocument/2006/relationships/customXml" Target="../ink/ink424.xml"/><Relationship Id="rId1058" Type="http://schemas.openxmlformats.org/officeDocument/2006/relationships/customXml" Target="../ink/ink532.xml"/><Relationship Id="rId1265" Type="http://schemas.openxmlformats.org/officeDocument/2006/relationships/image" Target="NULL"/><Relationship Id="rId1472" Type="http://schemas.openxmlformats.org/officeDocument/2006/relationships/customXml" Target="../ink/ink743.xml"/><Relationship Id="rId702" Type="http://schemas.openxmlformats.org/officeDocument/2006/relationships/customXml" Target="../ink/ink353.xml"/><Relationship Id="rId1125" Type="http://schemas.openxmlformats.org/officeDocument/2006/relationships/customXml" Target="../ink/ink566.xml"/><Relationship Id="rId1332" Type="http://schemas.openxmlformats.org/officeDocument/2006/relationships/customXml" Target="../ink/ink672.xml"/><Relationship Id="rId69" Type="http://schemas.openxmlformats.org/officeDocument/2006/relationships/image" Target="NULL"/><Relationship Id="rId285" Type="http://schemas.openxmlformats.org/officeDocument/2006/relationships/image" Target="NULL"/><Relationship Id="rId492" Type="http://schemas.openxmlformats.org/officeDocument/2006/relationships/customXml" Target="../ink/ink247.xml"/><Relationship Id="rId797" Type="http://schemas.openxmlformats.org/officeDocument/2006/relationships/image" Target="NULL"/><Relationship Id="rId145" Type="http://schemas.openxmlformats.org/officeDocument/2006/relationships/image" Target="NULL"/><Relationship Id="rId352" Type="http://schemas.openxmlformats.org/officeDocument/2006/relationships/customXml" Target="../ink/ink176.xml"/><Relationship Id="rId1287" Type="http://schemas.openxmlformats.org/officeDocument/2006/relationships/image" Target="NULL"/><Relationship Id="rId212" Type="http://schemas.openxmlformats.org/officeDocument/2006/relationships/customXml" Target="../ink/ink106.xml"/><Relationship Id="rId657" Type="http://schemas.openxmlformats.org/officeDocument/2006/relationships/image" Target="NULL"/><Relationship Id="rId864" Type="http://schemas.openxmlformats.org/officeDocument/2006/relationships/customXml" Target="../ink/ink435.xml"/><Relationship Id="rId1494" Type="http://schemas.openxmlformats.org/officeDocument/2006/relationships/image" Target="NULL"/><Relationship Id="rId517" Type="http://schemas.openxmlformats.org/officeDocument/2006/relationships/image" Target="NULL"/><Relationship Id="rId724" Type="http://schemas.openxmlformats.org/officeDocument/2006/relationships/customXml" Target="../ink/ink364.xml"/><Relationship Id="rId931" Type="http://schemas.openxmlformats.org/officeDocument/2006/relationships/image" Target="NULL"/><Relationship Id="rId1147" Type="http://schemas.openxmlformats.org/officeDocument/2006/relationships/customXml" Target="../ink/ink577.xml"/><Relationship Id="rId1354" Type="http://schemas.openxmlformats.org/officeDocument/2006/relationships/customXml" Target="../ink/ink683.xml"/><Relationship Id="rId1561" Type="http://schemas.openxmlformats.org/officeDocument/2006/relationships/image" Target="NULL"/><Relationship Id="rId60" Type="http://schemas.openxmlformats.org/officeDocument/2006/relationships/customXml" Target="../ink/ink30.xml"/><Relationship Id="rId1007" Type="http://schemas.openxmlformats.org/officeDocument/2006/relationships/image" Target="NULL"/><Relationship Id="rId1214" Type="http://schemas.openxmlformats.org/officeDocument/2006/relationships/customXml" Target="../ink/ink611.xml"/><Relationship Id="rId1421" Type="http://schemas.openxmlformats.org/officeDocument/2006/relationships/customXml" Target="../ink/ink717.xml"/><Relationship Id="rId1519" Type="http://schemas.openxmlformats.org/officeDocument/2006/relationships/image" Target="NULL"/><Relationship Id="rId18" Type="http://schemas.openxmlformats.org/officeDocument/2006/relationships/customXml" Target="../ink/ink9.xml"/><Relationship Id="rId167" Type="http://schemas.openxmlformats.org/officeDocument/2006/relationships/image" Target="NULL"/><Relationship Id="rId374" Type="http://schemas.openxmlformats.org/officeDocument/2006/relationships/customXml" Target="../ink/ink187.xml"/><Relationship Id="rId581" Type="http://schemas.openxmlformats.org/officeDocument/2006/relationships/image" Target="NULL"/><Relationship Id="rId234" Type="http://schemas.openxmlformats.org/officeDocument/2006/relationships/customXml" Target="../ink/ink117.xml"/><Relationship Id="rId679" Type="http://schemas.openxmlformats.org/officeDocument/2006/relationships/image" Target="NULL"/><Relationship Id="rId886" Type="http://schemas.openxmlformats.org/officeDocument/2006/relationships/customXml" Target="../ink/ink446.xml"/><Relationship Id="rId2" Type="http://schemas.openxmlformats.org/officeDocument/2006/relationships/customXml" Target="../ink/ink1.xml"/><Relationship Id="rId441" Type="http://schemas.openxmlformats.org/officeDocument/2006/relationships/image" Target="NULL"/><Relationship Id="rId539" Type="http://schemas.openxmlformats.org/officeDocument/2006/relationships/image" Target="NULL"/><Relationship Id="rId746" Type="http://schemas.openxmlformats.org/officeDocument/2006/relationships/customXml" Target="../ink/ink375.xml"/><Relationship Id="rId1071" Type="http://schemas.openxmlformats.org/officeDocument/2006/relationships/image" Target="NULL"/><Relationship Id="rId1169" Type="http://schemas.openxmlformats.org/officeDocument/2006/relationships/customXml" Target="../ink/ink588.xml"/><Relationship Id="rId1376" Type="http://schemas.openxmlformats.org/officeDocument/2006/relationships/customXml" Target="../ink/ink694.xml"/><Relationship Id="rId1583" Type="http://schemas.openxmlformats.org/officeDocument/2006/relationships/image" Target="NULL"/><Relationship Id="rId301" Type="http://schemas.openxmlformats.org/officeDocument/2006/relationships/image" Target="NULL"/><Relationship Id="rId953" Type="http://schemas.openxmlformats.org/officeDocument/2006/relationships/image" Target="NULL"/><Relationship Id="rId1029" Type="http://schemas.openxmlformats.org/officeDocument/2006/relationships/image" Target="NULL"/><Relationship Id="rId1236" Type="http://schemas.openxmlformats.org/officeDocument/2006/relationships/customXml" Target="../ink/ink622.xml"/><Relationship Id="rId82" Type="http://schemas.openxmlformats.org/officeDocument/2006/relationships/customXml" Target="../ink/ink41.xml"/><Relationship Id="rId606" Type="http://schemas.openxmlformats.org/officeDocument/2006/relationships/image" Target="NULL"/><Relationship Id="rId813" Type="http://schemas.openxmlformats.org/officeDocument/2006/relationships/customXml" Target="../ink/ink409.xml"/><Relationship Id="rId1443" Type="http://schemas.openxmlformats.org/officeDocument/2006/relationships/customXml" Target="../ink/ink728.xml"/><Relationship Id="rId1303" Type="http://schemas.openxmlformats.org/officeDocument/2006/relationships/image" Target="NULL"/><Relationship Id="rId1510" Type="http://schemas.openxmlformats.org/officeDocument/2006/relationships/image" Target="NULL"/><Relationship Id="rId1608" Type="http://schemas.openxmlformats.org/officeDocument/2006/relationships/customXml" Target="../ink/ink812.xml"/><Relationship Id="rId189" Type="http://schemas.openxmlformats.org/officeDocument/2006/relationships/image" Target="NULL"/><Relationship Id="rId396" Type="http://schemas.openxmlformats.org/officeDocument/2006/relationships/image" Target="NULL"/><Relationship Id="rId256" Type="http://schemas.openxmlformats.org/officeDocument/2006/relationships/customXml" Target="../ink/ink128.xml"/><Relationship Id="rId463" Type="http://schemas.openxmlformats.org/officeDocument/2006/relationships/image" Target="NULL"/><Relationship Id="rId670" Type="http://schemas.openxmlformats.org/officeDocument/2006/relationships/customXml" Target="../ink/ink337.xml"/><Relationship Id="rId1093" Type="http://schemas.openxmlformats.org/officeDocument/2006/relationships/image" Target="NULL"/><Relationship Id="rId116" Type="http://schemas.openxmlformats.org/officeDocument/2006/relationships/customXml" Target="../ink/ink58.xml"/><Relationship Id="rId323" Type="http://schemas.openxmlformats.org/officeDocument/2006/relationships/image" Target="NULL"/><Relationship Id="rId530" Type="http://schemas.openxmlformats.org/officeDocument/2006/relationships/customXml" Target="../ink/ink266.xml"/><Relationship Id="rId768" Type="http://schemas.openxmlformats.org/officeDocument/2006/relationships/customXml" Target="../ink/ink386.xml"/><Relationship Id="rId975" Type="http://schemas.openxmlformats.org/officeDocument/2006/relationships/image" Target="NULL"/><Relationship Id="rId1160" Type="http://schemas.openxmlformats.org/officeDocument/2006/relationships/image" Target="NULL"/><Relationship Id="rId1398" Type="http://schemas.openxmlformats.org/officeDocument/2006/relationships/image" Target="NULL"/><Relationship Id="rId628" Type="http://schemas.openxmlformats.org/officeDocument/2006/relationships/customXml" Target="../ink/ink316.xml"/><Relationship Id="rId835" Type="http://schemas.openxmlformats.org/officeDocument/2006/relationships/image" Target="NULL"/><Relationship Id="rId1258" Type="http://schemas.openxmlformats.org/officeDocument/2006/relationships/customXml" Target="../ink/ink633.xml"/><Relationship Id="rId1465" Type="http://schemas.openxmlformats.org/officeDocument/2006/relationships/image" Target="NULL"/><Relationship Id="rId1020" Type="http://schemas.openxmlformats.org/officeDocument/2006/relationships/customXml" Target="../ink/ink513.xml"/><Relationship Id="rId1118" Type="http://schemas.openxmlformats.org/officeDocument/2006/relationships/image" Target="NULL"/><Relationship Id="rId1325" Type="http://schemas.openxmlformats.org/officeDocument/2006/relationships/image" Target="NULL"/><Relationship Id="rId1532" Type="http://schemas.openxmlformats.org/officeDocument/2006/relationships/customXml" Target="../ink/ink774.xml"/><Relationship Id="rId902" Type="http://schemas.openxmlformats.org/officeDocument/2006/relationships/customXml" Target="../ink/ink454.xml"/><Relationship Id="rId31" Type="http://schemas.openxmlformats.org/officeDocument/2006/relationships/image" Target="NULL"/><Relationship Id="rId180" Type="http://schemas.openxmlformats.org/officeDocument/2006/relationships/customXml" Target="../ink/ink90.xml"/><Relationship Id="rId278" Type="http://schemas.openxmlformats.org/officeDocument/2006/relationships/customXml" Target="../ink/ink139.xml"/><Relationship Id="rId485" Type="http://schemas.openxmlformats.org/officeDocument/2006/relationships/image" Target="NULL"/><Relationship Id="rId692" Type="http://schemas.openxmlformats.org/officeDocument/2006/relationships/customXml" Target="../ink/ink348.xml"/><Relationship Id="rId138" Type="http://schemas.openxmlformats.org/officeDocument/2006/relationships/customXml" Target="../ink/ink69.xml"/><Relationship Id="rId345" Type="http://schemas.openxmlformats.org/officeDocument/2006/relationships/image" Target="NULL"/><Relationship Id="rId552" Type="http://schemas.openxmlformats.org/officeDocument/2006/relationships/customXml" Target="../ink/ink277.xml"/><Relationship Id="rId997" Type="http://schemas.openxmlformats.org/officeDocument/2006/relationships/image" Target="NULL"/><Relationship Id="rId1182" Type="http://schemas.openxmlformats.org/officeDocument/2006/relationships/customXml" Target="../ink/ink595.xml"/><Relationship Id="rId205" Type="http://schemas.openxmlformats.org/officeDocument/2006/relationships/image" Target="NULL"/><Relationship Id="rId412" Type="http://schemas.openxmlformats.org/officeDocument/2006/relationships/customXml" Target="../ink/ink207.xml"/><Relationship Id="rId857" Type="http://schemas.openxmlformats.org/officeDocument/2006/relationships/image" Target="NULL"/><Relationship Id="rId1042" Type="http://schemas.openxmlformats.org/officeDocument/2006/relationships/customXml" Target="../ink/ink524.xml"/><Relationship Id="rId1487" Type="http://schemas.openxmlformats.org/officeDocument/2006/relationships/image" Target="NULL"/><Relationship Id="rId717" Type="http://schemas.openxmlformats.org/officeDocument/2006/relationships/image" Target="NULL"/><Relationship Id="rId924" Type="http://schemas.openxmlformats.org/officeDocument/2006/relationships/customXml" Target="../ink/ink465.xml"/><Relationship Id="rId1347" Type="http://schemas.openxmlformats.org/officeDocument/2006/relationships/image" Target="NULL"/><Relationship Id="rId1554" Type="http://schemas.openxmlformats.org/officeDocument/2006/relationships/customXml" Target="../ink/ink785.xml"/><Relationship Id="rId53" Type="http://schemas.openxmlformats.org/officeDocument/2006/relationships/image" Target="NULL"/><Relationship Id="rId1207" Type="http://schemas.openxmlformats.org/officeDocument/2006/relationships/image" Target="NULL"/><Relationship Id="rId1414" Type="http://schemas.openxmlformats.org/officeDocument/2006/relationships/image" Target="NULL"/><Relationship Id="rId367" Type="http://schemas.openxmlformats.org/officeDocument/2006/relationships/image" Target="NULL"/><Relationship Id="rId574" Type="http://schemas.openxmlformats.org/officeDocument/2006/relationships/customXml" Target="../ink/ink288.xml"/><Relationship Id="rId227" Type="http://schemas.openxmlformats.org/officeDocument/2006/relationships/image" Target="NULL"/><Relationship Id="rId781" Type="http://schemas.openxmlformats.org/officeDocument/2006/relationships/image" Target="NULL"/><Relationship Id="rId879" Type="http://schemas.openxmlformats.org/officeDocument/2006/relationships/image" Target="NULL"/><Relationship Id="rId434" Type="http://schemas.openxmlformats.org/officeDocument/2006/relationships/customXml" Target="../ink/ink218.xml"/><Relationship Id="rId641" Type="http://schemas.openxmlformats.org/officeDocument/2006/relationships/image" Target="NULL"/><Relationship Id="rId739" Type="http://schemas.openxmlformats.org/officeDocument/2006/relationships/image" Target="NULL"/><Relationship Id="rId1064" Type="http://schemas.openxmlformats.org/officeDocument/2006/relationships/customXml" Target="../ink/ink535.xml"/><Relationship Id="rId1271" Type="http://schemas.openxmlformats.org/officeDocument/2006/relationships/image" Target="NULL"/><Relationship Id="rId1369" Type="http://schemas.openxmlformats.org/officeDocument/2006/relationships/image" Target="NULL"/><Relationship Id="rId1576" Type="http://schemas.openxmlformats.org/officeDocument/2006/relationships/customXml" Target="../ink/ink796.xml"/><Relationship Id="rId501" Type="http://schemas.openxmlformats.org/officeDocument/2006/relationships/image" Target="NULL"/><Relationship Id="rId946" Type="http://schemas.openxmlformats.org/officeDocument/2006/relationships/customXml" Target="../ink/ink476.xml"/><Relationship Id="rId1131" Type="http://schemas.openxmlformats.org/officeDocument/2006/relationships/customXml" Target="../ink/ink569.xml"/><Relationship Id="rId1229" Type="http://schemas.openxmlformats.org/officeDocument/2006/relationships/image" Target="NULL"/><Relationship Id="rId75" Type="http://schemas.openxmlformats.org/officeDocument/2006/relationships/image" Target="NULL"/><Relationship Id="rId806" Type="http://schemas.openxmlformats.org/officeDocument/2006/relationships/customXml" Target="../ink/ink405.xml"/><Relationship Id="rId1436" Type="http://schemas.openxmlformats.org/officeDocument/2006/relationships/image" Target="NULL"/><Relationship Id="rId1503" Type="http://schemas.openxmlformats.org/officeDocument/2006/relationships/customXml" Target="../ink/ink759.xml"/><Relationship Id="rId291" Type="http://schemas.openxmlformats.org/officeDocument/2006/relationships/image" Target="NULL"/><Relationship Id="rId151" Type="http://schemas.openxmlformats.org/officeDocument/2006/relationships/image" Target="NULL"/><Relationship Id="rId389" Type="http://schemas.openxmlformats.org/officeDocument/2006/relationships/customXml" Target="../ink/ink195.xml"/><Relationship Id="rId596" Type="http://schemas.openxmlformats.org/officeDocument/2006/relationships/image" Target="NULL"/><Relationship Id="rId249" Type="http://schemas.openxmlformats.org/officeDocument/2006/relationships/image" Target="NULL"/><Relationship Id="rId456" Type="http://schemas.openxmlformats.org/officeDocument/2006/relationships/customXml" Target="../ink/ink229.xml"/><Relationship Id="rId663" Type="http://schemas.openxmlformats.org/officeDocument/2006/relationships/image" Target="NULL"/><Relationship Id="rId870" Type="http://schemas.openxmlformats.org/officeDocument/2006/relationships/customXml" Target="../ink/ink438.xml"/><Relationship Id="rId1086" Type="http://schemas.openxmlformats.org/officeDocument/2006/relationships/customXml" Target="../ink/ink546.xml"/><Relationship Id="rId1293" Type="http://schemas.openxmlformats.org/officeDocument/2006/relationships/image" Target="NULL"/><Relationship Id="rId109" Type="http://schemas.openxmlformats.org/officeDocument/2006/relationships/image" Target="NULL"/><Relationship Id="rId316" Type="http://schemas.openxmlformats.org/officeDocument/2006/relationships/customXml" Target="../ink/ink158.xml"/><Relationship Id="rId523" Type="http://schemas.openxmlformats.org/officeDocument/2006/relationships/image" Target="NULL"/><Relationship Id="rId968" Type="http://schemas.openxmlformats.org/officeDocument/2006/relationships/customXml" Target="../ink/ink487.xml"/><Relationship Id="rId1153" Type="http://schemas.openxmlformats.org/officeDocument/2006/relationships/customXml" Target="../ink/ink580.xml"/><Relationship Id="rId1598" Type="http://schemas.openxmlformats.org/officeDocument/2006/relationships/customXml" Target="../ink/ink807.xml"/><Relationship Id="rId97" Type="http://schemas.openxmlformats.org/officeDocument/2006/relationships/image" Target="NULL"/><Relationship Id="rId730" Type="http://schemas.openxmlformats.org/officeDocument/2006/relationships/customXml" Target="../ink/ink367.xml"/><Relationship Id="rId828" Type="http://schemas.openxmlformats.org/officeDocument/2006/relationships/image" Target="NULL"/><Relationship Id="rId1013" Type="http://schemas.openxmlformats.org/officeDocument/2006/relationships/image" Target="NULL"/><Relationship Id="rId1360" Type="http://schemas.openxmlformats.org/officeDocument/2006/relationships/customXml" Target="../ink/ink686.xml"/><Relationship Id="rId1458" Type="http://schemas.openxmlformats.org/officeDocument/2006/relationships/customXml" Target="../ink/ink736.xml"/><Relationship Id="rId1220" Type="http://schemas.openxmlformats.org/officeDocument/2006/relationships/customXml" Target="../ink/ink614.xml"/><Relationship Id="rId1318" Type="http://schemas.openxmlformats.org/officeDocument/2006/relationships/customXml" Target="../ink/ink665.xml"/><Relationship Id="rId1525" Type="http://schemas.openxmlformats.org/officeDocument/2006/relationships/image" Target="NULL"/><Relationship Id="rId24" Type="http://schemas.openxmlformats.org/officeDocument/2006/relationships/customXml" Target="../ink/ink12.xml"/><Relationship Id="rId173" Type="http://schemas.openxmlformats.org/officeDocument/2006/relationships/image" Target="NULL"/><Relationship Id="rId380" Type="http://schemas.openxmlformats.org/officeDocument/2006/relationships/customXml" Target="../ink/ink190.xml"/><Relationship Id="rId240" Type="http://schemas.openxmlformats.org/officeDocument/2006/relationships/customXml" Target="../ink/ink120.xml"/><Relationship Id="rId478" Type="http://schemas.openxmlformats.org/officeDocument/2006/relationships/customXml" Target="../ink/ink240.xml"/><Relationship Id="rId685" Type="http://schemas.openxmlformats.org/officeDocument/2006/relationships/image" Target="NULL"/><Relationship Id="rId892" Type="http://schemas.openxmlformats.org/officeDocument/2006/relationships/customXml" Target="../ink/ink449.xml"/><Relationship Id="rId100" Type="http://schemas.openxmlformats.org/officeDocument/2006/relationships/customXml" Target="../ink/ink50.xml"/><Relationship Id="rId338" Type="http://schemas.openxmlformats.org/officeDocument/2006/relationships/customXml" Target="../ink/ink169.xml"/><Relationship Id="rId545" Type="http://schemas.openxmlformats.org/officeDocument/2006/relationships/image" Target="NULL"/><Relationship Id="rId752" Type="http://schemas.openxmlformats.org/officeDocument/2006/relationships/customXml" Target="../ink/ink378.xml"/><Relationship Id="rId1175" Type="http://schemas.openxmlformats.org/officeDocument/2006/relationships/customXml" Target="../ink/ink591.xml"/><Relationship Id="rId1382" Type="http://schemas.openxmlformats.org/officeDocument/2006/relationships/customXml" Target="../ink/ink697.xml"/><Relationship Id="rId405" Type="http://schemas.openxmlformats.org/officeDocument/2006/relationships/customXml" Target="../ink/ink203.xml"/><Relationship Id="rId612" Type="http://schemas.openxmlformats.org/officeDocument/2006/relationships/image" Target="NULL"/><Relationship Id="rId1035" Type="http://schemas.openxmlformats.org/officeDocument/2006/relationships/image" Target="NULL"/><Relationship Id="rId1242" Type="http://schemas.openxmlformats.org/officeDocument/2006/relationships/customXml" Target="../ink/ink625.xml"/><Relationship Id="rId917" Type="http://schemas.openxmlformats.org/officeDocument/2006/relationships/image" Target="NULL"/><Relationship Id="rId1102" Type="http://schemas.openxmlformats.org/officeDocument/2006/relationships/customXml" Target="../ink/ink554.xml"/><Relationship Id="rId1547" Type="http://schemas.openxmlformats.org/officeDocument/2006/relationships/image" Target="NULL"/><Relationship Id="rId46" Type="http://schemas.openxmlformats.org/officeDocument/2006/relationships/customXml" Target="../ink/ink23.xml"/><Relationship Id="rId1407" Type="http://schemas.openxmlformats.org/officeDocument/2006/relationships/customXml" Target="../ink/ink710.xml"/><Relationship Id="rId195" Type="http://schemas.openxmlformats.org/officeDocument/2006/relationships/image" Target="NULL"/><Relationship Id="rId262" Type="http://schemas.openxmlformats.org/officeDocument/2006/relationships/customXml" Target="../ink/ink131.xml"/><Relationship Id="rId567" Type="http://schemas.openxmlformats.org/officeDocument/2006/relationships/image" Target="NULL"/><Relationship Id="rId1197" Type="http://schemas.openxmlformats.org/officeDocument/2006/relationships/image" Target="NULL"/><Relationship Id="rId122" Type="http://schemas.openxmlformats.org/officeDocument/2006/relationships/customXml" Target="../ink/ink61.xml"/><Relationship Id="rId774" Type="http://schemas.openxmlformats.org/officeDocument/2006/relationships/customXml" Target="../ink/ink389.xml"/><Relationship Id="rId981" Type="http://schemas.openxmlformats.org/officeDocument/2006/relationships/image" Target="NULL"/><Relationship Id="rId1057" Type="http://schemas.openxmlformats.org/officeDocument/2006/relationships/image" Target="NULL"/><Relationship Id="rId427" Type="http://schemas.openxmlformats.org/officeDocument/2006/relationships/image" Target="NULL"/><Relationship Id="rId634" Type="http://schemas.openxmlformats.org/officeDocument/2006/relationships/customXml" Target="../ink/ink319.xml"/><Relationship Id="rId841" Type="http://schemas.openxmlformats.org/officeDocument/2006/relationships/image" Target="NULL"/><Relationship Id="rId1264" Type="http://schemas.openxmlformats.org/officeDocument/2006/relationships/customXml" Target="../ink/ink636.xml"/><Relationship Id="rId1471" Type="http://schemas.openxmlformats.org/officeDocument/2006/relationships/image" Target="NULL"/><Relationship Id="rId1569" Type="http://schemas.openxmlformats.org/officeDocument/2006/relationships/image" Target="NULL"/><Relationship Id="rId701" Type="http://schemas.openxmlformats.org/officeDocument/2006/relationships/image" Target="NULL"/><Relationship Id="rId939" Type="http://schemas.openxmlformats.org/officeDocument/2006/relationships/image" Target="NULL"/><Relationship Id="rId1124" Type="http://schemas.openxmlformats.org/officeDocument/2006/relationships/image" Target="NULL"/><Relationship Id="rId1331" Type="http://schemas.openxmlformats.org/officeDocument/2006/relationships/image" Target="NULL"/><Relationship Id="rId68" Type="http://schemas.openxmlformats.org/officeDocument/2006/relationships/customXml" Target="../ink/ink34.xml"/><Relationship Id="rId1429" Type="http://schemas.openxmlformats.org/officeDocument/2006/relationships/customXml" Target="../ink/ink721.xml"/><Relationship Id="rId284" Type="http://schemas.openxmlformats.org/officeDocument/2006/relationships/customXml" Target="../ink/ink142.xml"/><Relationship Id="rId491" Type="http://schemas.openxmlformats.org/officeDocument/2006/relationships/image" Target="NULL"/><Relationship Id="rId144" Type="http://schemas.openxmlformats.org/officeDocument/2006/relationships/customXml" Target="../ink/ink72.xml"/><Relationship Id="rId589" Type="http://schemas.openxmlformats.org/officeDocument/2006/relationships/image" Target="NULL"/><Relationship Id="rId796" Type="http://schemas.openxmlformats.org/officeDocument/2006/relationships/customXml" Target="../ink/ink400.xml"/><Relationship Id="rId351" Type="http://schemas.openxmlformats.org/officeDocument/2006/relationships/image" Target="NULL"/><Relationship Id="rId449" Type="http://schemas.openxmlformats.org/officeDocument/2006/relationships/image" Target="NULL"/><Relationship Id="rId656" Type="http://schemas.openxmlformats.org/officeDocument/2006/relationships/customXml" Target="../ink/ink330.xml"/><Relationship Id="rId863" Type="http://schemas.openxmlformats.org/officeDocument/2006/relationships/image" Target="NULL"/><Relationship Id="rId1079" Type="http://schemas.openxmlformats.org/officeDocument/2006/relationships/image" Target="NULL"/><Relationship Id="rId1286" Type="http://schemas.openxmlformats.org/officeDocument/2006/relationships/customXml" Target="../ink/ink649.xml"/><Relationship Id="rId1493" Type="http://schemas.openxmlformats.org/officeDocument/2006/relationships/customXml" Target="../ink/ink754.xml"/><Relationship Id="rId211" Type="http://schemas.openxmlformats.org/officeDocument/2006/relationships/image" Target="NULL"/><Relationship Id="rId309" Type="http://schemas.openxmlformats.org/officeDocument/2006/relationships/image" Target="NULL"/><Relationship Id="rId516" Type="http://schemas.openxmlformats.org/officeDocument/2006/relationships/customXml" Target="../ink/ink259.xml"/><Relationship Id="rId1146" Type="http://schemas.openxmlformats.org/officeDocument/2006/relationships/image" Target="NULL"/><Relationship Id="rId723" Type="http://schemas.openxmlformats.org/officeDocument/2006/relationships/image" Target="NULL"/><Relationship Id="rId930" Type="http://schemas.openxmlformats.org/officeDocument/2006/relationships/customXml" Target="../ink/ink468.xml"/><Relationship Id="rId1006" Type="http://schemas.openxmlformats.org/officeDocument/2006/relationships/customXml" Target="../ink/ink506.xml"/><Relationship Id="rId1353" Type="http://schemas.openxmlformats.org/officeDocument/2006/relationships/image" Target="NULL"/><Relationship Id="rId1560" Type="http://schemas.openxmlformats.org/officeDocument/2006/relationships/customXml" Target="../ink/ink788.xml"/><Relationship Id="rId1213" Type="http://schemas.openxmlformats.org/officeDocument/2006/relationships/image" Target="NULL"/><Relationship Id="rId1420" Type="http://schemas.openxmlformats.org/officeDocument/2006/relationships/image" Target="NULL"/><Relationship Id="rId1518" Type="http://schemas.openxmlformats.org/officeDocument/2006/relationships/customXml" Target="../ink/ink767.xml"/><Relationship Id="rId17" Type="http://schemas.openxmlformats.org/officeDocument/2006/relationships/image" Target="NULL"/><Relationship Id="rId166" Type="http://schemas.openxmlformats.org/officeDocument/2006/relationships/customXml" Target="../ink/ink83.xml"/><Relationship Id="rId373" Type="http://schemas.openxmlformats.org/officeDocument/2006/relationships/image" Target="NULL"/><Relationship Id="rId580" Type="http://schemas.openxmlformats.org/officeDocument/2006/relationships/customXml" Target="../ink/ink291.xml"/><Relationship Id="rId1" Type="http://schemas.openxmlformats.org/officeDocument/2006/relationships/slideLayout" Target="../slideLayouts/slideLayout2.xml"/><Relationship Id="rId233" Type="http://schemas.openxmlformats.org/officeDocument/2006/relationships/image" Target="NULL"/><Relationship Id="rId440" Type="http://schemas.openxmlformats.org/officeDocument/2006/relationships/customXml" Target="../ink/ink221.xml"/><Relationship Id="rId678" Type="http://schemas.openxmlformats.org/officeDocument/2006/relationships/customXml" Target="../ink/ink341.xml"/><Relationship Id="rId885" Type="http://schemas.openxmlformats.org/officeDocument/2006/relationships/image" Target="NULL"/><Relationship Id="rId1070" Type="http://schemas.openxmlformats.org/officeDocument/2006/relationships/customXml" Target="../ink/ink538.xml"/><Relationship Id="rId300" Type="http://schemas.openxmlformats.org/officeDocument/2006/relationships/customXml" Target="../ink/ink150.xml"/><Relationship Id="rId538" Type="http://schemas.openxmlformats.org/officeDocument/2006/relationships/customXml" Target="../ink/ink270.xml"/><Relationship Id="rId745" Type="http://schemas.openxmlformats.org/officeDocument/2006/relationships/image" Target="NULL"/><Relationship Id="rId952" Type="http://schemas.openxmlformats.org/officeDocument/2006/relationships/customXml" Target="../ink/ink479.xml"/><Relationship Id="rId1168" Type="http://schemas.openxmlformats.org/officeDocument/2006/relationships/image" Target="NULL"/><Relationship Id="rId1375" Type="http://schemas.openxmlformats.org/officeDocument/2006/relationships/image" Target="NULL"/><Relationship Id="rId1582" Type="http://schemas.openxmlformats.org/officeDocument/2006/relationships/customXml" Target="../ink/ink799.xml"/><Relationship Id="rId81" Type="http://schemas.openxmlformats.org/officeDocument/2006/relationships/image" Target="NULL"/><Relationship Id="rId605" Type="http://schemas.openxmlformats.org/officeDocument/2006/relationships/customXml" Target="../ink/ink304.xml"/><Relationship Id="rId812" Type="http://schemas.openxmlformats.org/officeDocument/2006/relationships/image" Target="NULL"/><Relationship Id="rId1028" Type="http://schemas.openxmlformats.org/officeDocument/2006/relationships/customXml" Target="../ink/ink517.xml"/><Relationship Id="rId1235" Type="http://schemas.openxmlformats.org/officeDocument/2006/relationships/image" Target="NULL"/><Relationship Id="rId1442" Type="http://schemas.openxmlformats.org/officeDocument/2006/relationships/image" Target="NULL"/><Relationship Id="rId1302" Type="http://schemas.openxmlformats.org/officeDocument/2006/relationships/customXml" Target="../ink/ink657.xml"/><Relationship Id="rId39" Type="http://schemas.openxmlformats.org/officeDocument/2006/relationships/image" Target="NULL"/><Relationship Id="rId1607" Type="http://schemas.openxmlformats.org/officeDocument/2006/relationships/image" Target="NULL"/><Relationship Id="rId188" Type="http://schemas.openxmlformats.org/officeDocument/2006/relationships/customXml" Target="../ink/ink94.xml"/><Relationship Id="rId395" Type="http://schemas.openxmlformats.org/officeDocument/2006/relationships/customXml" Target="../ink/ink198.xml"/><Relationship Id="rId255" Type="http://schemas.openxmlformats.org/officeDocument/2006/relationships/image" Target="NULL"/><Relationship Id="rId462" Type="http://schemas.openxmlformats.org/officeDocument/2006/relationships/customXml" Target="../ink/ink232.xml"/><Relationship Id="rId1092" Type="http://schemas.openxmlformats.org/officeDocument/2006/relationships/customXml" Target="../ink/ink549.xml"/><Relationship Id="rId1397" Type="http://schemas.openxmlformats.org/officeDocument/2006/relationships/customXml" Target="../ink/ink705.xml"/><Relationship Id="rId115" Type="http://schemas.openxmlformats.org/officeDocument/2006/relationships/image" Target="NULL"/><Relationship Id="rId322" Type="http://schemas.openxmlformats.org/officeDocument/2006/relationships/customXml" Target="../ink/ink161.xml"/><Relationship Id="rId767" Type="http://schemas.openxmlformats.org/officeDocument/2006/relationships/image" Target="NULL"/><Relationship Id="rId974" Type="http://schemas.openxmlformats.org/officeDocument/2006/relationships/customXml" Target="../ink/ink490.xml"/><Relationship Id="rId627" Type="http://schemas.openxmlformats.org/officeDocument/2006/relationships/image" Target="NULL"/><Relationship Id="rId834" Type="http://schemas.openxmlformats.org/officeDocument/2006/relationships/customXml" Target="../ink/ink420.xml"/><Relationship Id="rId1257" Type="http://schemas.openxmlformats.org/officeDocument/2006/relationships/image" Target="NULL"/><Relationship Id="rId1464" Type="http://schemas.openxmlformats.org/officeDocument/2006/relationships/customXml" Target="../ink/ink739.xml"/><Relationship Id="rId901" Type="http://schemas.openxmlformats.org/officeDocument/2006/relationships/image" Target="NULL"/><Relationship Id="rId1117" Type="http://schemas.openxmlformats.org/officeDocument/2006/relationships/customXml" Target="../ink/ink562.xml"/><Relationship Id="rId1324" Type="http://schemas.openxmlformats.org/officeDocument/2006/relationships/customXml" Target="../ink/ink668.xml"/><Relationship Id="rId1531" Type="http://schemas.openxmlformats.org/officeDocument/2006/relationships/image" Target="NULL"/><Relationship Id="rId30" Type="http://schemas.openxmlformats.org/officeDocument/2006/relationships/customXml" Target="../ink/ink15.xml"/><Relationship Id="rId277" Type="http://schemas.openxmlformats.org/officeDocument/2006/relationships/image" Target="NULL"/><Relationship Id="rId484" Type="http://schemas.openxmlformats.org/officeDocument/2006/relationships/customXml" Target="../ink/ink243.xml"/><Relationship Id="rId137" Type="http://schemas.openxmlformats.org/officeDocument/2006/relationships/image" Target="NULL"/><Relationship Id="rId344" Type="http://schemas.openxmlformats.org/officeDocument/2006/relationships/customXml" Target="../ink/ink172.xml"/><Relationship Id="rId691" Type="http://schemas.openxmlformats.org/officeDocument/2006/relationships/image" Target="NULL"/><Relationship Id="rId789" Type="http://schemas.openxmlformats.org/officeDocument/2006/relationships/image" Target="NULL"/><Relationship Id="rId996" Type="http://schemas.openxmlformats.org/officeDocument/2006/relationships/customXml" Target="../ink/ink501.xml"/><Relationship Id="rId551" Type="http://schemas.openxmlformats.org/officeDocument/2006/relationships/image" Target="NULL"/><Relationship Id="rId649" Type="http://schemas.openxmlformats.org/officeDocument/2006/relationships/image" Target="NULL"/><Relationship Id="rId856" Type="http://schemas.openxmlformats.org/officeDocument/2006/relationships/customXml" Target="../ink/ink431.xml"/><Relationship Id="rId1181" Type="http://schemas.openxmlformats.org/officeDocument/2006/relationships/image" Target="NULL"/><Relationship Id="rId1279" Type="http://schemas.openxmlformats.org/officeDocument/2006/relationships/customXml" Target="../ink/ink645.xml"/><Relationship Id="rId1486" Type="http://schemas.openxmlformats.org/officeDocument/2006/relationships/customXml" Target="../ink/ink750.xml"/><Relationship Id="rId204" Type="http://schemas.openxmlformats.org/officeDocument/2006/relationships/customXml" Target="../ink/ink102.xml"/><Relationship Id="rId411" Type="http://schemas.openxmlformats.org/officeDocument/2006/relationships/image" Target="NULL"/><Relationship Id="rId509" Type="http://schemas.openxmlformats.org/officeDocument/2006/relationships/image" Target="NULL"/><Relationship Id="rId1041" Type="http://schemas.openxmlformats.org/officeDocument/2006/relationships/image" Target="NULL"/><Relationship Id="rId1139" Type="http://schemas.openxmlformats.org/officeDocument/2006/relationships/customXml" Target="../ink/ink573.xml"/><Relationship Id="rId1346" Type="http://schemas.openxmlformats.org/officeDocument/2006/relationships/customXml" Target="../ink/ink679.xml"/><Relationship Id="rId716" Type="http://schemas.openxmlformats.org/officeDocument/2006/relationships/customXml" Target="../ink/ink360.xml"/><Relationship Id="rId923" Type="http://schemas.openxmlformats.org/officeDocument/2006/relationships/image" Target="NULL"/><Relationship Id="rId1553" Type="http://schemas.openxmlformats.org/officeDocument/2006/relationships/image" Target="NULL"/><Relationship Id="rId52" Type="http://schemas.openxmlformats.org/officeDocument/2006/relationships/customXml" Target="../ink/ink26.xml"/><Relationship Id="rId1206" Type="http://schemas.openxmlformats.org/officeDocument/2006/relationships/customXml" Target="../ink/ink607.xml"/><Relationship Id="rId1413" Type="http://schemas.openxmlformats.org/officeDocument/2006/relationships/customXml" Target="../ink/ink713.xml"/><Relationship Id="rId299" Type="http://schemas.openxmlformats.org/officeDocument/2006/relationships/image" Target="NULL"/><Relationship Id="rId159" Type="http://schemas.openxmlformats.org/officeDocument/2006/relationships/image" Target="NULL"/><Relationship Id="rId366" Type="http://schemas.openxmlformats.org/officeDocument/2006/relationships/customXml" Target="../ink/ink183.xml"/><Relationship Id="rId573" Type="http://schemas.openxmlformats.org/officeDocument/2006/relationships/image" Target="NULL"/><Relationship Id="rId780" Type="http://schemas.openxmlformats.org/officeDocument/2006/relationships/customXml" Target="../ink/ink392.xml"/><Relationship Id="rId226" Type="http://schemas.openxmlformats.org/officeDocument/2006/relationships/customXml" Target="../ink/ink113.xml"/><Relationship Id="rId433" Type="http://schemas.openxmlformats.org/officeDocument/2006/relationships/image" Target="NULL"/><Relationship Id="rId878" Type="http://schemas.openxmlformats.org/officeDocument/2006/relationships/customXml" Target="../ink/ink442.xml"/><Relationship Id="rId1063" Type="http://schemas.openxmlformats.org/officeDocument/2006/relationships/image" Target="NULL"/><Relationship Id="rId1270" Type="http://schemas.openxmlformats.org/officeDocument/2006/relationships/customXml" Target="../ink/ink639.xml"/><Relationship Id="rId640" Type="http://schemas.openxmlformats.org/officeDocument/2006/relationships/customXml" Target="../ink/ink322.xml"/><Relationship Id="rId738" Type="http://schemas.openxmlformats.org/officeDocument/2006/relationships/customXml" Target="../ink/ink371.xml"/><Relationship Id="rId945" Type="http://schemas.openxmlformats.org/officeDocument/2006/relationships/image" Target="NULL"/><Relationship Id="rId1368" Type="http://schemas.openxmlformats.org/officeDocument/2006/relationships/customXml" Target="../ink/ink690.xml"/><Relationship Id="rId1575" Type="http://schemas.openxmlformats.org/officeDocument/2006/relationships/image" Target="NULL"/><Relationship Id="rId74" Type="http://schemas.openxmlformats.org/officeDocument/2006/relationships/customXml" Target="../ink/ink37.xml"/><Relationship Id="rId500" Type="http://schemas.openxmlformats.org/officeDocument/2006/relationships/customXml" Target="../ink/ink251.xml"/><Relationship Id="rId805" Type="http://schemas.openxmlformats.org/officeDocument/2006/relationships/image" Target="NULL"/><Relationship Id="rId1130" Type="http://schemas.openxmlformats.org/officeDocument/2006/relationships/image" Target="NULL"/><Relationship Id="rId1228" Type="http://schemas.openxmlformats.org/officeDocument/2006/relationships/customXml" Target="../ink/ink618.xml"/><Relationship Id="rId1435" Type="http://schemas.openxmlformats.org/officeDocument/2006/relationships/customXml" Target="../ink/ink724.xml"/><Relationship Id="rId1502" Type="http://schemas.openxmlformats.org/officeDocument/2006/relationships/image" Target="NULL"/><Relationship Id="rId290" Type="http://schemas.openxmlformats.org/officeDocument/2006/relationships/customXml" Target="../ink/ink145.xml"/><Relationship Id="rId388" Type="http://schemas.openxmlformats.org/officeDocument/2006/relationships/image" Target="NULL"/><Relationship Id="rId150" Type="http://schemas.openxmlformats.org/officeDocument/2006/relationships/customXml" Target="../ink/ink75.xml"/><Relationship Id="rId595" Type="http://schemas.openxmlformats.org/officeDocument/2006/relationships/customXml" Target="../ink/ink299.xml"/><Relationship Id="rId248" Type="http://schemas.openxmlformats.org/officeDocument/2006/relationships/customXml" Target="../ink/ink124.xml"/><Relationship Id="rId455" Type="http://schemas.openxmlformats.org/officeDocument/2006/relationships/image" Target="NULL"/><Relationship Id="rId662" Type="http://schemas.openxmlformats.org/officeDocument/2006/relationships/customXml" Target="../ink/ink333.xml"/><Relationship Id="rId1085" Type="http://schemas.openxmlformats.org/officeDocument/2006/relationships/image" Target="NULL"/><Relationship Id="rId1292" Type="http://schemas.openxmlformats.org/officeDocument/2006/relationships/customXml" Target="../ink/ink652.xml"/><Relationship Id="rId108" Type="http://schemas.openxmlformats.org/officeDocument/2006/relationships/customXml" Target="../ink/ink54.xml"/><Relationship Id="rId315" Type="http://schemas.openxmlformats.org/officeDocument/2006/relationships/image" Target="NULL"/><Relationship Id="rId522" Type="http://schemas.openxmlformats.org/officeDocument/2006/relationships/customXml" Target="../ink/ink262.xml"/><Relationship Id="rId967" Type="http://schemas.openxmlformats.org/officeDocument/2006/relationships/image" Target="NULL"/><Relationship Id="rId1152" Type="http://schemas.openxmlformats.org/officeDocument/2006/relationships/image" Target="NULL"/><Relationship Id="rId1597" Type="http://schemas.openxmlformats.org/officeDocument/2006/relationships/image" Target="NULL"/><Relationship Id="rId96" Type="http://schemas.openxmlformats.org/officeDocument/2006/relationships/customXml" Target="../ink/ink48.xml"/><Relationship Id="rId827" Type="http://schemas.openxmlformats.org/officeDocument/2006/relationships/customXml" Target="../ink/ink416.xml"/><Relationship Id="rId1012" Type="http://schemas.openxmlformats.org/officeDocument/2006/relationships/customXml" Target="../ink/ink509.xml"/><Relationship Id="rId1457" Type="http://schemas.openxmlformats.org/officeDocument/2006/relationships/image" Target="NULL"/><Relationship Id="rId1317" Type="http://schemas.openxmlformats.org/officeDocument/2006/relationships/image" Target="NULL"/><Relationship Id="rId1524" Type="http://schemas.openxmlformats.org/officeDocument/2006/relationships/customXml" Target="../ink/ink770.xml"/><Relationship Id="rId23" Type="http://schemas.openxmlformats.org/officeDocument/2006/relationships/image" Target="NULL"/><Relationship Id="rId172" Type="http://schemas.openxmlformats.org/officeDocument/2006/relationships/customXml" Target="../ink/ink86.xml"/><Relationship Id="rId477" Type="http://schemas.openxmlformats.org/officeDocument/2006/relationships/image" Target="NULL"/><Relationship Id="rId684" Type="http://schemas.openxmlformats.org/officeDocument/2006/relationships/customXml" Target="../ink/ink344.xml"/><Relationship Id="rId337" Type="http://schemas.openxmlformats.org/officeDocument/2006/relationships/image" Target="NULL"/><Relationship Id="rId891" Type="http://schemas.openxmlformats.org/officeDocument/2006/relationships/image" Target="NULL"/><Relationship Id="rId989" Type="http://schemas.openxmlformats.org/officeDocument/2006/relationships/image" Target="NULL"/><Relationship Id="rId544" Type="http://schemas.openxmlformats.org/officeDocument/2006/relationships/customXml" Target="../ink/ink273.xml"/><Relationship Id="rId751" Type="http://schemas.openxmlformats.org/officeDocument/2006/relationships/image" Target="NULL"/><Relationship Id="rId849" Type="http://schemas.openxmlformats.org/officeDocument/2006/relationships/image" Target="NULL"/><Relationship Id="rId1174" Type="http://schemas.openxmlformats.org/officeDocument/2006/relationships/image" Target="NULL"/><Relationship Id="rId1381" Type="http://schemas.openxmlformats.org/officeDocument/2006/relationships/image" Target="NULL"/><Relationship Id="rId1479" Type="http://schemas.openxmlformats.org/officeDocument/2006/relationships/image" Target="NULL"/><Relationship Id="rId404" Type="http://schemas.openxmlformats.org/officeDocument/2006/relationships/image" Target="NULL"/><Relationship Id="rId611" Type="http://schemas.openxmlformats.org/officeDocument/2006/relationships/customXml" Target="../ink/ink307.xml"/><Relationship Id="rId1034" Type="http://schemas.openxmlformats.org/officeDocument/2006/relationships/customXml" Target="../ink/ink520.xml"/><Relationship Id="rId1241" Type="http://schemas.openxmlformats.org/officeDocument/2006/relationships/image" Target="NULL"/><Relationship Id="rId1339" Type="http://schemas.openxmlformats.org/officeDocument/2006/relationships/image" Target="NULL"/><Relationship Id="rId709" Type="http://schemas.openxmlformats.org/officeDocument/2006/relationships/image" Target="NULL"/><Relationship Id="rId916" Type="http://schemas.openxmlformats.org/officeDocument/2006/relationships/customXml" Target="../ink/ink461.xml"/><Relationship Id="rId1101" Type="http://schemas.openxmlformats.org/officeDocument/2006/relationships/image" Target="NULL"/><Relationship Id="rId1546" Type="http://schemas.openxmlformats.org/officeDocument/2006/relationships/customXml" Target="../ink/ink781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NULL"/><Relationship Id="rId299" Type="http://schemas.openxmlformats.org/officeDocument/2006/relationships/customXml" Target="../ink/ink965.xml"/><Relationship Id="rId21" Type="http://schemas.openxmlformats.org/officeDocument/2006/relationships/image" Target="NULL"/><Relationship Id="rId63" Type="http://schemas.openxmlformats.org/officeDocument/2006/relationships/image" Target="NULL"/><Relationship Id="rId159" Type="http://schemas.openxmlformats.org/officeDocument/2006/relationships/customXml" Target="../ink/ink894.xml"/><Relationship Id="rId324" Type="http://schemas.openxmlformats.org/officeDocument/2006/relationships/image" Target="NULL"/><Relationship Id="rId366" Type="http://schemas.openxmlformats.org/officeDocument/2006/relationships/image" Target="NULL"/><Relationship Id="rId170" Type="http://schemas.openxmlformats.org/officeDocument/2006/relationships/customXml" Target="../ink/ink900.xml"/><Relationship Id="rId226" Type="http://schemas.openxmlformats.org/officeDocument/2006/relationships/image" Target="NULL"/><Relationship Id="rId433" Type="http://schemas.openxmlformats.org/officeDocument/2006/relationships/customXml" Target="../ink/ink1032.xml"/><Relationship Id="rId268" Type="http://schemas.openxmlformats.org/officeDocument/2006/relationships/image" Target="NULL"/><Relationship Id="rId475" Type="http://schemas.openxmlformats.org/officeDocument/2006/relationships/customXml" Target="../ink/ink1053.xml"/><Relationship Id="rId32" Type="http://schemas.openxmlformats.org/officeDocument/2006/relationships/customXml" Target="../ink/ink830.xml"/><Relationship Id="rId74" Type="http://schemas.openxmlformats.org/officeDocument/2006/relationships/customXml" Target="../ink/ink851.xml"/><Relationship Id="rId128" Type="http://schemas.openxmlformats.org/officeDocument/2006/relationships/customXml" Target="../ink/ink878.xml"/><Relationship Id="rId335" Type="http://schemas.openxmlformats.org/officeDocument/2006/relationships/customXml" Target="../ink/ink983.xml"/><Relationship Id="rId377" Type="http://schemas.openxmlformats.org/officeDocument/2006/relationships/customXml" Target="../ink/ink1004.xml"/><Relationship Id="rId5" Type="http://schemas.openxmlformats.org/officeDocument/2006/relationships/image" Target="NULL"/><Relationship Id="rId181" Type="http://schemas.openxmlformats.org/officeDocument/2006/relationships/image" Target="NULL"/><Relationship Id="rId237" Type="http://schemas.openxmlformats.org/officeDocument/2006/relationships/customXml" Target="../ink/ink934.xml"/><Relationship Id="rId402" Type="http://schemas.openxmlformats.org/officeDocument/2006/relationships/image" Target="NULL"/><Relationship Id="rId279" Type="http://schemas.openxmlformats.org/officeDocument/2006/relationships/customXml" Target="../ink/ink955.xml"/><Relationship Id="rId444" Type="http://schemas.openxmlformats.org/officeDocument/2006/relationships/image" Target="NULL"/><Relationship Id="rId486" Type="http://schemas.openxmlformats.org/officeDocument/2006/relationships/image" Target="NULL"/><Relationship Id="rId43" Type="http://schemas.openxmlformats.org/officeDocument/2006/relationships/image" Target="NULL"/><Relationship Id="rId139" Type="http://schemas.openxmlformats.org/officeDocument/2006/relationships/image" Target="NULL"/><Relationship Id="rId290" Type="http://schemas.openxmlformats.org/officeDocument/2006/relationships/image" Target="NULL"/><Relationship Id="rId304" Type="http://schemas.openxmlformats.org/officeDocument/2006/relationships/image" Target="NULL"/><Relationship Id="rId346" Type="http://schemas.openxmlformats.org/officeDocument/2006/relationships/image" Target="NULL"/><Relationship Id="rId388" Type="http://schemas.openxmlformats.org/officeDocument/2006/relationships/image" Target="NULL"/><Relationship Id="rId85" Type="http://schemas.openxmlformats.org/officeDocument/2006/relationships/image" Target="NULL"/><Relationship Id="rId150" Type="http://schemas.openxmlformats.org/officeDocument/2006/relationships/customXml" Target="../ink/ink889.xml"/><Relationship Id="rId192" Type="http://schemas.openxmlformats.org/officeDocument/2006/relationships/customXml" Target="../ink/ink911.xml"/><Relationship Id="rId206" Type="http://schemas.openxmlformats.org/officeDocument/2006/relationships/customXml" Target="../ink/ink918.xml"/><Relationship Id="rId413" Type="http://schemas.openxmlformats.org/officeDocument/2006/relationships/customXml" Target="../ink/ink1022.xml"/><Relationship Id="rId248" Type="http://schemas.openxmlformats.org/officeDocument/2006/relationships/image" Target="NULL"/><Relationship Id="rId455" Type="http://schemas.openxmlformats.org/officeDocument/2006/relationships/customXml" Target="../ink/ink1043.xml"/><Relationship Id="rId12" Type="http://schemas.openxmlformats.org/officeDocument/2006/relationships/customXml" Target="../ink/ink820.xml"/><Relationship Id="rId108" Type="http://schemas.openxmlformats.org/officeDocument/2006/relationships/customXml" Target="../ink/ink868.xml"/><Relationship Id="rId315" Type="http://schemas.openxmlformats.org/officeDocument/2006/relationships/customXml" Target="../ink/ink973.xml"/><Relationship Id="rId357" Type="http://schemas.openxmlformats.org/officeDocument/2006/relationships/customXml" Target="../ink/ink994.xml"/><Relationship Id="rId54" Type="http://schemas.openxmlformats.org/officeDocument/2006/relationships/customXml" Target="../ink/ink841.xml"/><Relationship Id="rId96" Type="http://schemas.openxmlformats.org/officeDocument/2006/relationships/customXml" Target="../ink/ink862.xml"/><Relationship Id="rId161" Type="http://schemas.openxmlformats.org/officeDocument/2006/relationships/customXml" Target="../ink/ink895.xml"/><Relationship Id="rId217" Type="http://schemas.openxmlformats.org/officeDocument/2006/relationships/image" Target="NULL"/><Relationship Id="rId399" Type="http://schemas.openxmlformats.org/officeDocument/2006/relationships/customXml" Target="../ink/ink1015.xml"/><Relationship Id="rId259" Type="http://schemas.openxmlformats.org/officeDocument/2006/relationships/customXml" Target="../ink/ink945.xml"/><Relationship Id="rId424" Type="http://schemas.openxmlformats.org/officeDocument/2006/relationships/image" Target="NULL"/><Relationship Id="rId466" Type="http://schemas.openxmlformats.org/officeDocument/2006/relationships/image" Target="NULL"/><Relationship Id="rId23" Type="http://schemas.openxmlformats.org/officeDocument/2006/relationships/image" Target="NULL"/><Relationship Id="rId119" Type="http://schemas.openxmlformats.org/officeDocument/2006/relationships/image" Target="NULL"/><Relationship Id="rId270" Type="http://schemas.openxmlformats.org/officeDocument/2006/relationships/image" Target="NULL"/><Relationship Id="rId326" Type="http://schemas.openxmlformats.org/officeDocument/2006/relationships/image" Target="NULL"/><Relationship Id="rId65" Type="http://schemas.openxmlformats.org/officeDocument/2006/relationships/image" Target="NULL"/><Relationship Id="rId130" Type="http://schemas.openxmlformats.org/officeDocument/2006/relationships/customXml" Target="../ink/ink879.xml"/><Relationship Id="rId368" Type="http://schemas.openxmlformats.org/officeDocument/2006/relationships/image" Target="NULL"/><Relationship Id="rId172" Type="http://schemas.openxmlformats.org/officeDocument/2006/relationships/customXml" Target="../ink/ink901.xml"/><Relationship Id="rId228" Type="http://schemas.openxmlformats.org/officeDocument/2006/relationships/image" Target="NULL"/><Relationship Id="rId435" Type="http://schemas.openxmlformats.org/officeDocument/2006/relationships/customXml" Target="../ink/ink1033.xml"/><Relationship Id="rId477" Type="http://schemas.openxmlformats.org/officeDocument/2006/relationships/customXml" Target="../ink/ink1054.xml"/><Relationship Id="rId281" Type="http://schemas.openxmlformats.org/officeDocument/2006/relationships/customXml" Target="../ink/ink956.xml"/><Relationship Id="rId337" Type="http://schemas.openxmlformats.org/officeDocument/2006/relationships/customXml" Target="../ink/ink984.xml"/><Relationship Id="rId34" Type="http://schemas.openxmlformats.org/officeDocument/2006/relationships/customXml" Target="../ink/ink831.xml"/><Relationship Id="rId76" Type="http://schemas.openxmlformats.org/officeDocument/2006/relationships/customXml" Target="../ink/ink852.xml"/><Relationship Id="rId141" Type="http://schemas.openxmlformats.org/officeDocument/2006/relationships/image" Target="NULL"/><Relationship Id="rId379" Type="http://schemas.openxmlformats.org/officeDocument/2006/relationships/customXml" Target="../ink/ink1005.xml"/><Relationship Id="rId7" Type="http://schemas.openxmlformats.org/officeDocument/2006/relationships/image" Target="NULL"/><Relationship Id="rId183" Type="http://schemas.openxmlformats.org/officeDocument/2006/relationships/image" Target="NULL"/><Relationship Id="rId239" Type="http://schemas.openxmlformats.org/officeDocument/2006/relationships/customXml" Target="../ink/ink935.xml"/><Relationship Id="rId390" Type="http://schemas.openxmlformats.org/officeDocument/2006/relationships/image" Target="NULL"/><Relationship Id="rId404" Type="http://schemas.openxmlformats.org/officeDocument/2006/relationships/image" Target="NULL"/><Relationship Id="rId446" Type="http://schemas.openxmlformats.org/officeDocument/2006/relationships/image" Target="NULL"/><Relationship Id="rId250" Type="http://schemas.openxmlformats.org/officeDocument/2006/relationships/image" Target="NULL"/><Relationship Id="rId292" Type="http://schemas.openxmlformats.org/officeDocument/2006/relationships/image" Target="NULL"/><Relationship Id="rId306" Type="http://schemas.openxmlformats.org/officeDocument/2006/relationships/image" Target="NULL"/><Relationship Id="rId488" Type="http://schemas.openxmlformats.org/officeDocument/2006/relationships/customXml" Target="../ink/ink1059.xml"/><Relationship Id="rId45" Type="http://schemas.openxmlformats.org/officeDocument/2006/relationships/image" Target="NULL"/><Relationship Id="rId87" Type="http://schemas.openxmlformats.org/officeDocument/2006/relationships/image" Target="NULL"/><Relationship Id="rId110" Type="http://schemas.openxmlformats.org/officeDocument/2006/relationships/customXml" Target="../ink/ink869.xml"/><Relationship Id="rId348" Type="http://schemas.openxmlformats.org/officeDocument/2006/relationships/image" Target="NULL"/><Relationship Id="rId152" Type="http://schemas.openxmlformats.org/officeDocument/2006/relationships/customXml" Target="../ink/ink890.xml"/><Relationship Id="rId194" Type="http://schemas.openxmlformats.org/officeDocument/2006/relationships/customXml" Target="../ink/ink912.xml"/><Relationship Id="rId208" Type="http://schemas.openxmlformats.org/officeDocument/2006/relationships/customXml" Target="../ink/ink919.xml"/><Relationship Id="rId415" Type="http://schemas.openxmlformats.org/officeDocument/2006/relationships/customXml" Target="../ink/ink1023.xml"/><Relationship Id="rId457" Type="http://schemas.openxmlformats.org/officeDocument/2006/relationships/customXml" Target="../ink/ink1044.xml"/><Relationship Id="rId261" Type="http://schemas.openxmlformats.org/officeDocument/2006/relationships/customXml" Target="../ink/ink946.xml"/><Relationship Id="rId14" Type="http://schemas.openxmlformats.org/officeDocument/2006/relationships/customXml" Target="../ink/ink821.xml"/><Relationship Id="rId56" Type="http://schemas.openxmlformats.org/officeDocument/2006/relationships/customXml" Target="../ink/ink842.xml"/><Relationship Id="rId317" Type="http://schemas.openxmlformats.org/officeDocument/2006/relationships/customXml" Target="../ink/ink974.xml"/><Relationship Id="rId359" Type="http://schemas.openxmlformats.org/officeDocument/2006/relationships/customXml" Target="../ink/ink995.xml"/><Relationship Id="rId98" Type="http://schemas.openxmlformats.org/officeDocument/2006/relationships/customXml" Target="../ink/ink863.xml"/><Relationship Id="rId121" Type="http://schemas.openxmlformats.org/officeDocument/2006/relationships/image" Target="NULL"/><Relationship Id="rId163" Type="http://schemas.openxmlformats.org/officeDocument/2006/relationships/customXml" Target="../ink/ink896.xml"/><Relationship Id="rId219" Type="http://schemas.openxmlformats.org/officeDocument/2006/relationships/image" Target="NULL"/><Relationship Id="rId370" Type="http://schemas.openxmlformats.org/officeDocument/2006/relationships/image" Target="NULL"/><Relationship Id="rId426" Type="http://schemas.openxmlformats.org/officeDocument/2006/relationships/image" Target="NULL"/><Relationship Id="rId230" Type="http://schemas.openxmlformats.org/officeDocument/2006/relationships/image" Target="NULL"/><Relationship Id="rId468" Type="http://schemas.openxmlformats.org/officeDocument/2006/relationships/image" Target="NULL"/><Relationship Id="rId25" Type="http://schemas.openxmlformats.org/officeDocument/2006/relationships/image" Target="NULL"/><Relationship Id="rId67" Type="http://schemas.openxmlformats.org/officeDocument/2006/relationships/image" Target="NULL"/><Relationship Id="rId272" Type="http://schemas.openxmlformats.org/officeDocument/2006/relationships/image" Target="NULL"/><Relationship Id="rId328" Type="http://schemas.openxmlformats.org/officeDocument/2006/relationships/image" Target="NULL"/><Relationship Id="rId132" Type="http://schemas.openxmlformats.org/officeDocument/2006/relationships/customXml" Target="../ink/ink880.xml"/><Relationship Id="rId174" Type="http://schemas.openxmlformats.org/officeDocument/2006/relationships/customXml" Target="../ink/ink902.xml"/><Relationship Id="rId381" Type="http://schemas.openxmlformats.org/officeDocument/2006/relationships/customXml" Target="../ink/ink1006.xml"/><Relationship Id="rId241" Type="http://schemas.openxmlformats.org/officeDocument/2006/relationships/customXml" Target="../ink/ink936.xml"/><Relationship Id="rId437" Type="http://schemas.openxmlformats.org/officeDocument/2006/relationships/customXml" Target="../ink/ink1034.xml"/><Relationship Id="rId479" Type="http://schemas.openxmlformats.org/officeDocument/2006/relationships/customXml" Target="../ink/ink1055.xml"/><Relationship Id="rId36" Type="http://schemas.openxmlformats.org/officeDocument/2006/relationships/customXml" Target="../ink/ink832.xml"/><Relationship Id="rId283" Type="http://schemas.openxmlformats.org/officeDocument/2006/relationships/customXml" Target="../ink/ink957.xml"/><Relationship Id="rId339" Type="http://schemas.openxmlformats.org/officeDocument/2006/relationships/customXml" Target="../ink/ink985.xml"/><Relationship Id="rId490" Type="http://schemas.openxmlformats.org/officeDocument/2006/relationships/customXml" Target="../ink/ink1060.xml"/><Relationship Id="rId78" Type="http://schemas.openxmlformats.org/officeDocument/2006/relationships/customXml" Target="../ink/ink853.xml"/><Relationship Id="rId101" Type="http://schemas.openxmlformats.org/officeDocument/2006/relationships/image" Target="NULL"/><Relationship Id="rId143" Type="http://schemas.openxmlformats.org/officeDocument/2006/relationships/image" Target="NULL"/><Relationship Id="rId185" Type="http://schemas.openxmlformats.org/officeDocument/2006/relationships/image" Target="NULL"/><Relationship Id="rId350" Type="http://schemas.openxmlformats.org/officeDocument/2006/relationships/image" Target="NULL"/><Relationship Id="rId406" Type="http://schemas.openxmlformats.org/officeDocument/2006/relationships/image" Target="NULL"/><Relationship Id="rId9" Type="http://schemas.openxmlformats.org/officeDocument/2006/relationships/image" Target="NULL"/><Relationship Id="rId210" Type="http://schemas.openxmlformats.org/officeDocument/2006/relationships/customXml" Target="../ink/ink920.xml"/><Relationship Id="rId392" Type="http://schemas.openxmlformats.org/officeDocument/2006/relationships/image" Target="NULL"/><Relationship Id="rId448" Type="http://schemas.openxmlformats.org/officeDocument/2006/relationships/image" Target="NULL"/><Relationship Id="rId252" Type="http://schemas.openxmlformats.org/officeDocument/2006/relationships/image" Target="NULL"/><Relationship Id="rId294" Type="http://schemas.openxmlformats.org/officeDocument/2006/relationships/image" Target="NULL"/><Relationship Id="rId308" Type="http://schemas.openxmlformats.org/officeDocument/2006/relationships/image" Target="NULL"/><Relationship Id="rId47" Type="http://schemas.openxmlformats.org/officeDocument/2006/relationships/image" Target="NULL"/><Relationship Id="rId89" Type="http://schemas.openxmlformats.org/officeDocument/2006/relationships/image" Target="NULL"/><Relationship Id="rId112" Type="http://schemas.openxmlformats.org/officeDocument/2006/relationships/customXml" Target="../ink/ink870.xml"/><Relationship Id="rId154" Type="http://schemas.openxmlformats.org/officeDocument/2006/relationships/customXml" Target="../ink/ink891.xml"/><Relationship Id="rId361" Type="http://schemas.openxmlformats.org/officeDocument/2006/relationships/customXml" Target="../ink/ink996.xml"/><Relationship Id="rId196" Type="http://schemas.openxmlformats.org/officeDocument/2006/relationships/customXml" Target="../ink/ink913.xml"/><Relationship Id="rId417" Type="http://schemas.openxmlformats.org/officeDocument/2006/relationships/customXml" Target="../ink/ink1024.xml"/><Relationship Id="rId459" Type="http://schemas.openxmlformats.org/officeDocument/2006/relationships/customXml" Target="../ink/ink1045.xml"/><Relationship Id="rId16" Type="http://schemas.openxmlformats.org/officeDocument/2006/relationships/customXml" Target="../ink/ink822.xml"/><Relationship Id="rId221" Type="http://schemas.openxmlformats.org/officeDocument/2006/relationships/image" Target="NULL"/><Relationship Id="rId263" Type="http://schemas.openxmlformats.org/officeDocument/2006/relationships/customXml" Target="../ink/ink947.xml"/><Relationship Id="rId319" Type="http://schemas.openxmlformats.org/officeDocument/2006/relationships/customXml" Target="../ink/ink975.xml"/><Relationship Id="rId470" Type="http://schemas.openxmlformats.org/officeDocument/2006/relationships/image" Target="NULL"/><Relationship Id="rId58" Type="http://schemas.openxmlformats.org/officeDocument/2006/relationships/customXml" Target="../ink/ink843.xml"/><Relationship Id="rId123" Type="http://schemas.openxmlformats.org/officeDocument/2006/relationships/image" Target="NULL"/><Relationship Id="rId330" Type="http://schemas.openxmlformats.org/officeDocument/2006/relationships/image" Target="NULL"/><Relationship Id="rId165" Type="http://schemas.openxmlformats.org/officeDocument/2006/relationships/customXml" Target="../ink/ink897.xml"/><Relationship Id="rId372" Type="http://schemas.openxmlformats.org/officeDocument/2006/relationships/image" Target="NULL"/><Relationship Id="rId428" Type="http://schemas.openxmlformats.org/officeDocument/2006/relationships/image" Target="NULL"/><Relationship Id="rId232" Type="http://schemas.openxmlformats.org/officeDocument/2006/relationships/image" Target="NULL"/><Relationship Id="rId274" Type="http://schemas.openxmlformats.org/officeDocument/2006/relationships/image" Target="NULL"/><Relationship Id="rId481" Type="http://schemas.openxmlformats.org/officeDocument/2006/relationships/customXml" Target="../ink/ink1056.xml"/><Relationship Id="rId27" Type="http://schemas.openxmlformats.org/officeDocument/2006/relationships/image" Target="NULL"/><Relationship Id="rId69" Type="http://schemas.openxmlformats.org/officeDocument/2006/relationships/image" Target="NULL"/><Relationship Id="rId134" Type="http://schemas.openxmlformats.org/officeDocument/2006/relationships/customXml" Target="../ink/ink881.xml"/><Relationship Id="rId80" Type="http://schemas.openxmlformats.org/officeDocument/2006/relationships/customXml" Target="../ink/ink854.xml"/><Relationship Id="rId176" Type="http://schemas.openxmlformats.org/officeDocument/2006/relationships/customXml" Target="../ink/ink903.xml"/><Relationship Id="rId341" Type="http://schemas.openxmlformats.org/officeDocument/2006/relationships/customXml" Target="../ink/ink986.xml"/><Relationship Id="rId383" Type="http://schemas.openxmlformats.org/officeDocument/2006/relationships/customXml" Target="../ink/ink1007.xml"/><Relationship Id="rId439" Type="http://schemas.openxmlformats.org/officeDocument/2006/relationships/customXml" Target="../ink/ink1035.xml"/><Relationship Id="rId201" Type="http://schemas.openxmlformats.org/officeDocument/2006/relationships/image" Target="NULL"/><Relationship Id="rId243" Type="http://schemas.openxmlformats.org/officeDocument/2006/relationships/customXml" Target="../ink/ink937.xml"/><Relationship Id="rId285" Type="http://schemas.openxmlformats.org/officeDocument/2006/relationships/customXml" Target="../ink/ink958.xml"/><Relationship Id="rId450" Type="http://schemas.openxmlformats.org/officeDocument/2006/relationships/image" Target="NULL"/><Relationship Id="rId38" Type="http://schemas.openxmlformats.org/officeDocument/2006/relationships/customXml" Target="../ink/ink833.xml"/><Relationship Id="rId103" Type="http://schemas.openxmlformats.org/officeDocument/2006/relationships/image" Target="NULL"/><Relationship Id="rId310" Type="http://schemas.openxmlformats.org/officeDocument/2006/relationships/image" Target="NULL"/><Relationship Id="rId492" Type="http://schemas.openxmlformats.org/officeDocument/2006/relationships/image" Target="../media/image800.png"/><Relationship Id="rId91" Type="http://schemas.openxmlformats.org/officeDocument/2006/relationships/image" Target="NULL"/><Relationship Id="rId145" Type="http://schemas.openxmlformats.org/officeDocument/2006/relationships/image" Target="NULL"/><Relationship Id="rId187" Type="http://schemas.openxmlformats.org/officeDocument/2006/relationships/image" Target="NULL"/><Relationship Id="rId352" Type="http://schemas.openxmlformats.org/officeDocument/2006/relationships/image" Target="NULL"/><Relationship Id="rId394" Type="http://schemas.openxmlformats.org/officeDocument/2006/relationships/image" Target="NULL"/><Relationship Id="rId408" Type="http://schemas.openxmlformats.org/officeDocument/2006/relationships/image" Target="NULL"/><Relationship Id="rId212" Type="http://schemas.openxmlformats.org/officeDocument/2006/relationships/customXml" Target="../ink/ink921.xml"/><Relationship Id="rId254" Type="http://schemas.openxmlformats.org/officeDocument/2006/relationships/image" Target="NULL"/><Relationship Id="rId49" Type="http://schemas.openxmlformats.org/officeDocument/2006/relationships/image" Target="NULL"/><Relationship Id="rId114" Type="http://schemas.openxmlformats.org/officeDocument/2006/relationships/customXml" Target="../ink/ink871.xml"/><Relationship Id="rId296" Type="http://schemas.openxmlformats.org/officeDocument/2006/relationships/image" Target="NULL"/><Relationship Id="rId461" Type="http://schemas.openxmlformats.org/officeDocument/2006/relationships/customXml" Target="../ink/ink1046.xml"/><Relationship Id="rId60" Type="http://schemas.openxmlformats.org/officeDocument/2006/relationships/customXml" Target="../ink/ink844.xml"/><Relationship Id="rId156" Type="http://schemas.openxmlformats.org/officeDocument/2006/relationships/image" Target="NULL"/><Relationship Id="rId198" Type="http://schemas.openxmlformats.org/officeDocument/2006/relationships/customXml" Target="../ink/ink914.xml"/><Relationship Id="rId321" Type="http://schemas.openxmlformats.org/officeDocument/2006/relationships/customXml" Target="../ink/ink976.xml"/><Relationship Id="rId363" Type="http://schemas.openxmlformats.org/officeDocument/2006/relationships/customXml" Target="../ink/ink997.xml"/><Relationship Id="rId419" Type="http://schemas.openxmlformats.org/officeDocument/2006/relationships/customXml" Target="../ink/ink1025.xml"/><Relationship Id="rId223" Type="http://schemas.openxmlformats.org/officeDocument/2006/relationships/image" Target="NULL"/><Relationship Id="rId430" Type="http://schemas.openxmlformats.org/officeDocument/2006/relationships/image" Target="NULL"/><Relationship Id="rId18" Type="http://schemas.openxmlformats.org/officeDocument/2006/relationships/customXml" Target="../ink/ink823.xml"/><Relationship Id="rId265" Type="http://schemas.openxmlformats.org/officeDocument/2006/relationships/customXml" Target="../ink/ink948.xml"/><Relationship Id="rId472" Type="http://schemas.openxmlformats.org/officeDocument/2006/relationships/image" Target="NULL"/><Relationship Id="rId125" Type="http://schemas.openxmlformats.org/officeDocument/2006/relationships/image" Target="NULL"/><Relationship Id="rId167" Type="http://schemas.openxmlformats.org/officeDocument/2006/relationships/customXml" Target="../ink/ink898.xml"/><Relationship Id="rId332" Type="http://schemas.openxmlformats.org/officeDocument/2006/relationships/image" Target="NULL"/><Relationship Id="rId374" Type="http://schemas.openxmlformats.org/officeDocument/2006/relationships/image" Target="NULL"/><Relationship Id="rId71" Type="http://schemas.openxmlformats.org/officeDocument/2006/relationships/image" Target="NULL"/><Relationship Id="rId234" Type="http://schemas.openxmlformats.org/officeDocument/2006/relationships/image" Target="NULL"/><Relationship Id="rId2" Type="http://schemas.openxmlformats.org/officeDocument/2006/relationships/customXml" Target="../ink/ink815.xml"/><Relationship Id="rId29" Type="http://schemas.openxmlformats.org/officeDocument/2006/relationships/image" Target="NULL"/><Relationship Id="rId276" Type="http://schemas.openxmlformats.org/officeDocument/2006/relationships/image" Target="NULL"/><Relationship Id="rId441" Type="http://schemas.openxmlformats.org/officeDocument/2006/relationships/customXml" Target="../ink/ink1036.xml"/><Relationship Id="rId483" Type="http://schemas.openxmlformats.org/officeDocument/2006/relationships/customXml" Target="../ink/ink1057.xml"/><Relationship Id="rId40" Type="http://schemas.openxmlformats.org/officeDocument/2006/relationships/customXml" Target="../ink/ink834.xml"/><Relationship Id="rId136" Type="http://schemas.openxmlformats.org/officeDocument/2006/relationships/customXml" Target="../ink/ink882.xml"/><Relationship Id="rId178" Type="http://schemas.openxmlformats.org/officeDocument/2006/relationships/customXml" Target="../ink/ink904.xml"/><Relationship Id="rId301" Type="http://schemas.openxmlformats.org/officeDocument/2006/relationships/customXml" Target="../ink/ink966.xml"/><Relationship Id="rId343" Type="http://schemas.openxmlformats.org/officeDocument/2006/relationships/customXml" Target="../ink/ink987.xml"/><Relationship Id="rId82" Type="http://schemas.openxmlformats.org/officeDocument/2006/relationships/customXml" Target="../ink/ink855.xml"/><Relationship Id="rId203" Type="http://schemas.openxmlformats.org/officeDocument/2006/relationships/image" Target="NULL"/><Relationship Id="rId385" Type="http://schemas.openxmlformats.org/officeDocument/2006/relationships/customXml" Target="../ink/ink1008.xml"/><Relationship Id="rId245" Type="http://schemas.openxmlformats.org/officeDocument/2006/relationships/customXml" Target="../ink/ink938.xml"/><Relationship Id="rId287" Type="http://schemas.openxmlformats.org/officeDocument/2006/relationships/customXml" Target="../ink/ink959.xml"/><Relationship Id="rId410" Type="http://schemas.openxmlformats.org/officeDocument/2006/relationships/image" Target="NULL"/><Relationship Id="rId452" Type="http://schemas.openxmlformats.org/officeDocument/2006/relationships/image" Target="NULL"/><Relationship Id="rId494" Type="http://schemas.openxmlformats.org/officeDocument/2006/relationships/image" Target="../media/image802.png"/><Relationship Id="rId105" Type="http://schemas.openxmlformats.org/officeDocument/2006/relationships/image" Target="NULL"/><Relationship Id="rId147" Type="http://schemas.openxmlformats.org/officeDocument/2006/relationships/image" Target="NULL"/><Relationship Id="rId312" Type="http://schemas.openxmlformats.org/officeDocument/2006/relationships/image" Target="NULL"/><Relationship Id="rId354" Type="http://schemas.openxmlformats.org/officeDocument/2006/relationships/image" Target="NULL"/><Relationship Id="rId51" Type="http://schemas.openxmlformats.org/officeDocument/2006/relationships/image" Target="NULL"/><Relationship Id="rId93" Type="http://schemas.openxmlformats.org/officeDocument/2006/relationships/image" Target="NULL"/><Relationship Id="rId189" Type="http://schemas.openxmlformats.org/officeDocument/2006/relationships/image" Target="NULL"/><Relationship Id="rId396" Type="http://schemas.openxmlformats.org/officeDocument/2006/relationships/image" Target="NULL"/><Relationship Id="rId214" Type="http://schemas.openxmlformats.org/officeDocument/2006/relationships/customXml" Target="../ink/ink922.xml"/><Relationship Id="rId256" Type="http://schemas.openxmlformats.org/officeDocument/2006/relationships/image" Target="NULL"/><Relationship Id="rId298" Type="http://schemas.openxmlformats.org/officeDocument/2006/relationships/image" Target="NULL"/><Relationship Id="rId421" Type="http://schemas.openxmlformats.org/officeDocument/2006/relationships/customXml" Target="../ink/ink1026.xml"/><Relationship Id="rId463" Type="http://schemas.openxmlformats.org/officeDocument/2006/relationships/customXml" Target="../ink/ink1047.xml"/><Relationship Id="rId116" Type="http://schemas.openxmlformats.org/officeDocument/2006/relationships/customXml" Target="../ink/ink872.xml"/><Relationship Id="rId158" Type="http://schemas.openxmlformats.org/officeDocument/2006/relationships/image" Target="NULL"/><Relationship Id="rId323" Type="http://schemas.openxmlformats.org/officeDocument/2006/relationships/customXml" Target="../ink/ink977.xml"/><Relationship Id="rId20" Type="http://schemas.openxmlformats.org/officeDocument/2006/relationships/customXml" Target="../ink/ink824.xml"/><Relationship Id="rId62" Type="http://schemas.openxmlformats.org/officeDocument/2006/relationships/customXml" Target="../ink/ink845.xml"/><Relationship Id="rId365" Type="http://schemas.openxmlformats.org/officeDocument/2006/relationships/customXml" Target="../ink/ink998.xml"/><Relationship Id="rId190" Type="http://schemas.openxmlformats.org/officeDocument/2006/relationships/customXml" Target="../ink/ink910.xml"/><Relationship Id="rId204" Type="http://schemas.openxmlformats.org/officeDocument/2006/relationships/customXml" Target="../ink/ink917.xml"/><Relationship Id="rId225" Type="http://schemas.openxmlformats.org/officeDocument/2006/relationships/customXml" Target="../ink/ink928.xml"/><Relationship Id="rId246" Type="http://schemas.openxmlformats.org/officeDocument/2006/relationships/image" Target="NULL"/><Relationship Id="rId267" Type="http://schemas.openxmlformats.org/officeDocument/2006/relationships/customXml" Target="../ink/ink949.xml"/><Relationship Id="rId288" Type="http://schemas.openxmlformats.org/officeDocument/2006/relationships/image" Target="NULL"/><Relationship Id="rId411" Type="http://schemas.openxmlformats.org/officeDocument/2006/relationships/customXml" Target="../ink/ink1021.xml"/><Relationship Id="rId432" Type="http://schemas.openxmlformats.org/officeDocument/2006/relationships/image" Target="NULL"/><Relationship Id="rId453" Type="http://schemas.openxmlformats.org/officeDocument/2006/relationships/customXml" Target="../ink/ink1042.xml"/><Relationship Id="rId474" Type="http://schemas.openxmlformats.org/officeDocument/2006/relationships/image" Target="NULL"/><Relationship Id="rId106" Type="http://schemas.openxmlformats.org/officeDocument/2006/relationships/customXml" Target="../ink/ink867.xml"/><Relationship Id="rId127" Type="http://schemas.openxmlformats.org/officeDocument/2006/relationships/image" Target="NULL"/><Relationship Id="rId313" Type="http://schemas.openxmlformats.org/officeDocument/2006/relationships/customXml" Target="../ink/ink972.xml"/><Relationship Id="rId10" Type="http://schemas.openxmlformats.org/officeDocument/2006/relationships/customXml" Target="../ink/ink819.xml"/><Relationship Id="rId31" Type="http://schemas.openxmlformats.org/officeDocument/2006/relationships/image" Target="NULL"/><Relationship Id="rId52" Type="http://schemas.openxmlformats.org/officeDocument/2006/relationships/customXml" Target="../ink/ink840.xml"/><Relationship Id="rId73" Type="http://schemas.openxmlformats.org/officeDocument/2006/relationships/image" Target="NULL"/><Relationship Id="rId94" Type="http://schemas.openxmlformats.org/officeDocument/2006/relationships/customXml" Target="../ink/ink861.xml"/><Relationship Id="rId148" Type="http://schemas.openxmlformats.org/officeDocument/2006/relationships/customXml" Target="../ink/ink888.xml"/><Relationship Id="rId169" Type="http://schemas.openxmlformats.org/officeDocument/2006/relationships/image" Target="NULL"/><Relationship Id="rId334" Type="http://schemas.openxmlformats.org/officeDocument/2006/relationships/image" Target="NULL"/><Relationship Id="rId355" Type="http://schemas.openxmlformats.org/officeDocument/2006/relationships/customXml" Target="../ink/ink993.xml"/><Relationship Id="rId376" Type="http://schemas.openxmlformats.org/officeDocument/2006/relationships/image" Target="NULL"/><Relationship Id="rId397" Type="http://schemas.openxmlformats.org/officeDocument/2006/relationships/customXml" Target="../ink/ink1014.xml"/><Relationship Id="rId4" Type="http://schemas.openxmlformats.org/officeDocument/2006/relationships/customXml" Target="../ink/ink816.xml"/><Relationship Id="rId180" Type="http://schemas.openxmlformats.org/officeDocument/2006/relationships/customXml" Target="../ink/ink905.xml"/><Relationship Id="rId215" Type="http://schemas.openxmlformats.org/officeDocument/2006/relationships/image" Target="NULL"/><Relationship Id="rId236" Type="http://schemas.openxmlformats.org/officeDocument/2006/relationships/image" Target="NULL"/><Relationship Id="rId257" Type="http://schemas.openxmlformats.org/officeDocument/2006/relationships/customXml" Target="../ink/ink944.xml"/><Relationship Id="rId278" Type="http://schemas.openxmlformats.org/officeDocument/2006/relationships/image" Target="NULL"/><Relationship Id="rId401" Type="http://schemas.openxmlformats.org/officeDocument/2006/relationships/customXml" Target="../ink/ink1016.xml"/><Relationship Id="rId422" Type="http://schemas.openxmlformats.org/officeDocument/2006/relationships/image" Target="NULL"/><Relationship Id="rId443" Type="http://schemas.openxmlformats.org/officeDocument/2006/relationships/customXml" Target="../ink/ink1037.xml"/><Relationship Id="rId464" Type="http://schemas.openxmlformats.org/officeDocument/2006/relationships/image" Target="NULL"/><Relationship Id="rId303" Type="http://schemas.openxmlformats.org/officeDocument/2006/relationships/customXml" Target="../ink/ink967.xml"/><Relationship Id="rId485" Type="http://schemas.openxmlformats.org/officeDocument/2006/relationships/customXml" Target="../ink/ink1058.xml"/><Relationship Id="rId42" Type="http://schemas.openxmlformats.org/officeDocument/2006/relationships/customXml" Target="../ink/ink835.xml"/><Relationship Id="rId84" Type="http://schemas.openxmlformats.org/officeDocument/2006/relationships/customXml" Target="../ink/ink856.xml"/><Relationship Id="rId138" Type="http://schemas.openxmlformats.org/officeDocument/2006/relationships/customXml" Target="../ink/ink883.xml"/><Relationship Id="rId345" Type="http://schemas.openxmlformats.org/officeDocument/2006/relationships/customXml" Target="../ink/ink988.xml"/><Relationship Id="rId387" Type="http://schemas.openxmlformats.org/officeDocument/2006/relationships/customXml" Target="../ink/ink1009.xml"/><Relationship Id="rId191" Type="http://schemas.openxmlformats.org/officeDocument/2006/relationships/image" Target="NULL"/><Relationship Id="rId205" Type="http://schemas.openxmlformats.org/officeDocument/2006/relationships/image" Target="NULL"/><Relationship Id="rId247" Type="http://schemas.openxmlformats.org/officeDocument/2006/relationships/customXml" Target="../ink/ink939.xml"/><Relationship Id="rId412" Type="http://schemas.openxmlformats.org/officeDocument/2006/relationships/image" Target="NULL"/><Relationship Id="rId107" Type="http://schemas.openxmlformats.org/officeDocument/2006/relationships/image" Target="NULL"/><Relationship Id="rId289" Type="http://schemas.openxmlformats.org/officeDocument/2006/relationships/customXml" Target="../ink/ink960.xml"/><Relationship Id="rId454" Type="http://schemas.openxmlformats.org/officeDocument/2006/relationships/image" Target="NULL"/><Relationship Id="rId11" Type="http://schemas.openxmlformats.org/officeDocument/2006/relationships/image" Target="NULL"/><Relationship Id="rId53" Type="http://schemas.openxmlformats.org/officeDocument/2006/relationships/image" Target="NULL"/><Relationship Id="rId149" Type="http://schemas.openxmlformats.org/officeDocument/2006/relationships/image" Target="NULL"/><Relationship Id="rId314" Type="http://schemas.openxmlformats.org/officeDocument/2006/relationships/image" Target="NULL"/><Relationship Id="rId356" Type="http://schemas.openxmlformats.org/officeDocument/2006/relationships/image" Target="NULL"/><Relationship Id="rId398" Type="http://schemas.openxmlformats.org/officeDocument/2006/relationships/image" Target="NULL"/><Relationship Id="rId95" Type="http://schemas.openxmlformats.org/officeDocument/2006/relationships/image" Target="NULL"/><Relationship Id="rId160" Type="http://schemas.openxmlformats.org/officeDocument/2006/relationships/image" Target="NULL"/><Relationship Id="rId216" Type="http://schemas.openxmlformats.org/officeDocument/2006/relationships/customXml" Target="../ink/ink923.xml"/><Relationship Id="rId423" Type="http://schemas.openxmlformats.org/officeDocument/2006/relationships/customXml" Target="../ink/ink1027.xml"/><Relationship Id="rId258" Type="http://schemas.openxmlformats.org/officeDocument/2006/relationships/image" Target="NULL"/><Relationship Id="rId465" Type="http://schemas.openxmlformats.org/officeDocument/2006/relationships/customXml" Target="../ink/ink1048.xml"/><Relationship Id="rId22" Type="http://schemas.openxmlformats.org/officeDocument/2006/relationships/customXml" Target="../ink/ink825.xml"/><Relationship Id="rId64" Type="http://schemas.openxmlformats.org/officeDocument/2006/relationships/customXml" Target="../ink/ink846.xml"/><Relationship Id="rId118" Type="http://schemas.openxmlformats.org/officeDocument/2006/relationships/customXml" Target="../ink/ink873.xml"/><Relationship Id="rId325" Type="http://schemas.openxmlformats.org/officeDocument/2006/relationships/customXml" Target="../ink/ink978.xml"/><Relationship Id="rId367" Type="http://schemas.openxmlformats.org/officeDocument/2006/relationships/customXml" Target="../ink/ink999.xml"/><Relationship Id="rId171" Type="http://schemas.openxmlformats.org/officeDocument/2006/relationships/image" Target="NULL"/><Relationship Id="rId227" Type="http://schemas.openxmlformats.org/officeDocument/2006/relationships/customXml" Target="../ink/ink929.xml"/><Relationship Id="rId269" Type="http://schemas.openxmlformats.org/officeDocument/2006/relationships/customXml" Target="../ink/ink950.xml"/><Relationship Id="rId434" Type="http://schemas.openxmlformats.org/officeDocument/2006/relationships/image" Target="NULL"/><Relationship Id="rId476" Type="http://schemas.openxmlformats.org/officeDocument/2006/relationships/image" Target="NULL"/><Relationship Id="rId33" Type="http://schemas.openxmlformats.org/officeDocument/2006/relationships/image" Target="NULL"/><Relationship Id="rId129" Type="http://schemas.openxmlformats.org/officeDocument/2006/relationships/image" Target="NULL"/><Relationship Id="rId280" Type="http://schemas.openxmlformats.org/officeDocument/2006/relationships/image" Target="NULL"/><Relationship Id="rId336" Type="http://schemas.openxmlformats.org/officeDocument/2006/relationships/image" Target="NULL"/><Relationship Id="rId75" Type="http://schemas.openxmlformats.org/officeDocument/2006/relationships/image" Target="NULL"/><Relationship Id="rId140" Type="http://schemas.openxmlformats.org/officeDocument/2006/relationships/customXml" Target="../ink/ink884.xml"/><Relationship Id="rId182" Type="http://schemas.openxmlformats.org/officeDocument/2006/relationships/customXml" Target="../ink/ink906.xml"/><Relationship Id="rId378" Type="http://schemas.openxmlformats.org/officeDocument/2006/relationships/image" Target="NULL"/><Relationship Id="rId403" Type="http://schemas.openxmlformats.org/officeDocument/2006/relationships/customXml" Target="../ink/ink1017.xml"/><Relationship Id="rId6" Type="http://schemas.openxmlformats.org/officeDocument/2006/relationships/customXml" Target="../ink/ink817.xml"/><Relationship Id="rId238" Type="http://schemas.openxmlformats.org/officeDocument/2006/relationships/image" Target="NULL"/><Relationship Id="rId445" Type="http://schemas.openxmlformats.org/officeDocument/2006/relationships/customXml" Target="../ink/ink1038.xml"/><Relationship Id="rId487" Type="http://schemas.openxmlformats.org/officeDocument/2006/relationships/image" Target="../media/image799.png"/><Relationship Id="rId291" Type="http://schemas.openxmlformats.org/officeDocument/2006/relationships/customXml" Target="../ink/ink961.xml"/><Relationship Id="rId305" Type="http://schemas.openxmlformats.org/officeDocument/2006/relationships/customXml" Target="../ink/ink968.xml"/><Relationship Id="rId347" Type="http://schemas.openxmlformats.org/officeDocument/2006/relationships/customXml" Target="../ink/ink989.xml"/><Relationship Id="rId44" Type="http://schemas.openxmlformats.org/officeDocument/2006/relationships/customXml" Target="../ink/ink836.xml"/><Relationship Id="rId86" Type="http://schemas.openxmlformats.org/officeDocument/2006/relationships/customXml" Target="../ink/ink857.xml"/><Relationship Id="rId151" Type="http://schemas.openxmlformats.org/officeDocument/2006/relationships/image" Target="NULL"/><Relationship Id="rId389" Type="http://schemas.openxmlformats.org/officeDocument/2006/relationships/customXml" Target="../ink/ink1010.xml"/><Relationship Id="rId193" Type="http://schemas.openxmlformats.org/officeDocument/2006/relationships/image" Target="NULL"/><Relationship Id="rId207" Type="http://schemas.openxmlformats.org/officeDocument/2006/relationships/image" Target="NULL"/><Relationship Id="rId249" Type="http://schemas.openxmlformats.org/officeDocument/2006/relationships/customXml" Target="../ink/ink940.xml"/><Relationship Id="rId414" Type="http://schemas.openxmlformats.org/officeDocument/2006/relationships/image" Target="NULL"/><Relationship Id="rId456" Type="http://schemas.openxmlformats.org/officeDocument/2006/relationships/image" Target="NULL"/><Relationship Id="rId13" Type="http://schemas.openxmlformats.org/officeDocument/2006/relationships/image" Target="NULL"/><Relationship Id="rId109" Type="http://schemas.openxmlformats.org/officeDocument/2006/relationships/image" Target="NULL"/><Relationship Id="rId260" Type="http://schemas.openxmlformats.org/officeDocument/2006/relationships/image" Target="NULL"/><Relationship Id="rId316" Type="http://schemas.openxmlformats.org/officeDocument/2006/relationships/image" Target="NULL"/><Relationship Id="rId55" Type="http://schemas.openxmlformats.org/officeDocument/2006/relationships/image" Target="NULL"/><Relationship Id="rId97" Type="http://schemas.openxmlformats.org/officeDocument/2006/relationships/image" Target="NULL"/><Relationship Id="rId120" Type="http://schemas.openxmlformats.org/officeDocument/2006/relationships/customXml" Target="../ink/ink874.xml"/><Relationship Id="rId358" Type="http://schemas.openxmlformats.org/officeDocument/2006/relationships/image" Target="NULL"/><Relationship Id="rId162" Type="http://schemas.openxmlformats.org/officeDocument/2006/relationships/image" Target="NULL"/><Relationship Id="rId218" Type="http://schemas.openxmlformats.org/officeDocument/2006/relationships/customXml" Target="../ink/ink924.xml"/><Relationship Id="rId425" Type="http://schemas.openxmlformats.org/officeDocument/2006/relationships/customXml" Target="../ink/ink1028.xml"/><Relationship Id="rId467" Type="http://schemas.openxmlformats.org/officeDocument/2006/relationships/customXml" Target="../ink/ink1049.xml"/><Relationship Id="rId271" Type="http://schemas.openxmlformats.org/officeDocument/2006/relationships/customXml" Target="../ink/ink951.xml"/><Relationship Id="rId24" Type="http://schemas.openxmlformats.org/officeDocument/2006/relationships/customXml" Target="../ink/ink826.xml"/><Relationship Id="rId66" Type="http://schemas.openxmlformats.org/officeDocument/2006/relationships/customXml" Target="../ink/ink847.xml"/><Relationship Id="rId131" Type="http://schemas.openxmlformats.org/officeDocument/2006/relationships/image" Target="NULL"/><Relationship Id="rId327" Type="http://schemas.openxmlformats.org/officeDocument/2006/relationships/customXml" Target="../ink/ink979.xml"/><Relationship Id="rId369" Type="http://schemas.openxmlformats.org/officeDocument/2006/relationships/customXml" Target="../ink/ink1000.xml"/><Relationship Id="rId173" Type="http://schemas.openxmlformats.org/officeDocument/2006/relationships/image" Target="NULL"/><Relationship Id="rId229" Type="http://schemas.openxmlformats.org/officeDocument/2006/relationships/customXml" Target="../ink/ink930.xml"/><Relationship Id="rId380" Type="http://schemas.openxmlformats.org/officeDocument/2006/relationships/image" Target="NULL"/><Relationship Id="rId436" Type="http://schemas.openxmlformats.org/officeDocument/2006/relationships/image" Target="NULL"/><Relationship Id="rId240" Type="http://schemas.openxmlformats.org/officeDocument/2006/relationships/image" Target="NULL"/><Relationship Id="rId478" Type="http://schemas.openxmlformats.org/officeDocument/2006/relationships/image" Target="NULL"/><Relationship Id="rId35" Type="http://schemas.openxmlformats.org/officeDocument/2006/relationships/image" Target="NULL"/><Relationship Id="rId77" Type="http://schemas.openxmlformats.org/officeDocument/2006/relationships/image" Target="NULL"/><Relationship Id="rId100" Type="http://schemas.openxmlformats.org/officeDocument/2006/relationships/customXml" Target="../ink/ink864.xml"/><Relationship Id="rId282" Type="http://schemas.openxmlformats.org/officeDocument/2006/relationships/image" Target="NULL"/><Relationship Id="rId338" Type="http://schemas.openxmlformats.org/officeDocument/2006/relationships/image" Target="NULL"/><Relationship Id="rId8" Type="http://schemas.openxmlformats.org/officeDocument/2006/relationships/customXml" Target="../ink/ink818.xml"/><Relationship Id="rId142" Type="http://schemas.openxmlformats.org/officeDocument/2006/relationships/customXml" Target="../ink/ink885.xml"/><Relationship Id="rId184" Type="http://schemas.openxmlformats.org/officeDocument/2006/relationships/customXml" Target="../ink/ink907.xml"/><Relationship Id="rId391" Type="http://schemas.openxmlformats.org/officeDocument/2006/relationships/customXml" Target="../ink/ink1011.xml"/><Relationship Id="rId405" Type="http://schemas.openxmlformats.org/officeDocument/2006/relationships/customXml" Target="../ink/ink1018.xml"/><Relationship Id="rId447" Type="http://schemas.openxmlformats.org/officeDocument/2006/relationships/customXml" Target="../ink/ink1039.xml"/><Relationship Id="rId251" Type="http://schemas.openxmlformats.org/officeDocument/2006/relationships/customXml" Target="../ink/ink941.xml"/><Relationship Id="rId489" Type="http://schemas.openxmlformats.org/officeDocument/2006/relationships/image" Target="NULL"/><Relationship Id="rId46" Type="http://schemas.openxmlformats.org/officeDocument/2006/relationships/customXml" Target="../ink/ink837.xml"/><Relationship Id="rId293" Type="http://schemas.openxmlformats.org/officeDocument/2006/relationships/customXml" Target="../ink/ink962.xml"/><Relationship Id="rId307" Type="http://schemas.openxmlformats.org/officeDocument/2006/relationships/customXml" Target="../ink/ink969.xml"/><Relationship Id="rId349" Type="http://schemas.openxmlformats.org/officeDocument/2006/relationships/customXml" Target="../ink/ink990.xml"/><Relationship Id="rId88" Type="http://schemas.openxmlformats.org/officeDocument/2006/relationships/customXml" Target="../ink/ink858.xml"/><Relationship Id="rId111" Type="http://schemas.openxmlformats.org/officeDocument/2006/relationships/image" Target="NULL"/><Relationship Id="rId153" Type="http://schemas.openxmlformats.org/officeDocument/2006/relationships/image" Target="NULL"/><Relationship Id="rId195" Type="http://schemas.openxmlformats.org/officeDocument/2006/relationships/image" Target="NULL"/><Relationship Id="rId209" Type="http://schemas.openxmlformats.org/officeDocument/2006/relationships/image" Target="NULL"/><Relationship Id="rId360" Type="http://schemas.openxmlformats.org/officeDocument/2006/relationships/image" Target="NULL"/><Relationship Id="rId416" Type="http://schemas.openxmlformats.org/officeDocument/2006/relationships/image" Target="NULL"/><Relationship Id="rId220" Type="http://schemas.openxmlformats.org/officeDocument/2006/relationships/customXml" Target="../ink/ink925.xml"/><Relationship Id="rId458" Type="http://schemas.openxmlformats.org/officeDocument/2006/relationships/image" Target="NULL"/><Relationship Id="rId15" Type="http://schemas.openxmlformats.org/officeDocument/2006/relationships/image" Target="NULL"/><Relationship Id="rId57" Type="http://schemas.openxmlformats.org/officeDocument/2006/relationships/image" Target="NULL"/><Relationship Id="rId262" Type="http://schemas.openxmlformats.org/officeDocument/2006/relationships/image" Target="NULL"/><Relationship Id="rId318" Type="http://schemas.openxmlformats.org/officeDocument/2006/relationships/image" Target="NULL"/><Relationship Id="rId99" Type="http://schemas.openxmlformats.org/officeDocument/2006/relationships/image" Target="NULL"/><Relationship Id="rId122" Type="http://schemas.openxmlformats.org/officeDocument/2006/relationships/customXml" Target="../ink/ink875.xml"/><Relationship Id="rId164" Type="http://schemas.openxmlformats.org/officeDocument/2006/relationships/image" Target="NULL"/><Relationship Id="rId371" Type="http://schemas.openxmlformats.org/officeDocument/2006/relationships/customXml" Target="../ink/ink1001.xml"/><Relationship Id="rId427" Type="http://schemas.openxmlformats.org/officeDocument/2006/relationships/customXml" Target="../ink/ink1029.xml"/><Relationship Id="rId469" Type="http://schemas.openxmlformats.org/officeDocument/2006/relationships/customXml" Target="../ink/ink1050.xml"/><Relationship Id="rId26" Type="http://schemas.openxmlformats.org/officeDocument/2006/relationships/customXml" Target="../ink/ink827.xml"/><Relationship Id="rId231" Type="http://schemas.openxmlformats.org/officeDocument/2006/relationships/customXml" Target="../ink/ink931.xml"/><Relationship Id="rId273" Type="http://schemas.openxmlformats.org/officeDocument/2006/relationships/customXml" Target="../ink/ink952.xml"/><Relationship Id="rId329" Type="http://schemas.openxmlformats.org/officeDocument/2006/relationships/customXml" Target="../ink/ink980.xml"/><Relationship Id="rId480" Type="http://schemas.openxmlformats.org/officeDocument/2006/relationships/image" Target="NULL"/><Relationship Id="rId68" Type="http://schemas.openxmlformats.org/officeDocument/2006/relationships/customXml" Target="../ink/ink848.xml"/><Relationship Id="rId133" Type="http://schemas.openxmlformats.org/officeDocument/2006/relationships/image" Target="NULL"/><Relationship Id="rId175" Type="http://schemas.openxmlformats.org/officeDocument/2006/relationships/image" Target="NULL"/><Relationship Id="rId340" Type="http://schemas.openxmlformats.org/officeDocument/2006/relationships/image" Target="NULL"/><Relationship Id="rId200" Type="http://schemas.openxmlformats.org/officeDocument/2006/relationships/customXml" Target="../ink/ink915.xml"/><Relationship Id="rId382" Type="http://schemas.openxmlformats.org/officeDocument/2006/relationships/image" Target="NULL"/><Relationship Id="rId438" Type="http://schemas.openxmlformats.org/officeDocument/2006/relationships/image" Target="NULL"/><Relationship Id="rId242" Type="http://schemas.openxmlformats.org/officeDocument/2006/relationships/image" Target="NULL"/><Relationship Id="rId284" Type="http://schemas.openxmlformats.org/officeDocument/2006/relationships/image" Target="NULL"/><Relationship Id="rId491" Type="http://schemas.openxmlformats.org/officeDocument/2006/relationships/image" Target="NULL"/><Relationship Id="rId37" Type="http://schemas.openxmlformats.org/officeDocument/2006/relationships/image" Target="NULL"/><Relationship Id="rId79" Type="http://schemas.openxmlformats.org/officeDocument/2006/relationships/image" Target="NULL"/><Relationship Id="rId102" Type="http://schemas.openxmlformats.org/officeDocument/2006/relationships/customXml" Target="../ink/ink865.xml"/><Relationship Id="rId144" Type="http://schemas.openxmlformats.org/officeDocument/2006/relationships/customXml" Target="../ink/ink886.xml"/><Relationship Id="rId90" Type="http://schemas.openxmlformats.org/officeDocument/2006/relationships/customXml" Target="../ink/ink859.xml"/><Relationship Id="rId186" Type="http://schemas.openxmlformats.org/officeDocument/2006/relationships/customXml" Target="../ink/ink908.xml"/><Relationship Id="rId351" Type="http://schemas.openxmlformats.org/officeDocument/2006/relationships/customXml" Target="../ink/ink991.xml"/><Relationship Id="rId393" Type="http://schemas.openxmlformats.org/officeDocument/2006/relationships/customXml" Target="../ink/ink1012.xml"/><Relationship Id="rId407" Type="http://schemas.openxmlformats.org/officeDocument/2006/relationships/customXml" Target="../ink/ink1019.xml"/><Relationship Id="rId449" Type="http://schemas.openxmlformats.org/officeDocument/2006/relationships/customXml" Target="../ink/ink1040.xml"/><Relationship Id="rId211" Type="http://schemas.openxmlformats.org/officeDocument/2006/relationships/image" Target="NULL"/><Relationship Id="rId253" Type="http://schemas.openxmlformats.org/officeDocument/2006/relationships/customXml" Target="../ink/ink942.xml"/><Relationship Id="rId295" Type="http://schemas.openxmlformats.org/officeDocument/2006/relationships/customXml" Target="../ink/ink963.xml"/><Relationship Id="rId309" Type="http://schemas.openxmlformats.org/officeDocument/2006/relationships/customXml" Target="../ink/ink970.xml"/><Relationship Id="rId460" Type="http://schemas.openxmlformats.org/officeDocument/2006/relationships/image" Target="NULL"/><Relationship Id="rId48" Type="http://schemas.openxmlformats.org/officeDocument/2006/relationships/customXml" Target="../ink/ink838.xml"/><Relationship Id="rId113" Type="http://schemas.openxmlformats.org/officeDocument/2006/relationships/image" Target="NULL"/><Relationship Id="rId320" Type="http://schemas.openxmlformats.org/officeDocument/2006/relationships/image" Target="NULL"/><Relationship Id="rId155" Type="http://schemas.openxmlformats.org/officeDocument/2006/relationships/customXml" Target="../ink/ink892.xml"/><Relationship Id="rId197" Type="http://schemas.openxmlformats.org/officeDocument/2006/relationships/image" Target="NULL"/><Relationship Id="rId362" Type="http://schemas.openxmlformats.org/officeDocument/2006/relationships/image" Target="NULL"/><Relationship Id="rId418" Type="http://schemas.openxmlformats.org/officeDocument/2006/relationships/image" Target="NULL"/><Relationship Id="rId222" Type="http://schemas.openxmlformats.org/officeDocument/2006/relationships/customXml" Target="../ink/ink926.xml"/><Relationship Id="rId264" Type="http://schemas.openxmlformats.org/officeDocument/2006/relationships/image" Target="NULL"/><Relationship Id="rId471" Type="http://schemas.openxmlformats.org/officeDocument/2006/relationships/customXml" Target="../ink/ink1051.xml"/><Relationship Id="rId17" Type="http://schemas.openxmlformats.org/officeDocument/2006/relationships/image" Target="NULL"/><Relationship Id="rId59" Type="http://schemas.openxmlformats.org/officeDocument/2006/relationships/image" Target="NULL"/><Relationship Id="rId124" Type="http://schemas.openxmlformats.org/officeDocument/2006/relationships/customXml" Target="../ink/ink876.xml"/><Relationship Id="rId70" Type="http://schemas.openxmlformats.org/officeDocument/2006/relationships/customXml" Target="../ink/ink849.xml"/><Relationship Id="rId166" Type="http://schemas.openxmlformats.org/officeDocument/2006/relationships/image" Target="NULL"/><Relationship Id="rId331" Type="http://schemas.openxmlformats.org/officeDocument/2006/relationships/customXml" Target="../ink/ink981.xml"/><Relationship Id="rId373" Type="http://schemas.openxmlformats.org/officeDocument/2006/relationships/customXml" Target="../ink/ink1002.xml"/><Relationship Id="rId429" Type="http://schemas.openxmlformats.org/officeDocument/2006/relationships/customXml" Target="../ink/ink1030.xml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932.xml"/><Relationship Id="rId440" Type="http://schemas.openxmlformats.org/officeDocument/2006/relationships/image" Target="NULL"/><Relationship Id="rId28" Type="http://schemas.openxmlformats.org/officeDocument/2006/relationships/customXml" Target="../ink/ink828.xml"/><Relationship Id="rId275" Type="http://schemas.openxmlformats.org/officeDocument/2006/relationships/customXml" Target="../ink/ink953.xml"/><Relationship Id="rId300" Type="http://schemas.openxmlformats.org/officeDocument/2006/relationships/image" Target="NULL"/><Relationship Id="rId482" Type="http://schemas.openxmlformats.org/officeDocument/2006/relationships/image" Target="NULL"/><Relationship Id="rId81" Type="http://schemas.openxmlformats.org/officeDocument/2006/relationships/image" Target="NULL"/><Relationship Id="rId135" Type="http://schemas.openxmlformats.org/officeDocument/2006/relationships/image" Target="NULL"/><Relationship Id="rId177" Type="http://schemas.openxmlformats.org/officeDocument/2006/relationships/image" Target="NULL"/><Relationship Id="rId342" Type="http://schemas.openxmlformats.org/officeDocument/2006/relationships/image" Target="NULL"/><Relationship Id="rId384" Type="http://schemas.openxmlformats.org/officeDocument/2006/relationships/image" Target="NULL"/><Relationship Id="rId202" Type="http://schemas.openxmlformats.org/officeDocument/2006/relationships/customXml" Target="../ink/ink916.xml"/><Relationship Id="rId244" Type="http://schemas.openxmlformats.org/officeDocument/2006/relationships/image" Target="NULL"/><Relationship Id="rId39" Type="http://schemas.openxmlformats.org/officeDocument/2006/relationships/image" Target="NULL"/><Relationship Id="rId286" Type="http://schemas.openxmlformats.org/officeDocument/2006/relationships/image" Target="NULL"/><Relationship Id="rId451" Type="http://schemas.openxmlformats.org/officeDocument/2006/relationships/customXml" Target="../ink/ink1041.xml"/><Relationship Id="rId493" Type="http://schemas.openxmlformats.org/officeDocument/2006/relationships/image" Target="../media/image801.png"/><Relationship Id="rId50" Type="http://schemas.openxmlformats.org/officeDocument/2006/relationships/customXml" Target="../ink/ink839.xml"/><Relationship Id="rId104" Type="http://schemas.openxmlformats.org/officeDocument/2006/relationships/customXml" Target="../ink/ink866.xml"/><Relationship Id="rId146" Type="http://schemas.openxmlformats.org/officeDocument/2006/relationships/customXml" Target="../ink/ink887.xml"/><Relationship Id="rId188" Type="http://schemas.openxmlformats.org/officeDocument/2006/relationships/customXml" Target="../ink/ink909.xml"/><Relationship Id="rId311" Type="http://schemas.openxmlformats.org/officeDocument/2006/relationships/customXml" Target="../ink/ink971.xml"/><Relationship Id="rId353" Type="http://schemas.openxmlformats.org/officeDocument/2006/relationships/customXml" Target="../ink/ink992.xml"/><Relationship Id="rId395" Type="http://schemas.openxmlformats.org/officeDocument/2006/relationships/customXml" Target="../ink/ink1013.xml"/><Relationship Id="rId409" Type="http://schemas.openxmlformats.org/officeDocument/2006/relationships/customXml" Target="../ink/ink1020.xml"/><Relationship Id="rId92" Type="http://schemas.openxmlformats.org/officeDocument/2006/relationships/customXml" Target="../ink/ink860.xml"/><Relationship Id="rId213" Type="http://schemas.openxmlformats.org/officeDocument/2006/relationships/image" Target="NULL"/><Relationship Id="rId420" Type="http://schemas.openxmlformats.org/officeDocument/2006/relationships/image" Target="NULL"/><Relationship Id="rId255" Type="http://schemas.openxmlformats.org/officeDocument/2006/relationships/customXml" Target="../ink/ink943.xml"/><Relationship Id="rId297" Type="http://schemas.openxmlformats.org/officeDocument/2006/relationships/customXml" Target="../ink/ink964.xml"/><Relationship Id="rId462" Type="http://schemas.openxmlformats.org/officeDocument/2006/relationships/image" Target="NULL"/><Relationship Id="rId115" Type="http://schemas.openxmlformats.org/officeDocument/2006/relationships/image" Target="NULL"/><Relationship Id="rId157" Type="http://schemas.openxmlformats.org/officeDocument/2006/relationships/customXml" Target="../ink/ink893.xml"/><Relationship Id="rId322" Type="http://schemas.openxmlformats.org/officeDocument/2006/relationships/image" Target="NULL"/><Relationship Id="rId364" Type="http://schemas.openxmlformats.org/officeDocument/2006/relationships/image" Target="NULL"/><Relationship Id="rId61" Type="http://schemas.openxmlformats.org/officeDocument/2006/relationships/image" Target="NULL"/><Relationship Id="rId199" Type="http://schemas.openxmlformats.org/officeDocument/2006/relationships/image" Target="NULL"/><Relationship Id="rId19" Type="http://schemas.openxmlformats.org/officeDocument/2006/relationships/image" Target="NULL"/><Relationship Id="rId224" Type="http://schemas.openxmlformats.org/officeDocument/2006/relationships/customXml" Target="../ink/ink927.xml"/><Relationship Id="rId266" Type="http://schemas.openxmlformats.org/officeDocument/2006/relationships/image" Target="NULL"/><Relationship Id="rId431" Type="http://schemas.openxmlformats.org/officeDocument/2006/relationships/customXml" Target="../ink/ink1031.xml"/><Relationship Id="rId473" Type="http://schemas.openxmlformats.org/officeDocument/2006/relationships/customXml" Target="../ink/ink1052.xml"/><Relationship Id="rId30" Type="http://schemas.openxmlformats.org/officeDocument/2006/relationships/customXml" Target="../ink/ink829.xml"/><Relationship Id="rId126" Type="http://schemas.openxmlformats.org/officeDocument/2006/relationships/customXml" Target="../ink/ink877.xml"/><Relationship Id="rId168" Type="http://schemas.openxmlformats.org/officeDocument/2006/relationships/customXml" Target="../ink/ink899.xml"/><Relationship Id="rId333" Type="http://schemas.openxmlformats.org/officeDocument/2006/relationships/customXml" Target="../ink/ink982.xml"/><Relationship Id="rId72" Type="http://schemas.openxmlformats.org/officeDocument/2006/relationships/customXml" Target="../ink/ink850.xml"/><Relationship Id="rId375" Type="http://schemas.openxmlformats.org/officeDocument/2006/relationships/customXml" Target="../ink/ink1003.xml"/><Relationship Id="rId3" Type="http://schemas.openxmlformats.org/officeDocument/2006/relationships/image" Target="NULL"/><Relationship Id="rId235" Type="http://schemas.openxmlformats.org/officeDocument/2006/relationships/customXml" Target="../ink/ink933.xml"/><Relationship Id="rId277" Type="http://schemas.openxmlformats.org/officeDocument/2006/relationships/customXml" Target="../ink/ink954.xml"/><Relationship Id="rId400" Type="http://schemas.openxmlformats.org/officeDocument/2006/relationships/image" Target="NULL"/><Relationship Id="rId442" Type="http://schemas.openxmlformats.org/officeDocument/2006/relationships/image" Target="NULL"/><Relationship Id="rId484" Type="http://schemas.openxmlformats.org/officeDocument/2006/relationships/image" Target="NULL"/><Relationship Id="rId137" Type="http://schemas.openxmlformats.org/officeDocument/2006/relationships/image" Target="NULL"/><Relationship Id="rId302" Type="http://schemas.openxmlformats.org/officeDocument/2006/relationships/image" Target="NULL"/><Relationship Id="rId344" Type="http://schemas.openxmlformats.org/officeDocument/2006/relationships/image" Target="NULL"/><Relationship Id="rId41" Type="http://schemas.openxmlformats.org/officeDocument/2006/relationships/image" Target="NULL"/><Relationship Id="rId83" Type="http://schemas.openxmlformats.org/officeDocument/2006/relationships/image" Target="NULL"/><Relationship Id="rId179" Type="http://schemas.openxmlformats.org/officeDocument/2006/relationships/image" Target="NULL"/><Relationship Id="rId386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NULL"/><Relationship Id="rId21" Type="http://schemas.openxmlformats.org/officeDocument/2006/relationships/image" Target="NULL"/><Relationship Id="rId324" Type="http://schemas.openxmlformats.org/officeDocument/2006/relationships/image" Target="NULL"/><Relationship Id="rId531" Type="http://schemas.openxmlformats.org/officeDocument/2006/relationships/customXml" Target="../ink/ink1326.xml"/><Relationship Id="rId170" Type="http://schemas.openxmlformats.org/officeDocument/2006/relationships/customXml" Target="../ink/ink1145.xml"/><Relationship Id="rId268" Type="http://schemas.openxmlformats.org/officeDocument/2006/relationships/customXml" Target="../ink/ink1194.xml"/><Relationship Id="rId475" Type="http://schemas.openxmlformats.org/officeDocument/2006/relationships/customXml" Target="../ink/ink1299.xml"/><Relationship Id="rId32" Type="http://schemas.openxmlformats.org/officeDocument/2006/relationships/customXml" Target="../ink/ink1076.xml"/><Relationship Id="rId128" Type="http://schemas.openxmlformats.org/officeDocument/2006/relationships/customXml" Target="../ink/ink1124.xml"/><Relationship Id="rId335" Type="http://schemas.openxmlformats.org/officeDocument/2006/relationships/customXml" Target="../ink/ink1228.xml"/><Relationship Id="rId542" Type="http://schemas.openxmlformats.org/officeDocument/2006/relationships/image" Target="NULL"/><Relationship Id="rId181" Type="http://schemas.openxmlformats.org/officeDocument/2006/relationships/image" Target="NULL"/><Relationship Id="rId402" Type="http://schemas.openxmlformats.org/officeDocument/2006/relationships/customXml" Target="../ink/ink1262.xml"/><Relationship Id="rId279" Type="http://schemas.openxmlformats.org/officeDocument/2006/relationships/image" Target="NULL"/><Relationship Id="rId486" Type="http://schemas.openxmlformats.org/officeDocument/2006/relationships/customXml" Target="../ink/ink1305.xml"/><Relationship Id="rId43" Type="http://schemas.openxmlformats.org/officeDocument/2006/relationships/image" Target="NULL"/><Relationship Id="rId139" Type="http://schemas.openxmlformats.org/officeDocument/2006/relationships/image" Target="NULL"/><Relationship Id="rId346" Type="http://schemas.openxmlformats.org/officeDocument/2006/relationships/image" Target="NULL"/><Relationship Id="rId553" Type="http://schemas.openxmlformats.org/officeDocument/2006/relationships/customXml" Target="../ink/ink1337.xml"/><Relationship Id="rId192" Type="http://schemas.openxmlformats.org/officeDocument/2006/relationships/customXml" Target="../ink/ink1156.xml"/><Relationship Id="rId206" Type="http://schemas.openxmlformats.org/officeDocument/2006/relationships/customXml" Target="../ink/ink1163.xml"/><Relationship Id="rId413" Type="http://schemas.openxmlformats.org/officeDocument/2006/relationships/image" Target="NULL"/><Relationship Id="rId497" Type="http://schemas.openxmlformats.org/officeDocument/2006/relationships/customXml" Target="../ink/ink1310.xml"/><Relationship Id="rId357" Type="http://schemas.openxmlformats.org/officeDocument/2006/relationships/customXml" Target="../ink/ink1239.xml"/><Relationship Id="rId54" Type="http://schemas.openxmlformats.org/officeDocument/2006/relationships/customXml" Target="../ink/ink1087.xml"/><Relationship Id="rId217" Type="http://schemas.openxmlformats.org/officeDocument/2006/relationships/image" Target="NULL"/><Relationship Id="rId564" Type="http://schemas.openxmlformats.org/officeDocument/2006/relationships/image" Target="NULL"/><Relationship Id="rId424" Type="http://schemas.openxmlformats.org/officeDocument/2006/relationships/customXml" Target="../ink/ink1273.xml"/><Relationship Id="rId270" Type="http://schemas.openxmlformats.org/officeDocument/2006/relationships/customXml" Target="../ink/ink1195.xml"/><Relationship Id="rId65" Type="http://schemas.openxmlformats.org/officeDocument/2006/relationships/image" Target="NULL"/><Relationship Id="rId130" Type="http://schemas.openxmlformats.org/officeDocument/2006/relationships/customXml" Target="../ink/ink1125.xml"/><Relationship Id="rId368" Type="http://schemas.openxmlformats.org/officeDocument/2006/relationships/image" Target="NULL"/><Relationship Id="rId575" Type="http://schemas.openxmlformats.org/officeDocument/2006/relationships/customXml" Target="../ink/ink1348.xml"/><Relationship Id="rId228" Type="http://schemas.openxmlformats.org/officeDocument/2006/relationships/customXml" Target="../ink/ink1174.xml"/><Relationship Id="rId435" Type="http://schemas.openxmlformats.org/officeDocument/2006/relationships/image" Target="NULL"/><Relationship Id="rId281" Type="http://schemas.openxmlformats.org/officeDocument/2006/relationships/customXml" Target="../ink/ink1201.xml"/><Relationship Id="rId502" Type="http://schemas.openxmlformats.org/officeDocument/2006/relationships/image" Target="NULL"/><Relationship Id="rId76" Type="http://schemas.openxmlformats.org/officeDocument/2006/relationships/customXml" Target="../ink/ink1098.xml"/><Relationship Id="rId141" Type="http://schemas.openxmlformats.org/officeDocument/2006/relationships/image" Target="NULL"/><Relationship Id="rId379" Type="http://schemas.openxmlformats.org/officeDocument/2006/relationships/image" Target="NULL"/><Relationship Id="rId586" Type="http://schemas.openxmlformats.org/officeDocument/2006/relationships/image" Target="NULL"/><Relationship Id="rId7" Type="http://schemas.openxmlformats.org/officeDocument/2006/relationships/image" Target="NULL"/><Relationship Id="rId239" Type="http://schemas.openxmlformats.org/officeDocument/2006/relationships/image" Target="NULL"/><Relationship Id="rId446" Type="http://schemas.openxmlformats.org/officeDocument/2006/relationships/customXml" Target="../ink/ink1284.xml"/><Relationship Id="rId292" Type="http://schemas.openxmlformats.org/officeDocument/2006/relationships/image" Target="NULL"/><Relationship Id="rId306" Type="http://schemas.openxmlformats.org/officeDocument/2006/relationships/image" Target="NULL"/><Relationship Id="rId87" Type="http://schemas.openxmlformats.org/officeDocument/2006/relationships/image" Target="NULL"/><Relationship Id="rId513" Type="http://schemas.openxmlformats.org/officeDocument/2006/relationships/image" Target="NULL"/><Relationship Id="rId597" Type="http://schemas.openxmlformats.org/officeDocument/2006/relationships/customXml" Target="../ink/ink1359.xml"/><Relationship Id="rId152" Type="http://schemas.openxmlformats.org/officeDocument/2006/relationships/customXml" Target="../ink/ink1136.xml"/><Relationship Id="rId457" Type="http://schemas.openxmlformats.org/officeDocument/2006/relationships/image" Target="NULL"/><Relationship Id="rId14" Type="http://schemas.openxmlformats.org/officeDocument/2006/relationships/customXml" Target="../ink/ink1067.xml"/><Relationship Id="rId317" Type="http://schemas.openxmlformats.org/officeDocument/2006/relationships/customXml" Target="../ink/ink1219.xml"/><Relationship Id="rId524" Type="http://schemas.openxmlformats.org/officeDocument/2006/relationships/image" Target="NULL"/><Relationship Id="rId98" Type="http://schemas.openxmlformats.org/officeDocument/2006/relationships/customXml" Target="../ink/ink1109.xml"/><Relationship Id="rId163" Type="http://schemas.openxmlformats.org/officeDocument/2006/relationships/image" Target="NULL"/><Relationship Id="rId370" Type="http://schemas.openxmlformats.org/officeDocument/2006/relationships/customXml" Target="../ink/ink1246.xml"/><Relationship Id="rId230" Type="http://schemas.openxmlformats.org/officeDocument/2006/relationships/customXml" Target="../ink/ink1175.xml"/><Relationship Id="rId468" Type="http://schemas.openxmlformats.org/officeDocument/2006/relationships/customXml" Target="../ink/ink1295.xml"/><Relationship Id="rId25" Type="http://schemas.openxmlformats.org/officeDocument/2006/relationships/image" Target="NULL"/><Relationship Id="rId67" Type="http://schemas.openxmlformats.org/officeDocument/2006/relationships/image" Target="NULL"/><Relationship Id="rId272" Type="http://schemas.openxmlformats.org/officeDocument/2006/relationships/customXml" Target="../ink/ink1196.xml"/><Relationship Id="rId328" Type="http://schemas.openxmlformats.org/officeDocument/2006/relationships/image" Target="NULL"/><Relationship Id="rId535" Type="http://schemas.openxmlformats.org/officeDocument/2006/relationships/customXml" Target="../ink/ink1328.xml"/><Relationship Id="rId577" Type="http://schemas.openxmlformats.org/officeDocument/2006/relationships/customXml" Target="../ink/ink1349.xml"/><Relationship Id="rId132" Type="http://schemas.openxmlformats.org/officeDocument/2006/relationships/customXml" Target="../ink/ink1126.xml"/><Relationship Id="rId174" Type="http://schemas.openxmlformats.org/officeDocument/2006/relationships/customXml" Target="../ink/ink1147.xml"/><Relationship Id="rId381" Type="http://schemas.openxmlformats.org/officeDocument/2006/relationships/image" Target="NULL"/><Relationship Id="rId602" Type="http://schemas.openxmlformats.org/officeDocument/2006/relationships/image" Target="NULL"/><Relationship Id="rId241" Type="http://schemas.openxmlformats.org/officeDocument/2006/relationships/image" Target="NULL"/><Relationship Id="rId437" Type="http://schemas.openxmlformats.org/officeDocument/2006/relationships/image" Target="NULL"/><Relationship Id="rId479" Type="http://schemas.openxmlformats.org/officeDocument/2006/relationships/customXml" Target="../ink/ink1301.xml"/><Relationship Id="rId36" Type="http://schemas.openxmlformats.org/officeDocument/2006/relationships/customXml" Target="../ink/ink1078.xml"/><Relationship Id="rId283" Type="http://schemas.openxmlformats.org/officeDocument/2006/relationships/customXml" Target="../ink/ink1202.xml"/><Relationship Id="rId339" Type="http://schemas.openxmlformats.org/officeDocument/2006/relationships/customXml" Target="../ink/ink1230.xml"/><Relationship Id="rId490" Type="http://schemas.openxmlformats.org/officeDocument/2006/relationships/customXml" Target="../ink/ink1307.xml"/><Relationship Id="rId504" Type="http://schemas.openxmlformats.org/officeDocument/2006/relationships/customXml" Target="../ink/ink1313.xml"/><Relationship Id="rId546" Type="http://schemas.openxmlformats.org/officeDocument/2006/relationships/image" Target="NULL"/><Relationship Id="rId78" Type="http://schemas.openxmlformats.org/officeDocument/2006/relationships/customXml" Target="../ink/ink1099.xml"/><Relationship Id="rId101" Type="http://schemas.openxmlformats.org/officeDocument/2006/relationships/image" Target="NULL"/><Relationship Id="rId143" Type="http://schemas.openxmlformats.org/officeDocument/2006/relationships/image" Target="NULL"/><Relationship Id="rId185" Type="http://schemas.openxmlformats.org/officeDocument/2006/relationships/image" Target="NULL"/><Relationship Id="rId350" Type="http://schemas.openxmlformats.org/officeDocument/2006/relationships/image" Target="NULL"/><Relationship Id="rId406" Type="http://schemas.openxmlformats.org/officeDocument/2006/relationships/customXml" Target="../ink/ink1264.xml"/><Relationship Id="rId588" Type="http://schemas.openxmlformats.org/officeDocument/2006/relationships/image" Target="NULL"/><Relationship Id="rId9" Type="http://schemas.openxmlformats.org/officeDocument/2006/relationships/image" Target="NULL"/><Relationship Id="rId210" Type="http://schemas.openxmlformats.org/officeDocument/2006/relationships/customXml" Target="../ink/ink1165.xml"/><Relationship Id="rId392" Type="http://schemas.openxmlformats.org/officeDocument/2006/relationships/customXml" Target="../ink/ink1257.xml"/><Relationship Id="rId448" Type="http://schemas.openxmlformats.org/officeDocument/2006/relationships/customXml" Target="../ink/ink1285.xml"/><Relationship Id="rId252" Type="http://schemas.openxmlformats.org/officeDocument/2006/relationships/customXml" Target="../ink/ink1186.xml"/><Relationship Id="rId294" Type="http://schemas.openxmlformats.org/officeDocument/2006/relationships/image" Target="NULL"/><Relationship Id="rId308" Type="http://schemas.openxmlformats.org/officeDocument/2006/relationships/image" Target="NULL"/><Relationship Id="rId515" Type="http://schemas.openxmlformats.org/officeDocument/2006/relationships/customXml" Target="../ink/ink1318.xml"/><Relationship Id="rId47" Type="http://schemas.openxmlformats.org/officeDocument/2006/relationships/image" Target="NULL"/><Relationship Id="rId89" Type="http://schemas.openxmlformats.org/officeDocument/2006/relationships/image" Target="NULL"/><Relationship Id="rId112" Type="http://schemas.openxmlformats.org/officeDocument/2006/relationships/customXml" Target="../ink/ink1116.xml"/><Relationship Id="rId154" Type="http://schemas.openxmlformats.org/officeDocument/2006/relationships/customXml" Target="../ink/ink1137.xml"/><Relationship Id="rId361" Type="http://schemas.openxmlformats.org/officeDocument/2006/relationships/customXml" Target="../ink/ink1241.xml"/><Relationship Id="rId557" Type="http://schemas.openxmlformats.org/officeDocument/2006/relationships/customXml" Target="../ink/ink1339.xml"/><Relationship Id="rId599" Type="http://schemas.openxmlformats.org/officeDocument/2006/relationships/customXml" Target="../ink/ink1360.xml"/><Relationship Id="rId196" Type="http://schemas.openxmlformats.org/officeDocument/2006/relationships/customXml" Target="../ink/ink1158.xml"/><Relationship Id="rId417" Type="http://schemas.openxmlformats.org/officeDocument/2006/relationships/image" Target="NULL"/><Relationship Id="rId459" Type="http://schemas.openxmlformats.org/officeDocument/2006/relationships/image" Target="NULL"/><Relationship Id="rId16" Type="http://schemas.openxmlformats.org/officeDocument/2006/relationships/customXml" Target="../ink/ink1068.xml"/><Relationship Id="rId221" Type="http://schemas.openxmlformats.org/officeDocument/2006/relationships/image" Target="NULL"/><Relationship Id="rId263" Type="http://schemas.openxmlformats.org/officeDocument/2006/relationships/image" Target="NULL"/><Relationship Id="rId319" Type="http://schemas.openxmlformats.org/officeDocument/2006/relationships/customXml" Target="../ink/ink1220.xml"/><Relationship Id="rId470" Type="http://schemas.openxmlformats.org/officeDocument/2006/relationships/customXml" Target="../ink/ink1296.xml"/><Relationship Id="rId526" Type="http://schemas.openxmlformats.org/officeDocument/2006/relationships/image" Target="NULL"/><Relationship Id="rId58" Type="http://schemas.openxmlformats.org/officeDocument/2006/relationships/customXml" Target="../ink/ink1089.xml"/><Relationship Id="rId123" Type="http://schemas.openxmlformats.org/officeDocument/2006/relationships/image" Target="NULL"/><Relationship Id="rId330" Type="http://schemas.openxmlformats.org/officeDocument/2006/relationships/image" Target="NULL"/><Relationship Id="rId568" Type="http://schemas.openxmlformats.org/officeDocument/2006/relationships/image" Target="NULL"/><Relationship Id="rId165" Type="http://schemas.openxmlformats.org/officeDocument/2006/relationships/image" Target="NULL"/><Relationship Id="rId372" Type="http://schemas.openxmlformats.org/officeDocument/2006/relationships/customXml" Target="../ink/ink1247.xml"/><Relationship Id="rId428" Type="http://schemas.openxmlformats.org/officeDocument/2006/relationships/customXml" Target="../ink/ink1275.xml"/><Relationship Id="rId232" Type="http://schemas.openxmlformats.org/officeDocument/2006/relationships/customXml" Target="../ink/ink1176.xml"/><Relationship Id="rId274" Type="http://schemas.openxmlformats.org/officeDocument/2006/relationships/customXml" Target="../ink/ink1197.xml"/><Relationship Id="rId481" Type="http://schemas.openxmlformats.org/officeDocument/2006/relationships/customXml" Target="../ink/ink1302.xml"/><Relationship Id="rId27" Type="http://schemas.openxmlformats.org/officeDocument/2006/relationships/image" Target="NULL"/><Relationship Id="rId69" Type="http://schemas.openxmlformats.org/officeDocument/2006/relationships/image" Target="NULL"/><Relationship Id="rId134" Type="http://schemas.openxmlformats.org/officeDocument/2006/relationships/customXml" Target="../ink/ink1127.xml"/><Relationship Id="rId537" Type="http://schemas.openxmlformats.org/officeDocument/2006/relationships/customXml" Target="../ink/ink1329.xml"/><Relationship Id="rId579" Type="http://schemas.openxmlformats.org/officeDocument/2006/relationships/customXml" Target="../ink/ink1350.xml"/><Relationship Id="rId80" Type="http://schemas.openxmlformats.org/officeDocument/2006/relationships/customXml" Target="../ink/ink1100.xml"/><Relationship Id="rId176" Type="http://schemas.openxmlformats.org/officeDocument/2006/relationships/customXml" Target="../ink/ink1148.xml"/><Relationship Id="rId341" Type="http://schemas.openxmlformats.org/officeDocument/2006/relationships/customXml" Target="../ink/ink1231.xml"/><Relationship Id="rId383" Type="http://schemas.openxmlformats.org/officeDocument/2006/relationships/image" Target="NULL"/><Relationship Id="rId439" Type="http://schemas.openxmlformats.org/officeDocument/2006/relationships/image" Target="NULL"/><Relationship Id="rId590" Type="http://schemas.openxmlformats.org/officeDocument/2006/relationships/image" Target="NULL"/><Relationship Id="rId604" Type="http://schemas.openxmlformats.org/officeDocument/2006/relationships/image" Target="NULL"/><Relationship Id="rId201" Type="http://schemas.openxmlformats.org/officeDocument/2006/relationships/image" Target="NULL"/><Relationship Id="rId243" Type="http://schemas.openxmlformats.org/officeDocument/2006/relationships/image" Target="NULL"/><Relationship Id="rId285" Type="http://schemas.openxmlformats.org/officeDocument/2006/relationships/customXml" Target="../ink/ink1203.xml"/><Relationship Id="rId450" Type="http://schemas.openxmlformats.org/officeDocument/2006/relationships/customXml" Target="../ink/ink1286.xml"/><Relationship Id="rId506" Type="http://schemas.openxmlformats.org/officeDocument/2006/relationships/customXml" Target="../ink/ink1314.xml"/><Relationship Id="rId38" Type="http://schemas.openxmlformats.org/officeDocument/2006/relationships/customXml" Target="../ink/ink1079.xml"/><Relationship Id="rId103" Type="http://schemas.openxmlformats.org/officeDocument/2006/relationships/image" Target="NULL"/><Relationship Id="rId310" Type="http://schemas.openxmlformats.org/officeDocument/2006/relationships/image" Target="NULL"/><Relationship Id="rId492" Type="http://schemas.openxmlformats.org/officeDocument/2006/relationships/customXml" Target="../ink/ink1308.xml"/><Relationship Id="rId548" Type="http://schemas.openxmlformats.org/officeDocument/2006/relationships/image" Target="NULL"/><Relationship Id="rId91" Type="http://schemas.openxmlformats.org/officeDocument/2006/relationships/image" Target="NULL"/><Relationship Id="rId145" Type="http://schemas.openxmlformats.org/officeDocument/2006/relationships/image" Target="NULL"/><Relationship Id="rId187" Type="http://schemas.openxmlformats.org/officeDocument/2006/relationships/image" Target="NULL"/><Relationship Id="rId352" Type="http://schemas.openxmlformats.org/officeDocument/2006/relationships/image" Target="NULL"/><Relationship Id="rId394" Type="http://schemas.openxmlformats.org/officeDocument/2006/relationships/customXml" Target="../ink/ink1258.xml"/><Relationship Id="rId408" Type="http://schemas.openxmlformats.org/officeDocument/2006/relationships/customXml" Target="../ink/ink1265.xml"/><Relationship Id="rId212" Type="http://schemas.openxmlformats.org/officeDocument/2006/relationships/customXml" Target="../ink/ink1166.xml"/><Relationship Id="rId254" Type="http://schemas.openxmlformats.org/officeDocument/2006/relationships/customXml" Target="../ink/ink1187.xml"/><Relationship Id="rId49" Type="http://schemas.openxmlformats.org/officeDocument/2006/relationships/image" Target="NULL"/><Relationship Id="rId114" Type="http://schemas.openxmlformats.org/officeDocument/2006/relationships/customXml" Target="../ink/ink1117.xml"/><Relationship Id="rId296" Type="http://schemas.openxmlformats.org/officeDocument/2006/relationships/image" Target="NULL"/><Relationship Id="rId461" Type="http://schemas.openxmlformats.org/officeDocument/2006/relationships/image" Target="NULL"/><Relationship Id="rId517" Type="http://schemas.openxmlformats.org/officeDocument/2006/relationships/customXml" Target="../ink/ink1319.xml"/><Relationship Id="rId559" Type="http://schemas.openxmlformats.org/officeDocument/2006/relationships/customXml" Target="../ink/ink1340.xml"/><Relationship Id="rId60" Type="http://schemas.openxmlformats.org/officeDocument/2006/relationships/customXml" Target="../ink/ink1090.xml"/><Relationship Id="rId156" Type="http://schemas.openxmlformats.org/officeDocument/2006/relationships/customXml" Target="../ink/ink1138.xml"/><Relationship Id="rId198" Type="http://schemas.openxmlformats.org/officeDocument/2006/relationships/customXml" Target="../ink/ink1159.xml"/><Relationship Id="rId321" Type="http://schemas.openxmlformats.org/officeDocument/2006/relationships/customXml" Target="../ink/ink1221.xml"/><Relationship Id="rId363" Type="http://schemas.openxmlformats.org/officeDocument/2006/relationships/customXml" Target="../ink/ink1242.xml"/><Relationship Id="rId419" Type="http://schemas.openxmlformats.org/officeDocument/2006/relationships/image" Target="NULL"/><Relationship Id="rId570" Type="http://schemas.openxmlformats.org/officeDocument/2006/relationships/image" Target="NULL"/><Relationship Id="rId223" Type="http://schemas.openxmlformats.org/officeDocument/2006/relationships/image" Target="NULL"/><Relationship Id="rId430" Type="http://schemas.openxmlformats.org/officeDocument/2006/relationships/customXml" Target="../ink/ink1276.xml"/><Relationship Id="rId18" Type="http://schemas.openxmlformats.org/officeDocument/2006/relationships/customXml" Target="../ink/ink1069.xml"/><Relationship Id="rId265" Type="http://schemas.openxmlformats.org/officeDocument/2006/relationships/image" Target="NULL"/><Relationship Id="rId472" Type="http://schemas.openxmlformats.org/officeDocument/2006/relationships/customXml" Target="../ink/ink1297.xml"/><Relationship Id="rId528" Type="http://schemas.openxmlformats.org/officeDocument/2006/relationships/image" Target="NULL"/><Relationship Id="rId125" Type="http://schemas.openxmlformats.org/officeDocument/2006/relationships/image" Target="NULL"/><Relationship Id="rId167" Type="http://schemas.openxmlformats.org/officeDocument/2006/relationships/image" Target="NULL"/><Relationship Id="rId332" Type="http://schemas.openxmlformats.org/officeDocument/2006/relationships/image" Target="NULL"/><Relationship Id="rId374" Type="http://schemas.openxmlformats.org/officeDocument/2006/relationships/customXml" Target="../ink/ink1248.xml"/><Relationship Id="rId581" Type="http://schemas.openxmlformats.org/officeDocument/2006/relationships/customXml" Target="../ink/ink1351.xml"/><Relationship Id="rId71" Type="http://schemas.openxmlformats.org/officeDocument/2006/relationships/image" Target="NULL"/><Relationship Id="rId234" Type="http://schemas.openxmlformats.org/officeDocument/2006/relationships/customXml" Target="../ink/ink1177.xml"/><Relationship Id="rId2" Type="http://schemas.openxmlformats.org/officeDocument/2006/relationships/customXml" Target="../ink/ink1061.xml"/><Relationship Id="rId29" Type="http://schemas.openxmlformats.org/officeDocument/2006/relationships/image" Target="NULL"/><Relationship Id="rId276" Type="http://schemas.openxmlformats.org/officeDocument/2006/relationships/customXml" Target="../ink/ink1198.xml"/><Relationship Id="rId441" Type="http://schemas.openxmlformats.org/officeDocument/2006/relationships/image" Target="NULL"/><Relationship Id="rId483" Type="http://schemas.openxmlformats.org/officeDocument/2006/relationships/image" Target="NULL"/><Relationship Id="rId539" Type="http://schemas.openxmlformats.org/officeDocument/2006/relationships/customXml" Target="../ink/ink1330.xml"/><Relationship Id="rId40" Type="http://schemas.openxmlformats.org/officeDocument/2006/relationships/customXml" Target="../ink/ink1080.xml"/><Relationship Id="rId136" Type="http://schemas.openxmlformats.org/officeDocument/2006/relationships/customXml" Target="../ink/ink1128.xml"/><Relationship Id="rId178" Type="http://schemas.openxmlformats.org/officeDocument/2006/relationships/customXml" Target="../ink/ink1149.xml"/><Relationship Id="rId301" Type="http://schemas.openxmlformats.org/officeDocument/2006/relationships/customXml" Target="../ink/ink1211.xml"/><Relationship Id="rId343" Type="http://schemas.openxmlformats.org/officeDocument/2006/relationships/customXml" Target="../ink/ink1232.xml"/><Relationship Id="rId550" Type="http://schemas.openxmlformats.org/officeDocument/2006/relationships/image" Target="NULL"/><Relationship Id="rId82" Type="http://schemas.openxmlformats.org/officeDocument/2006/relationships/customXml" Target="../ink/ink1101.xml"/><Relationship Id="rId203" Type="http://schemas.openxmlformats.org/officeDocument/2006/relationships/image" Target="NULL"/><Relationship Id="rId385" Type="http://schemas.openxmlformats.org/officeDocument/2006/relationships/image" Target="NULL"/><Relationship Id="rId592" Type="http://schemas.openxmlformats.org/officeDocument/2006/relationships/image" Target="NULL"/><Relationship Id="rId606" Type="http://schemas.openxmlformats.org/officeDocument/2006/relationships/image" Target="NULL"/><Relationship Id="rId245" Type="http://schemas.openxmlformats.org/officeDocument/2006/relationships/image" Target="NULL"/><Relationship Id="rId287" Type="http://schemas.openxmlformats.org/officeDocument/2006/relationships/customXml" Target="../ink/ink1204.xml"/><Relationship Id="rId410" Type="http://schemas.openxmlformats.org/officeDocument/2006/relationships/customXml" Target="../ink/ink1266.xml"/><Relationship Id="rId452" Type="http://schemas.openxmlformats.org/officeDocument/2006/relationships/customXml" Target="../ink/ink1287.xml"/><Relationship Id="rId494" Type="http://schemas.openxmlformats.org/officeDocument/2006/relationships/customXml" Target="../ink/ink1309.xml"/><Relationship Id="rId508" Type="http://schemas.openxmlformats.org/officeDocument/2006/relationships/customXml" Target="../ink/ink1315.xml"/><Relationship Id="rId105" Type="http://schemas.openxmlformats.org/officeDocument/2006/relationships/image" Target="NULL"/><Relationship Id="rId147" Type="http://schemas.openxmlformats.org/officeDocument/2006/relationships/image" Target="NULL"/><Relationship Id="rId312" Type="http://schemas.openxmlformats.org/officeDocument/2006/relationships/image" Target="NULL"/><Relationship Id="rId354" Type="http://schemas.openxmlformats.org/officeDocument/2006/relationships/image" Target="NULL"/><Relationship Id="rId51" Type="http://schemas.openxmlformats.org/officeDocument/2006/relationships/image" Target="NULL"/><Relationship Id="rId93" Type="http://schemas.openxmlformats.org/officeDocument/2006/relationships/image" Target="NULL"/><Relationship Id="rId189" Type="http://schemas.openxmlformats.org/officeDocument/2006/relationships/image" Target="NULL"/><Relationship Id="rId396" Type="http://schemas.openxmlformats.org/officeDocument/2006/relationships/customXml" Target="../ink/ink1259.xml"/><Relationship Id="rId561" Type="http://schemas.openxmlformats.org/officeDocument/2006/relationships/customXml" Target="../ink/ink1341.xml"/><Relationship Id="rId214" Type="http://schemas.openxmlformats.org/officeDocument/2006/relationships/customXml" Target="../ink/ink1167.xml"/><Relationship Id="rId256" Type="http://schemas.openxmlformats.org/officeDocument/2006/relationships/customXml" Target="../ink/ink1188.xml"/><Relationship Id="rId298" Type="http://schemas.openxmlformats.org/officeDocument/2006/relationships/image" Target="NULL"/><Relationship Id="rId421" Type="http://schemas.openxmlformats.org/officeDocument/2006/relationships/image" Target="NULL"/><Relationship Id="rId463" Type="http://schemas.openxmlformats.org/officeDocument/2006/relationships/image" Target="NULL"/><Relationship Id="rId519" Type="http://schemas.openxmlformats.org/officeDocument/2006/relationships/customXml" Target="../ink/ink1320.xml"/><Relationship Id="rId116" Type="http://schemas.openxmlformats.org/officeDocument/2006/relationships/customXml" Target="../ink/ink1118.xml"/><Relationship Id="rId158" Type="http://schemas.openxmlformats.org/officeDocument/2006/relationships/customXml" Target="../ink/ink1139.xml"/><Relationship Id="rId323" Type="http://schemas.openxmlformats.org/officeDocument/2006/relationships/customXml" Target="../ink/ink1222.xml"/><Relationship Id="rId530" Type="http://schemas.openxmlformats.org/officeDocument/2006/relationships/image" Target="NULL"/><Relationship Id="rId20" Type="http://schemas.openxmlformats.org/officeDocument/2006/relationships/customXml" Target="../ink/ink1070.xml"/><Relationship Id="rId62" Type="http://schemas.openxmlformats.org/officeDocument/2006/relationships/customXml" Target="../ink/ink1091.xml"/><Relationship Id="rId365" Type="http://schemas.openxmlformats.org/officeDocument/2006/relationships/customXml" Target="../ink/ink1243.xml"/><Relationship Id="rId572" Type="http://schemas.openxmlformats.org/officeDocument/2006/relationships/image" Target="NULL"/><Relationship Id="rId225" Type="http://schemas.openxmlformats.org/officeDocument/2006/relationships/image" Target="NULL"/><Relationship Id="rId267" Type="http://schemas.openxmlformats.org/officeDocument/2006/relationships/image" Target="NULL"/><Relationship Id="rId432" Type="http://schemas.openxmlformats.org/officeDocument/2006/relationships/customXml" Target="../ink/ink1277.xml"/><Relationship Id="rId474" Type="http://schemas.openxmlformats.org/officeDocument/2006/relationships/image" Target="NULL"/><Relationship Id="rId127" Type="http://schemas.openxmlformats.org/officeDocument/2006/relationships/image" Target="NULL"/><Relationship Id="rId31" Type="http://schemas.openxmlformats.org/officeDocument/2006/relationships/image" Target="NULL"/><Relationship Id="rId73" Type="http://schemas.openxmlformats.org/officeDocument/2006/relationships/image" Target="NULL"/><Relationship Id="rId169" Type="http://schemas.openxmlformats.org/officeDocument/2006/relationships/image" Target="NULL"/><Relationship Id="rId334" Type="http://schemas.openxmlformats.org/officeDocument/2006/relationships/image" Target="NULL"/><Relationship Id="rId376" Type="http://schemas.openxmlformats.org/officeDocument/2006/relationships/customXml" Target="../ink/ink1249.xml"/><Relationship Id="rId541" Type="http://schemas.openxmlformats.org/officeDocument/2006/relationships/customXml" Target="../ink/ink1331.xml"/><Relationship Id="rId583" Type="http://schemas.openxmlformats.org/officeDocument/2006/relationships/customXml" Target="../ink/ink1352.xml"/><Relationship Id="rId4" Type="http://schemas.openxmlformats.org/officeDocument/2006/relationships/customXml" Target="../ink/ink1062.xml"/><Relationship Id="rId180" Type="http://schemas.openxmlformats.org/officeDocument/2006/relationships/customXml" Target="../ink/ink1150.xml"/><Relationship Id="rId236" Type="http://schemas.openxmlformats.org/officeDocument/2006/relationships/customXml" Target="../ink/ink1178.xml"/><Relationship Id="rId278" Type="http://schemas.openxmlformats.org/officeDocument/2006/relationships/customXml" Target="../ink/ink1199.xml"/><Relationship Id="rId401" Type="http://schemas.openxmlformats.org/officeDocument/2006/relationships/image" Target="NULL"/><Relationship Id="rId443" Type="http://schemas.openxmlformats.org/officeDocument/2006/relationships/image" Target="NULL"/><Relationship Id="rId303" Type="http://schemas.openxmlformats.org/officeDocument/2006/relationships/customXml" Target="../ink/ink1212.xml"/><Relationship Id="rId485" Type="http://schemas.openxmlformats.org/officeDocument/2006/relationships/image" Target="NULL"/><Relationship Id="rId42" Type="http://schemas.openxmlformats.org/officeDocument/2006/relationships/customXml" Target="../ink/ink1081.xml"/><Relationship Id="rId84" Type="http://schemas.openxmlformats.org/officeDocument/2006/relationships/customXml" Target="../ink/ink1102.xml"/><Relationship Id="rId138" Type="http://schemas.openxmlformats.org/officeDocument/2006/relationships/customXml" Target="../ink/ink1129.xml"/><Relationship Id="rId345" Type="http://schemas.openxmlformats.org/officeDocument/2006/relationships/customXml" Target="../ink/ink1233.xml"/><Relationship Id="rId387" Type="http://schemas.openxmlformats.org/officeDocument/2006/relationships/image" Target="NULL"/><Relationship Id="rId510" Type="http://schemas.openxmlformats.org/officeDocument/2006/relationships/customXml" Target="../ink/ink1316.xml"/><Relationship Id="rId552" Type="http://schemas.openxmlformats.org/officeDocument/2006/relationships/image" Target="NULL"/><Relationship Id="rId594" Type="http://schemas.openxmlformats.org/officeDocument/2006/relationships/image" Target="NULL"/><Relationship Id="rId608" Type="http://schemas.openxmlformats.org/officeDocument/2006/relationships/image" Target="NULL"/><Relationship Id="rId191" Type="http://schemas.openxmlformats.org/officeDocument/2006/relationships/image" Target="NULL"/><Relationship Id="rId205" Type="http://schemas.openxmlformats.org/officeDocument/2006/relationships/image" Target="NULL"/><Relationship Id="rId247" Type="http://schemas.openxmlformats.org/officeDocument/2006/relationships/image" Target="NULL"/><Relationship Id="rId412" Type="http://schemas.openxmlformats.org/officeDocument/2006/relationships/customXml" Target="../ink/ink1267.xml"/><Relationship Id="rId107" Type="http://schemas.openxmlformats.org/officeDocument/2006/relationships/image" Target="NULL"/><Relationship Id="rId289" Type="http://schemas.openxmlformats.org/officeDocument/2006/relationships/customXml" Target="../ink/ink1205.xml"/><Relationship Id="rId454" Type="http://schemas.openxmlformats.org/officeDocument/2006/relationships/customXml" Target="../ink/ink1288.xml"/><Relationship Id="rId496" Type="http://schemas.openxmlformats.org/officeDocument/2006/relationships/image" Target="../media/image803.png"/><Relationship Id="rId11" Type="http://schemas.openxmlformats.org/officeDocument/2006/relationships/image" Target="NULL"/><Relationship Id="rId53" Type="http://schemas.openxmlformats.org/officeDocument/2006/relationships/image" Target="NULL"/><Relationship Id="rId149" Type="http://schemas.openxmlformats.org/officeDocument/2006/relationships/image" Target="NULL"/><Relationship Id="rId314" Type="http://schemas.openxmlformats.org/officeDocument/2006/relationships/image" Target="NULL"/><Relationship Id="rId356" Type="http://schemas.openxmlformats.org/officeDocument/2006/relationships/image" Target="NULL"/><Relationship Id="rId398" Type="http://schemas.openxmlformats.org/officeDocument/2006/relationships/customXml" Target="../ink/ink1260.xml"/><Relationship Id="rId521" Type="http://schemas.openxmlformats.org/officeDocument/2006/relationships/customXml" Target="../ink/ink1321.xml"/><Relationship Id="rId563" Type="http://schemas.openxmlformats.org/officeDocument/2006/relationships/customXml" Target="../ink/ink1342.xml"/><Relationship Id="rId95" Type="http://schemas.openxmlformats.org/officeDocument/2006/relationships/image" Target="NULL"/><Relationship Id="rId160" Type="http://schemas.openxmlformats.org/officeDocument/2006/relationships/customXml" Target="../ink/ink1140.xml"/><Relationship Id="rId216" Type="http://schemas.openxmlformats.org/officeDocument/2006/relationships/customXml" Target="../ink/ink1168.xml"/><Relationship Id="rId423" Type="http://schemas.openxmlformats.org/officeDocument/2006/relationships/image" Target="NULL"/><Relationship Id="rId258" Type="http://schemas.openxmlformats.org/officeDocument/2006/relationships/customXml" Target="../ink/ink1189.xml"/><Relationship Id="rId465" Type="http://schemas.openxmlformats.org/officeDocument/2006/relationships/image" Target="NULL"/><Relationship Id="rId22" Type="http://schemas.openxmlformats.org/officeDocument/2006/relationships/customXml" Target="../ink/ink1071.xml"/><Relationship Id="rId64" Type="http://schemas.openxmlformats.org/officeDocument/2006/relationships/customXml" Target="../ink/ink1092.xml"/><Relationship Id="rId118" Type="http://schemas.openxmlformats.org/officeDocument/2006/relationships/customXml" Target="../ink/ink1119.xml"/><Relationship Id="rId325" Type="http://schemas.openxmlformats.org/officeDocument/2006/relationships/customXml" Target="../ink/ink1223.xml"/><Relationship Id="rId367" Type="http://schemas.openxmlformats.org/officeDocument/2006/relationships/customXml" Target="../ink/ink1244.xml"/><Relationship Id="rId532" Type="http://schemas.openxmlformats.org/officeDocument/2006/relationships/image" Target="NULL"/><Relationship Id="rId574" Type="http://schemas.openxmlformats.org/officeDocument/2006/relationships/image" Target="NULL"/><Relationship Id="rId171" Type="http://schemas.openxmlformats.org/officeDocument/2006/relationships/image" Target="NULL"/><Relationship Id="rId227" Type="http://schemas.openxmlformats.org/officeDocument/2006/relationships/image" Target="NULL"/><Relationship Id="rId269" Type="http://schemas.openxmlformats.org/officeDocument/2006/relationships/image" Target="NULL"/><Relationship Id="rId434" Type="http://schemas.openxmlformats.org/officeDocument/2006/relationships/customXml" Target="../ink/ink1278.xml"/><Relationship Id="rId476" Type="http://schemas.openxmlformats.org/officeDocument/2006/relationships/image" Target="NULL"/><Relationship Id="rId33" Type="http://schemas.openxmlformats.org/officeDocument/2006/relationships/image" Target="NULL"/><Relationship Id="rId129" Type="http://schemas.openxmlformats.org/officeDocument/2006/relationships/image" Target="NULL"/><Relationship Id="rId280" Type="http://schemas.openxmlformats.org/officeDocument/2006/relationships/customXml" Target="../ink/ink1200.xml"/><Relationship Id="rId336" Type="http://schemas.openxmlformats.org/officeDocument/2006/relationships/image" Target="NULL"/><Relationship Id="rId501" Type="http://schemas.openxmlformats.org/officeDocument/2006/relationships/customXml" Target="../ink/ink1312.xml"/><Relationship Id="rId543" Type="http://schemas.openxmlformats.org/officeDocument/2006/relationships/customXml" Target="../ink/ink1332.xml"/><Relationship Id="rId75" Type="http://schemas.openxmlformats.org/officeDocument/2006/relationships/image" Target="NULL"/><Relationship Id="rId140" Type="http://schemas.openxmlformats.org/officeDocument/2006/relationships/customXml" Target="../ink/ink1130.xml"/><Relationship Id="rId182" Type="http://schemas.openxmlformats.org/officeDocument/2006/relationships/customXml" Target="../ink/ink1151.xml"/><Relationship Id="rId378" Type="http://schemas.openxmlformats.org/officeDocument/2006/relationships/customXml" Target="../ink/ink1250.xml"/><Relationship Id="rId403" Type="http://schemas.openxmlformats.org/officeDocument/2006/relationships/image" Target="NULL"/><Relationship Id="rId585" Type="http://schemas.openxmlformats.org/officeDocument/2006/relationships/customXml" Target="../ink/ink1353.xml"/><Relationship Id="rId6" Type="http://schemas.openxmlformats.org/officeDocument/2006/relationships/customXml" Target="../ink/ink1063.xml"/><Relationship Id="rId238" Type="http://schemas.openxmlformats.org/officeDocument/2006/relationships/customXml" Target="../ink/ink1179.xml"/><Relationship Id="rId445" Type="http://schemas.openxmlformats.org/officeDocument/2006/relationships/image" Target="NULL"/><Relationship Id="rId487" Type="http://schemas.openxmlformats.org/officeDocument/2006/relationships/image" Target="NULL"/><Relationship Id="rId610" Type="http://schemas.openxmlformats.org/officeDocument/2006/relationships/image" Target="NULL"/><Relationship Id="rId291" Type="http://schemas.openxmlformats.org/officeDocument/2006/relationships/customXml" Target="../ink/ink1206.xml"/><Relationship Id="rId305" Type="http://schemas.openxmlformats.org/officeDocument/2006/relationships/customXml" Target="../ink/ink1213.xml"/><Relationship Id="rId347" Type="http://schemas.openxmlformats.org/officeDocument/2006/relationships/customXml" Target="../ink/ink1234.xml"/><Relationship Id="rId512" Type="http://schemas.openxmlformats.org/officeDocument/2006/relationships/customXml" Target="../ink/ink1317.xml"/><Relationship Id="rId44" Type="http://schemas.openxmlformats.org/officeDocument/2006/relationships/customXml" Target="../ink/ink1082.xml"/><Relationship Id="rId86" Type="http://schemas.openxmlformats.org/officeDocument/2006/relationships/customXml" Target="../ink/ink1103.xml"/><Relationship Id="rId151" Type="http://schemas.openxmlformats.org/officeDocument/2006/relationships/image" Target="NULL"/><Relationship Id="rId389" Type="http://schemas.openxmlformats.org/officeDocument/2006/relationships/image" Target="NULL"/><Relationship Id="rId554" Type="http://schemas.openxmlformats.org/officeDocument/2006/relationships/image" Target="NULL"/><Relationship Id="rId596" Type="http://schemas.openxmlformats.org/officeDocument/2006/relationships/image" Target="NULL"/><Relationship Id="rId193" Type="http://schemas.openxmlformats.org/officeDocument/2006/relationships/image" Target="NULL"/><Relationship Id="rId207" Type="http://schemas.openxmlformats.org/officeDocument/2006/relationships/image" Target="NULL"/><Relationship Id="rId249" Type="http://schemas.openxmlformats.org/officeDocument/2006/relationships/image" Target="NULL"/><Relationship Id="rId414" Type="http://schemas.openxmlformats.org/officeDocument/2006/relationships/customXml" Target="../ink/ink1268.xml"/><Relationship Id="rId456" Type="http://schemas.openxmlformats.org/officeDocument/2006/relationships/customXml" Target="../ink/ink1289.xml"/><Relationship Id="rId498" Type="http://schemas.openxmlformats.org/officeDocument/2006/relationships/image" Target="NULL"/><Relationship Id="rId13" Type="http://schemas.openxmlformats.org/officeDocument/2006/relationships/image" Target="NULL"/><Relationship Id="rId109" Type="http://schemas.openxmlformats.org/officeDocument/2006/relationships/image" Target="NULL"/><Relationship Id="rId260" Type="http://schemas.openxmlformats.org/officeDocument/2006/relationships/customXml" Target="../ink/ink1190.xml"/><Relationship Id="rId316" Type="http://schemas.openxmlformats.org/officeDocument/2006/relationships/image" Target="NULL"/><Relationship Id="rId523" Type="http://schemas.openxmlformats.org/officeDocument/2006/relationships/customXml" Target="../ink/ink1322.xml"/><Relationship Id="rId55" Type="http://schemas.openxmlformats.org/officeDocument/2006/relationships/image" Target="NULL"/><Relationship Id="rId97" Type="http://schemas.openxmlformats.org/officeDocument/2006/relationships/image" Target="NULL"/><Relationship Id="rId120" Type="http://schemas.openxmlformats.org/officeDocument/2006/relationships/customXml" Target="../ink/ink1120.xml"/><Relationship Id="rId358" Type="http://schemas.openxmlformats.org/officeDocument/2006/relationships/image" Target="NULL"/><Relationship Id="rId565" Type="http://schemas.openxmlformats.org/officeDocument/2006/relationships/customXml" Target="../ink/ink1343.xml"/><Relationship Id="rId162" Type="http://schemas.openxmlformats.org/officeDocument/2006/relationships/customXml" Target="../ink/ink1141.xml"/><Relationship Id="rId218" Type="http://schemas.openxmlformats.org/officeDocument/2006/relationships/customXml" Target="../ink/ink1169.xml"/><Relationship Id="rId425" Type="http://schemas.openxmlformats.org/officeDocument/2006/relationships/image" Target="NULL"/><Relationship Id="rId467" Type="http://schemas.openxmlformats.org/officeDocument/2006/relationships/image" Target="NULL"/><Relationship Id="rId271" Type="http://schemas.openxmlformats.org/officeDocument/2006/relationships/image" Target="NULL"/><Relationship Id="rId24" Type="http://schemas.openxmlformats.org/officeDocument/2006/relationships/customXml" Target="../ink/ink1072.xml"/><Relationship Id="rId66" Type="http://schemas.openxmlformats.org/officeDocument/2006/relationships/customXml" Target="../ink/ink1093.xml"/><Relationship Id="rId131" Type="http://schemas.openxmlformats.org/officeDocument/2006/relationships/image" Target="NULL"/><Relationship Id="rId327" Type="http://schemas.openxmlformats.org/officeDocument/2006/relationships/customXml" Target="../ink/ink1224.xml"/><Relationship Id="rId369" Type="http://schemas.openxmlformats.org/officeDocument/2006/relationships/customXml" Target="../ink/ink1245.xml"/><Relationship Id="rId534" Type="http://schemas.openxmlformats.org/officeDocument/2006/relationships/image" Target="NULL"/><Relationship Id="rId576" Type="http://schemas.openxmlformats.org/officeDocument/2006/relationships/image" Target="NULL"/><Relationship Id="rId173" Type="http://schemas.openxmlformats.org/officeDocument/2006/relationships/image" Target="NULL"/><Relationship Id="rId229" Type="http://schemas.openxmlformats.org/officeDocument/2006/relationships/image" Target="NULL"/><Relationship Id="rId380" Type="http://schemas.openxmlformats.org/officeDocument/2006/relationships/customXml" Target="../ink/ink1251.xml"/><Relationship Id="rId436" Type="http://schemas.openxmlformats.org/officeDocument/2006/relationships/customXml" Target="../ink/ink1279.xml"/><Relationship Id="rId601" Type="http://schemas.openxmlformats.org/officeDocument/2006/relationships/customXml" Target="../ink/ink1361.xml"/><Relationship Id="rId240" Type="http://schemas.openxmlformats.org/officeDocument/2006/relationships/customXml" Target="../ink/ink1180.xml"/><Relationship Id="rId478" Type="http://schemas.openxmlformats.org/officeDocument/2006/relationships/image" Target="NULL"/><Relationship Id="rId35" Type="http://schemas.openxmlformats.org/officeDocument/2006/relationships/image" Target="NULL"/><Relationship Id="rId77" Type="http://schemas.openxmlformats.org/officeDocument/2006/relationships/image" Target="NULL"/><Relationship Id="rId100" Type="http://schemas.openxmlformats.org/officeDocument/2006/relationships/customXml" Target="../ink/ink1110.xml"/><Relationship Id="rId282" Type="http://schemas.openxmlformats.org/officeDocument/2006/relationships/image" Target="NULL"/><Relationship Id="rId338" Type="http://schemas.openxmlformats.org/officeDocument/2006/relationships/image" Target="NULL"/><Relationship Id="rId503" Type="http://schemas.openxmlformats.org/officeDocument/2006/relationships/image" Target="../media/image804.png"/><Relationship Id="rId545" Type="http://schemas.openxmlformats.org/officeDocument/2006/relationships/customXml" Target="../ink/ink1333.xml"/><Relationship Id="rId587" Type="http://schemas.openxmlformats.org/officeDocument/2006/relationships/customXml" Target="../ink/ink1354.xml"/><Relationship Id="rId8" Type="http://schemas.openxmlformats.org/officeDocument/2006/relationships/customXml" Target="../ink/ink1064.xml"/><Relationship Id="rId142" Type="http://schemas.openxmlformats.org/officeDocument/2006/relationships/customXml" Target="../ink/ink1131.xml"/><Relationship Id="rId184" Type="http://schemas.openxmlformats.org/officeDocument/2006/relationships/customXml" Target="../ink/ink1152.xml"/><Relationship Id="rId391" Type="http://schemas.openxmlformats.org/officeDocument/2006/relationships/image" Target="NULL"/><Relationship Id="rId405" Type="http://schemas.openxmlformats.org/officeDocument/2006/relationships/image" Target="NULL"/><Relationship Id="rId447" Type="http://schemas.openxmlformats.org/officeDocument/2006/relationships/image" Target="NULL"/><Relationship Id="rId251" Type="http://schemas.openxmlformats.org/officeDocument/2006/relationships/image" Target="NULL"/><Relationship Id="rId489" Type="http://schemas.openxmlformats.org/officeDocument/2006/relationships/image" Target="NULL"/><Relationship Id="rId46" Type="http://schemas.openxmlformats.org/officeDocument/2006/relationships/customXml" Target="../ink/ink1083.xml"/><Relationship Id="rId293" Type="http://schemas.openxmlformats.org/officeDocument/2006/relationships/customXml" Target="../ink/ink1207.xml"/><Relationship Id="rId307" Type="http://schemas.openxmlformats.org/officeDocument/2006/relationships/customXml" Target="../ink/ink1214.xml"/><Relationship Id="rId349" Type="http://schemas.openxmlformats.org/officeDocument/2006/relationships/customXml" Target="../ink/ink1235.xml"/><Relationship Id="rId514" Type="http://schemas.openxmlformats.org/officeDocument/2006/relationships/image" Target="../media/image805.png"/><Relationship Id="rId556" Type="http://schemas.openxmlformats.org/officeDocument/2006/relationships/image" Target="NULL"/><Relationship Id="rId88" Type="http://schemas.openxmlformats.org/officeDocument/2006/relationships/customXml" Target="../ink/ink1104.xml"/><Relationship Id="rId111" Type="http://schemas.openxmlformats.org/officeDocument/2006/relationships/image" Target="NULL"/><Relationship Id="rId153" Type="http://schemas.openxmlformats.org/officeDocument/2006/relationships/image" Target="NULL"/><Relationship Id="rId195" Type="http://schemas.openxmlformats.org/officeDocument/2006/relationships/image" Target="NULL"/><Relationship Id="rId209" Type="http://schemas.openxmlformats.org/officeDocument/2006/relationships/image" Target="NULL"/><Relationship Id="rId360" Type="http://schemas.openxmlformats.org/officeDocument/2006/relationships/image" Target="NULL"/><Relationship Id="rId416" Type="http://schemas.openxmlformats.org/officeDocument/2006/relationships/customXml" Target="../ink/ink1269.xml"/><Relationship Id="rId598" Type="http://schemas.openxmlformats.org/officeDocument/2006/relationships/image" Target="NULL"/><Relationship Id="rId220" Type="http://schemas.openxmlformats.org/officeDocument/2006/relationships/customXml" Target="../ink/ink1170.xml"/><Relationship Id="rId458" Type="http://schemas.openxmlformats.org/officeDocument/2006/relationships/customXml" Target="../ink/ink1290.xml"/><Relationship Id="rId15" Type="http://schemas.openxmlformats.org/officeDocument/2006/relationships/image" Target="NULL"/><Relationship Id="rId57" Type="http://schemas.openxmlformats.org/officeDocument/2006/relationships/image" Target="NULL"/><Relationship Id="rId262" Type="http://schemas.openxmlformats.org/officeDocument/2006/relationships/customXml" Target="../ink/ink1191.xml"/><Relationship Id="rId318" Type="http://schemas.openxmlformats.org/officeDocument/2006/relationships/image" Target="NULL"/><Relationship Id="rId525" Type="http://schemas.openxmlformats.org/officeDocument/2006/relationships/customXml" Target="../ink/ink1323.xml"/><Relationship Id="rId567" Type="http://schemas.openxmlformats.org/officeDocument/2006/relationships/customXml" Target="../ink/ink1344.xml"/><Relationship Id="rId99" Type="http://schemas.openxmlformats.org/officeDocument/2006/relationships/image" Target="NULL"/><Relationship Id="rId122" Type="http://schemas.openxmlformats.org/officeDocument/2006/relationships/customXml" Target="../ink/ink1121.xml"/><Relationship Id="rId164" Type="http://schemas.openxmlformats.org/officeDocument/2006/relationships/customXml" Target="../ink/ink1142.xml"/><Relationship Id="rId371" Type="http://schemas.openxmlformats.org/officeDocument/2006/relationships/image" Target="NULL"/><Relationship Id="rId427" Type="http://schemas.openxmlformats.org/officeDocument/2006/relationships/image" Target="NULL"/><Relationship Id="rId469" Type="http://schemas.openxmlformats.org/officeDocument/2006/relationships/image" Target="NULL"/><Relationship Id="rId26" Type="http://schemas.openxmlformats.org/officeDocument/2006/relationships/customXml" Target="../ink/ink1073.xml"/><Relationship Id="rId231" Type="http://schemas.openxmlformats.org/officeDocument/2006/relationships/image" Target="NULL"/><Relationship Id="rId273" Type="http://schemas.openxmlformats.org/officeDocument/2006/relationships/image" Target="NULL"/><Relationship Id="rId329" Type="http://schemas.openxmlformats.org/officeDocument/2006/relationships/customXml" Target="../ink/ink1225.xml"/><Relationship Id="rId480" Type="http://schemas.openxmlformats.org/officeDocument/2006/relationships/image" Target="NULL"/><Relationship Id="rId536" Type="http://schemas.openxmlformats.org/officeDocument/2006/relationships/image" Target="NULL"/><Relationship Id="rId68" Type="http://schemas.openxmlformats.org/officeDocument/2006/relationships/customXml" Target="../ink/ink1094.xml"/><Relationship Id="rId133" Type="http://schemas.openxmlformats.org/officeDocument/2006/relationships/image" Target="NULL"/><Relationship Id="rId175" Type="http://schemas.openxmlformats.org/officeDocument/2006/relationships/image" Target="NULL"/><Relationship Id="rId340" Type="http://schemas.openxmlformats.org/officeDocument/2006/relationships/image" Target="NULL"/><Relationship Id="rId578" Type="http://schemas.openxmlformats.org/officeDocument/2006/relationships/image" Target="NULL"/><Relationship Id="rId200" Type="http://schemas.openxmlformats.org/officeDocument/2006/relationships/customXml" Target="../ink/ink1160.xml"/><Relationship Id="rId382" Type="http://schemas.openxmlformats.org/officeDocument/2006/relationships/customXml" Target="../ink/ink1252.xml"/><Relationship Id="rId438" Type="http://schemas.openxmlformats.org/officeDocument/2006/relationships/customXml" Target="../ink/ink1280.xml"/><Relationship Id="rId603" Type="http://schemas.openxmlformats.org/officeDocument/2006/relationships/customXml" Target="../ink/ink1362.xml"/><Relationship Id="rId242" Type="http://schemas.openxmlformats.org/officeDocument/2006/relationships/customXml" Target="../ink/ink1181.xml"/><Relationship Id="rId284" Type="http://schemas.openxmlformats.org/officeDocument/2006/relationships/image" Target="NULL"/><Relationship Id="rId491" Type="http://schemas.openxmlformats.org/officeDocument/2006/relationships/image" Target="NULL"/><Relationship Id="rId505" Type="http://schemas.openxmlformats.org/officeDocument/2006/relationships/image" Target="NULL"/><Relationship Id="rId37" Type="http://schemas.openxmlformats.org/officeDocument/2006/relationships/image" Target="NULL"/><Relationship Id="rId79" Type="http://schemas.openxmlformats.org/officeDocument/2006/relationships/image" Target="NULL"/><Relationship Id="rId102" Type="http://schemas.openxmlformats.org/officeDocument/2006/relationships/customXml" Target="../ink/ink1111.xml"/><Relationship Id="rId144" Type="http://schemas.openxmlformats.org/officeDocument/2006/relationships/customXml" Target="../ink/ink1132.xml"/><Relationship Id="rId547" Type="http://schemas.openxmlformats.org/officeDocument/2006/relationships/customXml" Target="../ink/ink1334.xml"/><Relationship Id="rId589" Type="http://schemas.openxmlformats.org/officeDocument/2006/relationships/customXml" Target="../ink/ink1355.xml"/><Relationship Id="rId90" Type="http://schemas.openxmlformats.org/officeDocument/2006/relationships/customXml" Target="../ink/ink1105.xml"/><Relationship Id="rId186" Type="http://schemas.openxmlformats.org/officeDocument/2006/relationships/customXml" Target="../ink/ink1153.xml"/><Relationship Id="rId351" Type="http://schemas.openxmlformats.org/officeDocument/2006/relationships/customXml" Target="../ink/ink1236.xml"/><Relationship Id="rId393" Type="http://schemas.openxmlformats.org/officeDocument/2006/relationships/image" Target="NULL"/><Relationship Id="rId407" Type="http://schemas.openxmlformats.org/officeDocument/2006/relationships/image" Target="NULL"/><Relationship Id="rId449" Type="http://schemas.openxmlformats.org/officeDocument/2006/relationships/image" Target="NULL"/><Relationship Id="rId211" Type="http://schemas.openxmlformats.org/officeDocument/2006/relationships/image" Target="NULL"/><Relationship Id="rId253" Type="http://schemas.openxmlformats.org/officeDocument/2006/relationships/image" Target="NULL"/><Relationship Id="rId295" Type="http://schemas.openxmlformats.org/officeDocument/2006/relationships/customXml" Target="../ink/ink1208.xml"/><Relationship Id="rId309" Type="http://schemas.openxmlformats.org/officeDocument/2006/relationships/customXml" Target="../ink/ink1215.xml"/><Relationship Id="rId460" Type="http://schemas.openxmlformats.org/officeDocument/2006/relationships/customXml" Target="../ink/ink1291.xml"/><Relationship Id="rId516" Type="http://schemas.openxmlformats.org/officeDocument/2006/relationships/image" Target="NULL"/><Relationship Id="rId48" Type="http://schemas.openxmlformats.org/officeDocument/2006/relationships/customXml" Target="../ink/ink1084.xml"/><Relationship Id="rId113" Type="http://schemas.openxmlformats.org/officeDocument/2006/relationships/image" Target="NULL"/><Relationship Id="rId320" Type="http://schemas.openxmlformats.org/officeDocument/2006/relationships/image" Target="NULL"/><Relationship Id="rId558" Type="http://schemas.openxmlformats.org/officeDocument/2006/relationships/image" Target="NULL"/><Relationship Id="rId155" Type="http://schemas.openxmlformats.org/officeDocument/2006/relationships/image" Target="NULL"/><Relationship Id="rId197" Type="http://schemas.openxmlformats.org/officeDocument/2006/relationships/image" Target="NULL"/><Relationship Id="rId362" Type="http://schemas.openxmlformats.org/officeDocument/2006/relationships/image" Target="NULL"/><Relationship Id="rId418" Type="http://schemas.openxmlformats.org/officeDocument/2006/relationships/customXml" Target="../ink/ink1270.xml"/><Relationship Id="rId222" Type="http://schemas.openxmlformats.org/officeDocument/2006/relationships/customXml" Target="../ink/ink1171.xml"/><Relationship Id="rId264" Type="http://schemas.openxmlformats.org/officeDocument/2006/relationships/customXml" Target="../ink/ink1192.xml"/><Relationship Id="rId471" Type="http://schemas.openxmlformats.org/officeDocument/2006/relationships/image" Target="NULL"/><Relationship Id="rId17" Type="http://schemas.openxmlformats.org/officeDocument/2006/relationships/image" Target="NULL"/><Relationship Id="rId59" Type="http://schemas.openxmlformats.org/officeDocument/2006/relationships/image" Target="NULL"/><Relationship Id="rId124" Type="http://schemas.openxmlformats.org/officeDocument/2006/relationships/customXml" Target="../ink/ink1122.xml"/><Relationship Id="rId527" Type="http://schemas.openxmlformats.org/officeDocument/2006/relationships/customXml" Target="../ink/ink1324.xml"/><Relationship Id="rId569" Type="http://schemas.openxmlformats.org/officeDocument/2006/relationships/customXml" Target="../ink/ink1345.xml"/><Relationship Id="rId70" Type="http://schemas.openxmlformats.org/officeDocument/2006/relationships/customXml" Target="../ink/ink1095.xml"/><Relationship Id="rId166" Type="http://schemas.openxmlformats.org/officeDocument/2006/relationships/customXml" Target="../ink/ink1143.xml"/><Relationship Id="rId331" Type="http://schemas.openxmlformats.org/officeDocument/2006/relationships/customXml" Target="../ink/ink1226.xml"/><Relationship Id="rId373" Type="http://schemas.openxmlformats.org/officeDocument/2006/relationships/image" Target="NULL"/><Relationship Id="rId429" Type="http://schemas.openxmlformats.org/officeDocument/2006/relationships/image" Target="NULL"/><Relationship Id="rId580" Type="http://schemas.openxmlformats.org/officeDocument/2006/relationships/image" Target="NULL"/><Relationship Id="rId1" Type="http://schemas.openxmlformats.org/officeDocument/2006/relationships/slideLayout" Target="../slideLayouts/slideLayout2.xml"/><Relationship Id="rId233" Type="http://schemas.openxmlformats.org/officeDocument/2006/relationships/image" Target="NULL"/><Relationship Id="rId440" Type="http://schemas.openxmlformats.org/officeDocument/2006/relationships/customXml" Target="../ink/ink1281.xml"/><Relationship Id="rId28" Type="http://schemas.openxmlformats.org/officeDocument/2006/relationships/customXml" Target="../ink/ink1074.xml"/><Relationship Id="rId275" Type="http://schemas.openxmlformats.org/officeDocument/2006/relationships/image" Target="NULL"/><Relationship Id="rId300" Type="http://schemas.openxmlformats.org/officeDocument/2006/relationships/image" Target="NULL"/><Relationship Id="rId482" Type="http://schemas.openxmlformats.org/officeDocument/2006/relationships/customXml" Target="../ink/ink1303.xml"/><Relationship Id="rId538" Type="http://schemas.openxmlformats.org/officeDocument/2006/relationships/image" Target="NULL"/><Relationship Id="rId81" Type="http://schemas.openxmlformats.org/officeDocument/2006/relationships/image" Target="NULL"/><Relationship Id="rId135" Type="http://schemas.openxmlformats.org/officeDocument/2006/relationships/image" Target="NULL"/><Relationship Id="rId177" Type="http://schemas.openxmlformats.org/officeDocument/2006/relationships/image" Target="NULL"/><Relationship Id="rId342" Type="http://schemas.openxmlformats.org/officeDocument/2006/relationships/image" Target="NULL"/><Relationship Id="rId384" Type="http://schemas.openxmlformats.org/officeDocument/2006/relationships/customXml" Target="../ink/ink1253.xml"/><Relationship Id="rId591" Type="http://schemas.openxmlformats.org/officeDocument/2006/relationships/customXml" Target="../ink/ink1356.xml"/><Relationship Id="rId605" Type="http://schemas.openxmlformats.org/officeDocument/2006/relationships/customXml" Target="../ink/ink1363.xml"/><Relationship Id="rId202" Type="http://schemas.openxmlformats.org/officeDocument/2006/relationships/customXml" Target="../ink/ink1161.xml"/><Relationship Id="rId244" Type="http://schemas.openxmlformats.org/officeDocument/2006/relationships/customXml" Target="../ink/ink1182.xml"/><Relationship Id="rId39" Type="http://schemas.openxmlformats.org/officeDocument/2006/relationships/image" Target="NULL"/><Relationship Id="rId286" Type="http://schemas.openxmlformats.org/officeDocument/2006/relationships/image" Target="NULL"/><Relationship Id="rId451" Type="http://schemas.openxmlformats.org/officeDocument/2006/relationships/image" Target="NULL"/><Relationship Id="rId493" Type="http://schemas.openxmlformats.org/officeDocument/2006/relationships/image" Target="NULL"/><Relationship Id="rId507" Type="http://schemas.openxmlformats.org/officeDocument/2006/relationships/image" Target="NULL"/><Relationship Id="rId549" Type="http://schemas.openxmlformats.org/officeDocument/2006/relationships/customXml" Target="../ink/ink1335.xml"/><Relationship Id="rId50" Type="http://schemas.openxmlformats.org/officeDocument/2006/relationships/customXml" Target="../ink/ink1085.xml"/><Relationship Id="rId104" Type="http://schemas.openxmlformats.org/officeDocument/2006/relationships/customXml" Target="../ink/ink1112.xml"/><Relationship Id="rId146" Type="http://schemas.openxmlformats.org/officeDocument/2006/relationships/customXml" Target="../ink/ink1133.xml"/><Relationship Id="rId188" Type="http://schemas.openxmlformats.org/officeDocument/2006/relationships/customXml" Target="../ink/ink1154.xml"/><Relationship Id="rId311" Type="http://schemas.openxmlformats.org/officeDocument/2006/relationships/customXml" Target="../ink/ink1216.xml"/><Relationship Id="rId353" Type="http://schemas.openxmlformats.org/officeDocument/2006/relationships/customXml" Target="../ink/ink1237.xml"/><Relationship Id="rId395" Type="http://schemas.openxmlformats.org/officeDocument/2006/relationships/image" Target="NULL"/><Relationship Id="rId409" Type="http://schemas.openxmlformats.org/officeDocument/2006/relationships/image" Target="NULL"/><Relationship Id="rId560" Type="http://schemas.openxmlformats.org/officeDocument/2006/relationships/image" Target="NULL"/><Relationship Id="rId92" Type="http://schemas.openxmlformats.org/officeDocument/2006/relationships/customXml" Target="../ink/ink1106.xml"/><Relationship Id="rId213" Type="http://schemas.openxmlformats.org/officeDocument/2006/relationships/image" Target="NULL"/><Relationship Id="rId420" Type="http://schemas.openxmlformats.org/officeDocument/2006/relationships/customXml" Target="../ink/ink1271.xml"/><Relationship Id="rId255" Type="http://schemas.openxmlformats.org/officeDocument/2006/relationships/image" Target="NULL"/><Relationship Id="rId297" Type="http://schemas.openxmlformats.org/officeDocument/2006/relationships/customXml" Target="../ink/ink1209.xml"/><Relationship Id="rId462" Type="http://schemas.openxmlformats.org/officeDocument/2006/relationships/customXml" Target="../ink/ink1292.xml"/><Relationship Id="rId518" Type="http://schemas.openxmlformats.org/officeDocument/2006/relationships/image" Target="NULL"/><Relationship Id="rId115" Type="http://schemas.openxmlformats.org/officeDocument/2006/relationships/image" Target="NULL"/><Relationship Id="rId157" Type="http://schemas.openxmlformats.org/officeDocument/2006/relationships/image" Target="NULL"/><Relationship Id="rId322" Type="http://schemas.openxmlformats.org/officeDocument/2006/relationships/image" Target="NULL"/><Relationship Id="rId364" Type="http://schemas.openxmlformats.org/officeDocument/2006/relationships/image" Target="NULL"/><Relationship Id="rId61" Type="http://schemas.openxmlformats.org/officeDocument/2006/relationships/image" Target="NULL"/><Relationship Id="rId199" Type="http://schemas.openxmlformats.org/officeDocument/2006/relationships/image" Target="NULL"/><Relationship Id="rId571" Type="http://schemas.openxmlformats.org/officeDocument/2006/relationships/customXml" Target="../ink/ink1346.xml"/><Relationship Id="rId19" Type="http://schemas.openxmlformats.org/officeDocument/2006/relationships/image" Target="NULL"/><Relationship Id="rId224" Type="http://schemas.openxmlformats.org/officeDocument/2006/relationships/customXml" Target="../ink/ink1172.xml"/><Relationship Id="rId266" Type="http://schemas.openxmlformats.org/officeDocument/2006/relationships/customXml" Target="../ink/ink1193.xml"/><Relationship Id="rId431" Type="http://schemas.openxmlformats.org/officeDocument/2006/relationships/image" Target="NULL"/><Relationship Id="rId473" Type="http://schemas.openxmlformats.org/officeDocument/2006/relationships/customXml" Target="../ink/ink1298.xml"/><Relationship Id="rId529" Type="http://schemas.openxmlformats.org/officeDocument/2006/relationships/customXml" Target="../ink/ink1325.xml"/><Relationship Id="rId30" Type="http://schemas.openxmlformats.org/officeDocument/2006/relationships/customXml" Target="../ink/ink1075.xml"/><Relationship Id="rId126" Type="http://schemas.openxmlformats.org/officeDocument/2006/relationships/customXml" Target="../ink/ink1123.xml"/><Relationship Id="rId168" Type="http://schemas.openxmlformats.org/officeDocument/2006/relationships/customXml" Target="../ink/ink1144.xml"/><Relationship Id="rId333" Type="http://schemas.openxmlformats.org/officeDocument/2006/relationships/customXml" Target="../ink/ink1227.xml"/><Relationship Id="rId540" Type="http://schemas.openxmlformats.org/officeDocument/2006/relationships/image" Target="NULL"/><Relationship Id="rId72" Type="http://schemas.openxmlformats.org/officeDocument/2006/relationships/customXml" Target="../ink/ink1096.xml"/><Relationship Id="rId375" Type="http://schemas.openxmlformats.org/officeDocument/2006/relationships/image" Target="NULL"/><Relationship Id="rId582" Type="http://schemas.openxmlformats.org/officeDocument/2006/relationships/image" Target="NULL"/><Relationship Id="rId3" Type="http://schemas.openxmlformats.org/officeDocument/2006/relationships/image" Target="NULL"/><Relationship Id="rId235" Type="http://schemas.openxmlformats.org/officeDocument/2006/relationships/image" Target="NULL"/><Relationship Id="rId277" Type="http://schemas.openxmlformats.org/officeDocument/2006/relationships/image" Target="NULL"/><Relationship Id="rId400" Type="http://schemas.openxmlformats.org/officeDocument/2006/relationships/customXml" Target="../ink/ink1261.xml"/><Relationship Id="rId442" Type="http://schemas.openxmlformats.org/officeDocument/2006/relationships/customXml" Target="../ink/ink1282.xml"/><Relationship Id="rId484" Type="http://schemas.openxmlformats.org/officeDocument/2006/relationships/customXml" Target="../ink/ink1304.xml"/><Relationship Id="rId137" Type="http://schemas.openxmlformats.org/officeDocument/2006/relationships/image" Target="NULL"/><Relationship Id="rId302" Type="http://schemas.openxmlformats.org/officeDocument/2006/relationships/image" Target="NULL"/><Relationship Id="rId344" Type="http://schemas.openxmlformats.org/officeDocument/2006/relationships/image" Target="NULL"/><Relationship Id="rId41" Type="http://schemas.openxmlformats.org/officeDocument/2006/relationships/image" Target="NULL"/><Relationship Id="rId83" Type="http://schemas.openxmlformats.org/officeDocument/2006/relationships/image" Target="NULL"/><Relationship Id="rId179" Type="http://schemas.openxmlformats.org/officeDocument/2006/relationships/image" Target="NULL"/><Relationship Id="rId386" Type="http://schemas.openxmlformats.org/officeDocument/2006/relationships/customXml" Target="../ink/ink1254.xml"/><Relationship Id="rId551" Type="http://schemas.openxmlformats.org/officeDocument/2006/relationships/customXml" Target="../ink/ink1336.xml"/><Relationship Id="rId593" Type="http://schemas.openxmlformats.org/officeDocument/2006/relationships/customXml" Target="../ink/ink1357.xml"/><Relationship Id="rId607" Type="http://schemas.openxmlformats.org/officeDocument/2006/relationships/customXml" Target="../ink/ink1364.xml"/><Relationship Id="rId190" Type="http://schemas.openxmlformats.org/officeDocument/2006/relationships/customXml" Target="../ink/ink1155.xml"/><Relationship Id="rId204" Type="http://schemas.openxmlformats.org/officeDocument/2006/relationships/customXml" Target="../ink/ink1162.xml"/><Relationship Id="rId246" Type="http://schemas.openxmlformats.org/officeDocument/2006/relationships/customXml" Target="../ink/ink1183.xml"/><Relationship Id="rId288" Type="http://schemas.openxmlformats.org/officeDocument/2006/relationships/image" Target="NULL"/><Relationship Id="rId411" Type="http://schemas.openxmlformats.org/officeDocument/2006/relationships/image" Target="NULL"/><Relationship Id="rId453" Type="http://schemas.openxmlformats.org/officeDocument/2006/relationships/image" Target="NULL"/><Relationship Id="rId509" Type="http://schemas.openxmlformats.org/officeDocument/2006/relationships/image" Target="NULL"/><Relationship Id="rId106" Type="http://schemas.openxmlformats.org/officeDocument/2006/relationships/customXml" Target="../ink/ink1113.xml"/><Relationship Id="rId313" Type="http://schemas.openxmlformats.org/officeDocument/2006/relationships/customXml" Target="../ink/ink1217.xml"/><Relationship Id="rId495" Type="http://schemas.openxmlformats.org/officeDocument/2006/relationships/image" Target="NULL"/><Relationship Id="rId10" Type="http://schemas.openxmlformats.org/officeDocument/2006/relationships/customXml" Target="../ink/ink1065.xml"/><Relationship Id="rId52" Type="http://schemas.openxmlformats.org/officeDocument/2006/relationships/customXml" Target="../ink/ink1086.xml"/><Relationship Id="rId94" Type="http://schemas.openxmlformats.org/officeDocument/2006/relationships/customXml" Target="../ink/ink1107.xml"/><Relationship Id="rId148" Type="http://schemas.openxmlformats.org/officeDocument/2006/relationships/customXml" Target="../ink/ink1134.xml"/><Relationship Id="rId355" Type="http://schemas.openxmlformats.org/officeDocument/2006/relationships/customXml" Target="../ink/ink1238.xml"/><Relationship Id="rId397" Type="http://schemas.openxmlformats.org/officeDocument/2006/relationships/image" Target="NULL"/><Relationship Id="rId520" Type="http://schemas.openxmlformats.org/officeDocument/2006/relationships/image" Target="NULL"/><Relationship Id="rId562" Type="http://schemas.openxmlformats.org/officeDocument/2006/relationships/image" Target="NULL"/><Relationship Id="rId215" Type="http://schemas.openxmlformats.org/officeDocument/2006/relationships/image" Target="NULL"/><Relationship Id="rId257" Type="http://schemas.openxmlformats.org/officeDocument/2006/relationships/image" Target="NULL"/><Relationship Id="rId422" Type="http://schemas.openxmlformats.org/officeDocument/2006/relationships/customXml" Target="../ink/ink1272.xml"/><Relationship Id="rId464" Type="http://schemas.openxmlformats.org/officeDocument/2006/relationships/customXml" Target="../ink/ink1293.xml"/><Relationship Id="rId299" Type="http://schemas.openxmlformats.org/officeDocument/2006/relationships/customXml" Target="../ink/ink1210.xml"/><Relationship Id="rId63" Type="http://schemas.openxmlformats.org/officeDocument/2006/relationships/image" Target="NULL"/><Relationship Id="rId159" Type="http://schemas.openxmlformats.org/officeDocument/2006/relationships/image" Target="NULL"/><Relationship Id="rId366" Type="http://schemas.openxmlformats.org/officeDocument/2006/relationships/image" Target="NULL"/><Relationship Id="rId573" Type="http://schemas.openxmlformats.org/officeDocument/2006/relationships/customXml" Target="../ink/ink1347.xml"/><Relationship Id="rId226" Type="http://schemas.openxmlformats.org/officeDocument/2006/relationships/customXml" Target="../ink/ink1173.xml"/><Relationship Id="rId433" Type="http://schemas.openxmlformats.org/officeDocument/2006/relationships/image" Target="NULL"/><Relationship Id="rId74" Type="http://schemas.openxmlformats.org/officeDocument/2006/relationships/customXml" Target="../ink/ink1097.xml"/><Relationship Id="rId377" Type="http://schemas.openxmlformats.org/officeDocument/2006/relationships/image" Target="NULL"/><Relationship Id="rId500" Type="http://schemas.openxmlformats.org/officeDocument/2006/relationships/image" Target="NULL"/><Relationship Id="rId584" Type="http://schemas.openxmlformats.org/officeDocument/2006/relationships/image" Target="NULL"/><Relationship Id="rId5" Type="http://schemas.openxmlformats.org/officeDocument/2006/relationships/image" Target="NULL"/><Relationship Id="rId237" Type="http://schemas.openxmlformats.org/officeDocument/2006/relationships/image" Target="NULL"/><Relationship Id="rId444" Type="http://schemas.openxmlformats.org/officeDocument/2006/relationships/customXml" Target="../ink/ink1283.xml"/><Relationship Id="rId290" Type="http://schemas.openxmlformats.org/officeDocument/2006/relationships/image" Target="NULL"/><Relationship Id="rId304" Type="http://schemas.openxmlformats.org/officeDocument/2006/relationships/image" Target="NULL"/><Relationship Id="rId388" Type="http://schemas.openxmlformats.org/officeDocument/2006/relationships/customXml" Target="../ink/ink1255.xml"/><Relationship Id="rId511" Type="http://schemas.openxmlformats.org/officeDocument/2006/relationships/image" Target="NULL"/><Relationship Id="rId609" Type="http://schemas.openxmlformats.org/officeDocument/2006/relationships/customXml" Target="../ink/ink1365.xml"/><Relationship Id="rId85" Type="http://schemas.openxmlformats.org/officeDocument/2006/relationships/image" Target="NULL"/><Relationship Id="rId150" Type="http://schemas.openxmlformats.org/officeDocument/2006/relationships/customXml" Target="../ink/ink1135.xml"/><Relationship Id="rId595" Type="http://schemas.openxmlformats.org/officeDocument/2006/relationships/customXml" Target="../ink/ink1358.xml"/><Relationship Id="rId248" Type="http://schemas.openxmlformats.org/officeDocument/2006/relationships/customXml" Target="../ink/ink1184.xml"/><Relationship Id="rId455" Type="http://schemas.openxmlformats.org/officeDocument/2006/relationships/image" Target="NULL"/><Relationship Id="rId12" Type="http://schemas.openxmlformats.org/officeDocument/2006/relationships/customXml" Target="../ink/ink1066.xml"/><Relationship Id="rId108" Type="http://schemas.openxmlformats.org/officeDocument/2006/relationships/customXml" Target="../ink/ink1114.xml"/><Relationship Id="rId315" Type="http://schemas.openxmlformats.org/officeDocument/2006/relationships/customXml" Target="../ink/ink1218.xml"/><Relationship Id="rId522" Type="http://schemas.openxmlformats.org/officeDocument/2006/relationships/image" Target="NULL"/><Relationship Id="rId96" Type="http://schemas.openxmlformats.org/officeDocument/2006/relationships/customXml" Target="../ink/ink1108.xml"/><Relationship Id="rId161" Type="http://schemas.openxmlformats.org/officeDocument/2006/relationships/image" Target="NULL"/><Relationship Id="rId399" Type="http://schemas.openxmlformats.org/officeDocument/2006/relationships/image" Target="NULL"/><Relationship Id="rId259" Type="http://schemas.openxmlformats.org/officeDocument/2006/relationships/image" Target="NULL"/><Relationship Id="rId466" Type="http://schemas.openxmlformats.org/officeDocument/2006/relationships/customXml" Target="../ink/ink1294.xml"/><Relationship Id="rId23" Type="http://schemas.openxmlformats.org/officeDocument/2006/relationships/image" Target="NULL"/><Relationship Id="rId119" Type="http://schemas.openxmlformats.org/officeDocument/2006/relationships/image" Target="NULL"/><Relationship Id="rId326" Type="http://schemas.openxmlformats.org/officeDocument/2006/relationships/image" Target="NULL"/><Relationship Id="rId533" Type="http://schemas.openxmlformats.org/officeDocument/2006/relationships/customXml" Target="../ink/ink1327.xml"/><Relationship Id="rId172" Type="http://schemas.openxmlformats.org/officeDocument/2006/relationships/customXml" Target="../ink/ink1146.xml"/><Relationship Id="rId477" Type="http://schemas.openxmlformats.org/officeDocument/2006/relationships/customXml" Target="../ink/ink1300.xml"/><Relationship Id="rId600" Type="http://schemas.openxmlformats.org/officeDocument/2006/relationships/image" Target="NULL"/><Relationship Id="rId337" Type="http://schemas.openxmlformats.org/officeDocument/2006/relationships/customXml" Target="../ink/ink1229.xml"/><Relationship Id="rId34" Type="http://schemas.openxmlformats.org/officeDocument/2006/relationships/customXml" Target="../ink/ink1077.xml"/><Relationship Id="rId544" Type="http://schemas.openxmlformats.org/officeDocument/2006/relationships/image" Target="NULL"/><Relationship Id="rId183" Type="http://schemas.openxmlformats.org/officeDocument/2006/relationships/image" Target="NULL"/><Relationship Id="rId390" Type="http://schemas.openxmlformats.org/officeDocument/2006/relationships/customXml" Target="../ink/ink1256.xml"/><Relationship Id="rId404" Type="http://schemas.openxmlformats.org/officeDocument/2006/relationships/customXml" Target="../ink/ink1263.xml"/><Relationship Id="rId250" Type="http://schemas.openxmlformats.org/officeDocument/2006/relationships/customXml" Target="../ink/ink1185.xml"/><Relationship Id="rId488" Type="http://schemas.openxmlformats.org/officeDocument/2006/relationships/customXml" Target="../ink/ink1306.xml"/><Relationship Id="rId45" Type="http://schemas.openxmlformats.org/officeDocument/2006/relationships/image" Target="NULL"/><Relationship Id="rId110" Type="http://schemas.openxmlformats.org/officeDocument/2006/relationships/customXml" Target="../ink/ink1115.xml"/><Relationship Id="rId348" Type="http://schemas.openxmlformats.org/officeDocument/2006/relationships/image" Target="NULL"/><Relationship Id="rId555" Type="http://schemas.openxmlformats.org/officeDocument/2006/relationships/customXml" Target="../ink/ink1338.xml"/><Relationship Id="rId194" Type="http://schemas.openxmlformats.org/officeDocument/2006/relationships/customXml" Target="../ink/ink1157.xml"/><Relationship Id="rId208" Type="http://schemas.openxmlformats.org/officeDocument/2006/relationships/customXml" Target="../ink/ink1164.xml"/><Relationship Id="rId415" Type="http://schemas.openxmlformats.org/officeDocument/2006/relationships/image" Target="NULL"/><Relationship Id="rId261" Type="http://schemas.openxmlformats.org/officeDocument/2006/relationships/image" Target="NULL"/><Relationship Id="rId499" Type="http://schemas.openxmlformats.org/officeDocument/2006/relationships/customXml" Target="../ink/ink1311.xml"/><Relationship Id="rId56" Type="http://schemas.openxmlformats.org/officeDocument/2006/relationships/customXml" Target="../ink/ink1088.xml"/><Relationship Id="rId359" Type="http://schemas.openxmlformats.org/officeDocument/2006/relationships/customXml" Target="../ink/ink1240.xml"/><Relationship Id="rId566" Type="http://schemas.openxmlformats.org/officeDocument/2006/relationships/image" Target="NULL"/><Relationship Id="rId121" Type="http://schemas.openxmlformats.org/officeDocument/2006/relationships/image" Target="NULL"/><Relationship Id="rId219" Type="http://schemas.openxmlformats.org/officeDocument/2006/relationships/image" Target="NULL"/><Relationship Id="rId426" Type="http://schemas.openxmlformats.org/officeDocument/2006/relationships/customXml" Target="../ink/ink1274.xml"/></Relationships>
</file>

<file path=ppt/slides/_rels/slide5.xml.rels><?xml version="1.0" encoding="UTF-8" standalone="yes"?>
<Relationships xmlns="http://schemas.openxmlformats.org/package/2006/relationships"><Relationship Id="rId21" Type="http://schemas.openxmlformats.org/officeDocument/2006/relationships/image" Target="NULL"/><Relationship Id="rId170" Type="http://schemas.openxmlformats.org/officeDocument/2006/relationships/customXml" Target="../ink/ink1450.xml"/><Relationship Id="rId268" Type="http://schemas.openxmlformats.org/officeDocument/2006/relationships/customXml" Target="../ink/ink1499.xml"/><Relationship Id="rId475" Type="http://schemas.openxmlformats.org/officeDocument/2006/relationships/customXml" Target="../ink/ink1603.xml"/><Relationship Id="rId682" Type="http://schemas.openxmlformats.org/officeDocument/2006/relationships/image" Target="NULL"/><Relationship Id="rId128" Type="http://schemas.openxmlformats.org/officeDocument/2006/relationships/customXml" Target="../ink/ink1429.xml"/><Relationship Id="rId335" Type="http://schemas.openxmlformats.org/officeDocument/2006/relationships/image" Target="NULL"/><Relationship Id="rId542" Type="http://schemas.openxmlformats.org/officeDocument/2006/relationships/image" Target="NULL"/><Relationship Id="rId987" Type="http://schemas.openxmlformats.org/officeDocument/2006/relationships/customXml" Target="../ink/ink1860.xml"/><Relationship Id="rId402" Type="http://schemas.openxmlformats.org/officeDocument/2006/relationships/customXml" Target="../ink/ink1566.xml"/><Relationship Id="rId847" Type="http://schemas.openxmlformats.org/officeDocument/2006/relationships/customXml" Target="../ink/ink1790.xml"/><Relationship Id="rId1032" Type="http://schemas.openxmlformats.org/officeDocument/2006/relationships/image" Target="NULL"/><Relationship Id="rId707" Type="http://schemas.openxmlformats.org/officeDocument/2006/relationships/customXml" Target="../ink/ink1719.xml"/><Relationship Id="rId914" Type="http://schemas.openxmlformats.org/officeDocument/2006/relationships/image" Target="NULL"/><Relationship Id="rId43" Type="http://schemas.openxmlformats.org/officeDocument/2006/relationships/image" Target="NULL"/><Relationship Id="rId192" Type="http://schemas.openxmlformats.org/officeDocument/2006/relationships/customXml" Target="../ink/ink1461.xml"/><Relationship Id="rId497" Type="http://schemas.openxmlformats.org/officeDocument/2006/relationships/customXml" Target="../ink/ink1614.xml"/><Relationship Id="rId357" Type="http://schemas.openxmlformats.org/officeDocument/2006/relationships/image" Target="NULL"/><Relationship Id="rId217" Type="http://schemas.openxmlformats.org/officeDocument/2006/relationships/image" Target="NULL"/><Relationship Id="rId564" Type="http://schemas.openxmlformats.org/officeDocument/2006/relationships/image" Target="NULL"/><Relationship Id="rId771" Type="http://schemas.openxmlformats.org/officeDocument/2006/relationships/customXml" Target="../ink/ink1751.xml"/><Relationship Id="rId869" Type="http://schemas.openxmlformats.org/officeDocument/2006/relationships/customXml" Target="../ink/ink1801.xml"/><Relationship Id="rId424" Type="http://schemas.openxmlformats.org/officeDocument/2006/relationships/customXml" Target="../ink/ink1577.xml"/><Relationship Id="rId631" Type="http://schemas.openxmlformats.org/officeDocument/2006/relationships/customXml" Target="../ink/ink1681.xml"/><Relationship Id="rId729" Type="http://schemas.openxmlformats.org/officeDocument/2006/relationships/customXml" Target="../ink/ink1730.xml"/><Relationship Id="rId1054" Type="http://schemas.openxmlformats.org/officeDocument/2006/relationships/image" Target="NULL"/><Relationship Id="rId936" Type="http://schemas.openxmlformats.org/officeDocument/2006/relationships/image" Target="NULL"/><Relationship Id="rId1121" Type="http://schemas.openxmlformats.org/officeDocument/2006/relationships/image" Target="NULL"/><Relationship Id="rId65" Type="http://schemas.openxmlformats.org/officeDocument/2006/relationships/image" Target="NULL"/><Relationship Id="rId281" Type="http://schemas.openxmlformats.org/officeDocument/2006/relationships/image" Target="NULL"/><Relationship Id="rId141" Type="http://schemas.openxmlformats.org/officeDocument/2006/relationships/image" Target="NULL"/><Relationship Id="rId379" Type="http://schemas.openxmlformats.org/officeDocument/2006/relationships/image" Target="NULL"/><Relationship Id="rId586" Type="http://schemas.openxmlformats.org/officeDocument/2006/relationships/image" Target="NULL"/><Relationship Id="rId793" Type="http://schemas.openxmlformats.org/officeDocument/2006/relationships/image" Target="NULL"/><Relationship Id="rId7" Type="http://schemas.openxmlformats.org/officeDocument/2006/relationships/image" Target="NULL"/><Relationship Id="rId239" Type="http://schemas.openxmlformats.org/officeDocument/2006/relationships/image" Target="NULL"/><Relationship Id="rId446" Type="http://schemas.openxmlformats.org/officeDocument/2006/relationships/customXml" Target="../ink/ink1588.xml"/><Relationship Id="rId653" Type="http://schemas.openxmlformats.org/officeDocument/2006/relationships/customXml" Target="../ink/ink1692.xml"/><Relationship Id="rId1076" Type="http://schemas.openxmlformats.org/officeDocument/2006/relationships/image" Target="NULL"/><Relationship Id="rId306" Type="http://schemas.openxmlformats.org/officeDocument/2006/relationships/customXml" Target="../ink/ink1518.xml"/><Relationship Id="rId860" Type="http://schemas.openxmlformats.org/officeDocument/2006/relationships/image" Target="NULL"/><Relationship Id="rId958" Type="http://schemas.openxmlformats.org/officeDocument/2006/relationships/image" Target="NULL"/><Relationship Id="rId1143" Type="http://schemas.openxmlformats.org/officeDocument/2006/relationships/image" Target="NULL"/><Relationship Id="rId87" Type="http://schemas.openxmlformats.org/officeDocument/2006/relationships/image" Target="NULL"/><Relationship Id="rId513" Type="http://schemas.openxmlformats.org/officeDocument/2006/relationships/customXml" Target="../ink/ink1622.xml"/><Relationship Id="rId720" Type="http://schemas.openxmlformats.org/officeDocument/2006/relationships/image" Target="NULL"/><Relationship Id="rId818" Type="http://schemas.openxmlformats.org/officeDocument/2006/relationships/customXml" Target="../ink/ink1775.xml"/><Relationship Id="rId1003" Type="http://schemas.openxmlformats.org/officeDocument/2006/relationships/customXml" Target="../ink/ink1868.xml"/><Relationship Id="rId14" Type="http://schemas.openxmlformats.org/officeDocument/2006/relationships/customXml" Target="../ink/ink1372.xml"/><Relationship Id="rId163" Type="http://schemas.openxmlformats.org/officeDocument/2006/relationships/image" Target="NULL"/><Relationship Id="rId370" Type="http://schemas.openxmlformats.org/officeDocument/2006/relationships/customXml" Target="../ink/ink1550.xml"/><Relationship Id="rId230" Type="http://schemas.openxmlformats.org/officeDocument/2006/relationships/customXml" Target="../ink/ink1480.xml"/><Relationship Id="rId468" Type="http://schemas.openxmlformats.org/officeDocument/2006/relationships/image" Target="NULL"/><Relationship Id="rId675" Type="http://schemas.openxmlformats.org/officeDocument/2006/relationships/customXml" Target="../ink/ink1703.xml"/><Relationship Id="rId882" Type="http://schemas.openxmlformats.org/officeDocument/2006/relationships/image" Target="NULL"/><Relationship Id="rId1098" Type="http://schemas.openxmlformats.org/officeDocument/2006/relationships/customXml" Target="../ink/ink1916.xml"/><Relationship Id="rId328" Type="http://schemas.openxmlformats.org/officeDocument/2006/relationships/customXml" Target="../ink/ink1529.xml"/><Relationship Id="rId535" Type="http://schemas.openxmlformats.org/officeDocument/2006/relationships/customXml" Target="../ink/ink1633.xml"/><Relationship Id="rId742" Type="http://schemas.openxmlformats.org/officeDocument/2006/relationships/image" Target="NULL"/><Relationship Id="rId1165" Type="http://schemas.openxmlformats.org/officeDocument/2006/relationships/image" Target="NULL"/><Relationship Id="rId602" Type="http://schemas.openxmlformats.org/officeDocument/2006/relationships/image" Target="NULL"/><Relationship Id="rId1025" Type="http://schemas.openxmlformats.org/officeDocument/2006/relationships/customXml" Target="../ink/ink1879.xml"/><Relationship Id="rId907" Type="http://schemas.openxmlformats.org/officeDocument/2006/relationships/customXml" Target="../ink/ink1820.xml"/><Relationship Id="rId36" Type="http://schemas.openxmlformats.org/officeDocument/2006/relationships/customXml" Target="../ink/ink1383.xml"/><Relationship Id="rId185" Type="http://schemas.openxmlformats.org/officeDocument/2006/relationships/image" Target="NULL"/><Relationship Id="rId392" Type="http://schemas.openxmlformats.org/officeDocument/2006/relationships/customXml" Target="../ink/ink1561.xml"/><Relationship Id="rId697" Type="http://schemas.openxmlformats.org/officeDocument/2006/relationships/customXml" Target="../ink/ink1714.xml"/><Relationship Id="rId252" Type="http://schemas.openxmlformats.org/officeDocument/2006/relationships/customXml" Target="../ink/ink1491.xml"/><Relationship Id="rId112" Type="http://schemas.openxmlformats.org/officeDocument/2006/relationships/customXml" Target="../ink/ink1421.xml"/><Relationship Id="rId557" Type="http://schemas.openxmlformats.org/officeDocument/2006/relationships/customXml" Target="../ink/ink1644.xml"/><Relationship Id="rId764" Type="http://schemas.openxmlformats.org/officeDocument/2006/relationships/image" Target="NULL"/><Relationship Id="rId971" Type="http://schemas.openxmlformats.org/officeDocument/2006/relationships/customXml" Target="../ink/ink1852.xml"/><Relationship Id="rId417" Type="http://schemas.openxmlformats.org/officeDocument/2006/relationships/image" Target="NULL"/><Relationship Id="rId624" Type="http://schemas.openxmlformats.org/officeDocument/2006/relationships/image" Target="NULL"/><Relationship Id="rId831" Type="http://schemas.openxmlformats.org/officeDocument/2006/relationships/image" Target="NULL"/><Relationship Id="rId1047" Type="http://schemas.openxmlformats.org/officeDocument/2006/relationships/customXml" Target="../ink/ink1890.xml"/><Relationship Id="rId929" Type="http://schemas.openxmlformats.org/officeDocument/2006/relationships/customXml" Target="../ink/ink1831.xml"/><Relationship Id="rId1114" Type="http://schemas.openxmlformats.org/officeDocument/2006/relationships/customXml" Target="../ink/ink1924.xml"/><Relationship Id="rId58" Type="http://schemas.openxmlformats.org/officeDocument/2006/relationships/customXml" Target="../ink/ink1394.xml"/><Relationship Id="rId428" Type="http://schemas.openxmlformats.org/officeDocument/2006/relationships/customXml" Target="../ink/ink1579.xml"/><Relationship Id="rId635" Type="http://schemas.openxmlformats.org/officeDocument/2006/relationships/customXml" Target="../ink/ink1683.xml"/><Relationship Id="rId842" Type="http://schemas.openxmlformats.org/officeDocument/2006/relationships/customXml" Target="../ink/ink1787.xml"/><Relationship Id="rId1058" Type="http://schemas.openxmlformats.org/officeDocument/2006/relationships/image" Target="NULL"/><Relationship Id="rId274" Type="http://schemas.openxmlformats.org/officeDocument/2006/relationships/customXml" Target="../ink/ink1502.xml"/><Relationship Id="rId481" Type="http://schemas.openxmlformats.org/officeDocument/2006/relationships/customXml" Target="../ink/ink1606.xml"/><Relationship Id="rId702" Type="http://schemas.openxmlformats.org/officeDocument/2006/relationships/image" Target="NULL"/><Relationship Id="rId1125" Type="http://schemas.openxmlformats.org/officeDocument/2006/relationships/image" Target="NULL"/><Relationship Id="rId69" Type="http://schemas.openxmlformats.org/officeDocument/2006/relationships/image" Target="NULL"/><Relationship Id="rId134" Type="http://schemas.openxmlformats.org/officeDocument/2006/relationships/customXml" Target="../ink/ink1432.xml"/><Relationship Id="rId579" Type="http://schemas.openxmlformats.org/officeDocument/2006/relationships/customXml" Target="../ink/ink1655.xml"/><Relationship Id="rId786" Type="http://schemas.openxmlformats.org/officeDocument/2006/relationships/customXml" Target="../ink/ink1759.xml"/><Relationship Id="rId993" Type="http://schemas.openxmlformats.org/officeDocument/2006/relationships/customXml" Target="../ink/ink1863.xml"/><Relationship Id="rId341" Type="http://schemas.openxmlformats.org/officeDocument/2006/relationships/image" Target="NULL"/><Relationship Id="rId439" Type="http://schemas.openxmlformats.org/officeDocument/2006/relationships/image" Target="NULL"/><Relationship Id="rId646" Type="http://schemas.openxmlformats.org/officeDocument/2006/relationships/image" Target="NULL"/><Relationship Id="rId1069" Type="http://schemas.openxmlformats.org/officeDocument/2006/relationships/customXml" Target="../ink/ink1901.xml"/><Relationship Id="rId201" Type="http://schemas.openxmlformats.org/officeDocument/2006/relationships/image" Target="NULL"/><Relationship Id="rId285" Type="http://schemas.openxmlformats.org/officeDocument/2006/relationships/image" Target="NULL"/><Relationship Id="rId506" Type="http://schemas.openxmlformats.org/officeDocument/2006/relationships/image" Target="NULL"/><Relationship Id="rId853" Type="http://schemas.openxmlformats.org/officeDocument/2006/relationships/customXml" Target="../ink/ink1793.xml"/><Relationship Id="rId1136" Type="http://schemas.openxmlformats.org/officeDocument/2006/relationships/customXml" Target="../ink/ink1934.xml"/><Relationship Id="rId492" Type="http://schemas.openxmlformats.org/officeDocument/2006/relationships/image" Target="NULL"/><Relationship Id="rId713" Type="http://schemas.openxmlformats.org/officeDocument/2006/relationships/customXml" Target="../ink/ink1722.xml"/><Relationship Id="rId797" Type="http://schemas.openxmlformats.org/officeDocument/2006/relationships/image" Target="NULL"/><Relationship Id="rId920" Type="http://schemas.openxmlformats.org/officeDocument/2006/relationships/image" Target="NULL"/><Relationship Id="rId145" Type="http://schemas.openxmlformats.org/officeDocument/2006/relationships/image" Target="NULL"/><Relationship Id="rId352" Type="http://schemas.openxmlformats.org/officeDocument/2006/relationships/customXml" Target="../ink/ink1541.xml"/><Relationship Id="rId212" Type="http://schemas.openxmlformats.org/officeDocument/2006/relationships/customXml" Target="../ink/ink1471.xml"/><Relationship Id="rId657" Type="http://schemas.openxmlformats.org/officeDocument/2006/relationships/customXml" Target="../ink/ink1694.xml"/><Relationship Id="rId864" Type="http://schemas.openxmlformats.org/officeDocument/2006/relationships/image" Target="NULL"/><Relationship Id="rId296" Type="http://schemas.openxmlformats.org/officeDocument/2006/relationships/customXml" Target="../ink/ink1513.xml"/><Relationship Id="rId517" Type="http://schemas.openxmlformats.org/officeDocument/2006/relationships/customXml" Target="../ink/ink1624.xml"/><Relationship Id="rId724" Type="http://schemas.openxmlformats.org/officeDocument/2006/relationships/image" Target="NULL"/><Relationship Id="rId931" Type="http://schemas.openxmlformats.org/officeDocument/2006/relationships/customXml" Target="../ink/ink1832.xml"/><Relationship Id="rId1147" Type="http://schemas.openxmlformats.org/officeDocument/2006/relationships/image" Target="NULL"/><Relationship Id="rId60" Type="http://schemas.openxmlformats.org/officeDocument/2006/relationships/customXml" Target="../ink/ink1395.xml"/><Relationship Id="rId156" Type="http://schemas.openxmlformats.org/officeDocument/2006/relationships/customXml" Target="../ink/ink1443.xml"/><Relationship Id="rId363" Type="http://schemas.openxmlformats.org/officeDocument/2006/relationships/image" Target="NULL"/><Relationship Id="rId570" Type="http://schemas.openxmlformats.org/officeDocument/2006/relationships/image" Target="NULL"/><Relationship Id="rId1007" Type="http://schemas.openxmlformats.org/officeDocument/2006/relationships/customXml" Target="../ink/ink1870.xml"/><Relationship Id="rId223" Type="http://schemas.openxmlformats.org/officeDocument/2006/relationships/image" Target="NULL"/><Relationship Id="rId430" Type="http://schemas.openxmlformats.org/officeDocument/2006/relationships/customXml" Target="../ink/ink1580.xml"/><Relationship Id="rId668" Type="http://schemas.openxmlformats.org/officeDocument/2006/relationships/image" Target="NULL"/><Relationship Id="rId875" Type="http://schemas.openxmlformats.org/officeDocument/2006/relationships/customXml" Target="../ink/ink1804.xml"/><Relationship Id="rId1060" Type="http://schemas.openxmlformats.org/officeDocument/2006/relationships/image" Target="NULL"/><Relationship Id="rId18" Type="http://schemas.openxmlformats.org/officeDocument/2006/relationships/customXml" Target="../ink/ink1374.xml"/><Relationship Id="rId528" Type="http://schemas.openxmlformats.org/officeDocument/2006/relationships/image" Target="NULL"/><Relationship Id="rId735" Type="http://schemas.openxmlformats.org/officeDocument/2006/relationships/customXml" Target="../ink/ink1733.xml"/><Relationship Id="rId942" Type="http://schemas.openxmlformats.org/officeDocument/2006/relationships/image" Target="NULL"/><Relationship Id="rId1158" Type="http://schemas.openxmlformats.org/officeDocument/2006/relationships/customXml" Target="../ink/ink1945.xml"/><Relationship Id="rId167" Type="http://schemas.openxmlformats.org/officeDocument/2006/relationships/image" Target="NULL"/><Relationship Id="rId374" Type="http://schemas.openxmlformats.org/officeDocument/2006/relationships/customXml" Target="../ink/ink1552.xml"/><Relationship Id="rId581" Type="http://schemas.openxmlformats.org/officeDocument/2006/relationships/customXml" Target="../ink/ink1656.xml"/><Relationship Id="rId1018" Type="http://schemas.openxmlformats.org/officeDocument/2006/relationships/image" Target="NULL"/><Relationship Id="rId71" Type="http://schemas.openxmlformats.org/officeDocument/2006/relationships/image" Target="NULL"/><Relationship Id="rId234" Type="http://schemas.openxmlformats.org/officeDocument/2006/relationships/customXml" Target="../ink/ink1482.xml"/><Relationship Id="rId679" Type="http://schemas.openxmlformats.org/officeDocument/2006/relationships/customXml" Target="../ink/ink1705.xml"/><Relationship Id="rId802" Type="http://schemas.openxmlformats.org/officeDocument/2006/relationships/customXml" Target="../ink/ink1767.xml"/><Relationship Id="rId886" Type="http://schemas.openxmlformats.org/officeDocument/2006/relationships/image" Target="NULL"/><Relationship Id="rId2" Type="http://schemas.openxmlformats.org/officeDocument/2006/relationships/customXml" Target="../ink/ink1366.xml"/><Relationship Id="rId29" Type="http://schemas.openxmlformats.org/officeDocument/2006/relationships/image" Target="NULL"/><Relationship Id="rId441" Type="http://schemas.openxmlformats.org/officeDocument/2006/relationships/image" Target="NULL"/><Relationship Id="rId539" Type="http://schemas.openxmlformats.org/officeDocument/2006/relationships/customXml" Target="../ink/ink1635.xml"/><Relationship Id="rId746" Type="http://schemas.openxmlformats.org/officeDocument/2006/relationships/image" Target="NULL"/><Relationship Id="rId1071" Type="http://schemas.openxmlformats.org/officeDocument/2006/relationships/customXml" Target="../ink/ink1902.xml"/><Relationship Id="rId1169" Type="http://schemas.openxmlformats.org/officeDocument/2006/relationships/image" Target="NULL"/><Relationship Id="rId178" Type="http://schemas.openxmlformats.org/officeDocument/2006/relationships/customXml" Target="../ink/ink1454.xml"/><Relationship Id="rId301" Type="http://schemas.openxmlformats.org/officeDocument/2006/relationships/image" Target="NULL"/><Relationship Id="rId953" Type="http://schemas.openxmlformats.org/officeDocument/2006/relationships/customXml" Target="../ink/ink1843.xml"/><Relationship Id="rId1029" Type="http://schemas.openxmlformats.org/officeDocument/2006/relationships/customXml" Target="../ink/ink1881.xml"/><Relationship Id="rId82" Type="http://schemas.openxmlformats.org/officeDocument/2006/relationships/customXml" Target="../ink/ink1406.xml"/><Relationship Id="rId385" Type="http://schemas.openxmlformats.org/officeDocument/2006/relationships/image" Target="NULL"/><Relationship Id="rId592" Type="http://schemas.openxmlformats.org/officeDocument/2006/relationships/image" Target="NULL"/><Relationship Id="rId606" Type="http://schemas.openxmlformats.org/officeDocument/2006/relationships/image" Target="NULL"/><Relationship Id="rId813" Type="http://schemas.openxmlformats.org/officeDocument/2006/relationships/image" Target="NULL"/><Relationship Id="rId245" Type="http://schemas.openxmlformats.org/officeDocument/2006/relationships/image" Target="NULL"/><Relationship Id="rId452" Type="http://schemas.openxmlformats.org/officeDocument/2006/relationships/customXml" Target="../ink/ink1591.xml"/><Relationship Id="rId897" Type="http://schemas.openxmlformats.org/officeDocument/2006/relationships/customXml" Target="../ink/ink1815.xml"/><Relationship Id="rId1082" Type="http://schemas.openxmlformats.org/officeDocument/2006/relationships/image" Target="NULL"/><Relationship Id="rId105" Type="http://schemas.openxmlformats.org/officeDocument/2006/relationships/image" Target="NULL"/><Relationship Id="rId312" Type="http://schemas.openxmlformats.org/officeDocument/2006/relationships/customXml" Target="../ink/ink1521.xml"/><Relationship Id="rId757" Type="http://schemas.openxmlformats.org/officeDocument/2006/relationships/customXml" Target="../ink/ink1744.xml"/><Relationship Id="rId964" Type="http://schemas.openxmlformats.org/officeDocument/2006/relationships/image" Target="NULL"/><Relationship Id="rId93" Type="http://schemas.openxmlformats.org/officeDocument/2006/relationships/image" Target="NULL"/><Relationship Id="rId189" Type="http://schemas.openxmlformats.org/officeDocument/2006/relationships/image" Target="NULL"/><Relationship Id="rId396" Type="http://schemas.openxmlformats.org/officeDocument/2006/relationships/customXml" Target="../ink/ink1563.xml"/><Relationship Id="rId617" Type="http://schemas.openxmlformats.org/officeDocument/2006/relationships/customXml" Target="../ink/ink1674.xml"/><Relationship Id="rId824" Type="http://schemas.openxmlformats.org/officeDocument/2006/relationships/customXml" Target="../ink/ink1778.xml"/><Relationship Id="rId256" Type="http://schemas.openxmlformats.org/officeDocument/2006/relationships/customXml" Target="../ink/ink1493.xml"/><Relationship Id="rId463" Type="http://schemas.openxmlformats.org/officeDocument/2006/relationships/customXml" Target="../ink/ink1597.xml"/><Relationship Id="rId670" Type="http://schemas.openxmlformats.org/officeDocument/2006/relationships/image" Target="NULL"/><Relationship Id="rId1093" Type="http://schemas.openxmlformats.org/officeDocument/2006/relationships/customXml" Target="../ink/ink1913.xml"/><Relationship Id="rId1107" Type="http://schemas.openxmlformats.org/officeDocument/2006/relationships/image" Target="NULL"/><Relationship Id="rId116" Type="http://schemas.openxmlformats.org/officeDocument/2006/relationships/customXml" Target="../ink/ink1423.xml"/><Relationship Id="rId323" Type="http://schemas.openxmlformats.org/officeDocument/2006/relationships/image" Target="NULL"/><Relationship Id="rId530" Type="http://schemas.openxmlformats.org/officeDocument/2006/relationships/image" Target="NULL"/><Relationship Id="rId768" Type="http://schemas.openxmlformats.org/officeDocument/2006/relationships/image" Target="NULL"/><Relationship Id="rId975" Type="http://schemas.openxmlformats.org/officeDocument/2006/relationships/customXml" Target="../ink/ink1854.xml"/><Relationship Id="rId1160" Type="http://schemas.openxmlformats.org/officeDocument/2006/relationships/customXml" Target="../ink/ink1946.xml"/><Relationship Id="rId20" Type="http://schemas.openxmlformats.org/officeDocument/2006/relationships/customXml" Target="../ink/ink1375.xml"/><Relationship Id="rId628" Type="http://schemas.openxmlformats.org/officeDocument/2006/relationships/image" Target="NULL"/><Relationship Id="rId835" Type="http://schemas.openxmlformats.org/officeDocument/2006/relationships/image" Target="NULL"/><Relationship Id="rId267" Type="http://schemas.openxmlformats.org/officeDocument/2006/relationships/image" Target="NULL"/><Relationship Id="rId474" Type="http://schemas.openxmlformats.org/officeDocument/2006/relationships/image" Target="NULL"/><Relationship Id="rId1020" Type="http://schemas.openxmlformats.org/officeDocument/2006/relationships/image" Target="NULL"/><Relationship Id="rId1118" Type="http://schemas.openxmlformats.org/officeDocument/2006/relationships/customXml" Target="../ink/ink1926.xml"/><Relationship Id="rId127" Type="http://schemas.openxmlformats.org/officeDocument/2006/relationships/image" Target="NULL"/><Relationship Id="rId681" Type="http://schemas.openxmlformats.org/officeDocument/2006/relationships/customXml" Target="../ink/ink1706.xml"/><Relationship Id="rId779" Type="http://schemas.openxmlformats.org/officeDocument/2006/relationships/customXml" Target="../ink/ink1755.xml"/><Relationship Id="rId902" Type="http://schemas.openxmlformats.org/officeDocument/2006/relationships/image" Target="NULL"/><Relationship Id="rId986" Type="http://schemas.openxmlformats.org/officeDocument/2006/relationships/image" Target="NULL"/><Relationship Id="rId31" Type="http://schemas.openxmlformats.org/officeDocument/2006/relationships/image" Target="NULL"/><Relationship Id="rId334" Type="http://schemas.openxmlformats.org/officeDocument/2006/relationships/customXml" Target="../ink/ink1532.xml"/><Relationship Id="rId541" Type="http://schemas.openxmlformats.org/officeDocument/2006/relationships/customXml" Target="../ink/ink1636.xml"/><Relationship Id="rId639" Type="http://schemas.openxmlformats.org/officeDocument/2006/relationships/customXml" Target="../ink/ink1685.xml"/><Relationship Id="rId180" Type="http://schemas.openxmlformats.org/officeDocument/2006/relationships/customXml" Target="../ink/ink1455.xml"/><Relationship Id="rId278" Type="http://schemas.openxmlformats.org/officeDocument/2006/relationships/customXml" Target="../ink/ink1504.xml"/><Relationship Id="rId401" Type="http://schemas.openxmlformats.org/officeDocument/2006/relationships/image" Target="NULL"/><Relationship Id="rId846" Type="http://schemas.openxmlformats.org/officeDocument/2006/relationships/image" Target="NULL"/><Relationship Id="rId1031" Type="http://schemas.openxmlformats.org/officeDocument/2006/relationships/customXml" Target="../ink/ink1882.xml"/><Relationship Id="rId1129" Type="http://schemas.openxmlformats.org/officeDocument/2006/relationships/image" Target="NULL"/><Relationship Id="rId485" Type="http://schemas.openxmlformats.org/officeDocument/2006/relationships/customXml" Target="../ink/ink1608.xml"/><Relationship Id="rId692" Type="http://schemas.openxmlformats.org/officeDocument/2006/relationships/image" Target="NULL"/><Relationship Id="rId706" Type="http://schemas.openxmlformats.org/officeDocument/2006/relationships/image" Target="NULL"/><Relationship Id="rId913" Type="http://schemas.openxmlformats.org/officeDocument/2006/relationships/customXml" Target="../ink/ink1823.xml"/><Relationship Id="rId42" Type="http://schemas.openxmlformats.org/officeDocument/2006/relationships/customXml" Target="../ink/ink1386.xml"/><Relationship Id="rId138" Type="http://schemas.openxmlformats.org/officeDocument/2006/relationships/customXml" Target="../ink/ink1434.xml"/><Relationship Id="rId345" Type="http://schemas.openxmlformats.org/officeDocument/2006/relationships/image" Target="NULL"/><Relationship Id="rId552" Type="http://schemas.openxmlformats.org/officeDocument/2006/relationships/image" Target="NULL"/><Relationship Id="rId997" Type="http://schemas.openxmlformats.org/officeDocument/2006/relationships/customXml" Target="../ink/ink1865.xml"/><Relationship Id="rId191" Type="http://schemas.openxmlformats.org/officeDocument/2006/relationships/image" Target="NULL"/><Relationship Id="rId205" Type="http://schemas.openxmlformats.org/officeDocument/2006/relationships/image" Target="NULL"/><Relationship Id="rId412" Type="http://schemas.openxmlformats.org/officeDocument/2006/relationships/customXml" Target="../ink/ink1571.xml"/><Relationship Id="rId857" Type="http://schemas.openxmlformats.org/officeDocument/2006/relationships/customXml" Target="../ink/ink1795.xml"/><Relationship Id="rId1042" Type="http://schemas.openxmlformats.org/officeDocument/2006/relationships/image" Target="NULL"/><Relationship Id="rId289" Type="http://schemas.openxmlformats.org/officeDocument/2006/relationships/image" Target="NULL"/><Relationship Id="rId496" Type="http://schemas.openxmlformats.org/officeDocument/2006/relationships/image" Target="NULL"/><Relationship Id="rId717" Type="http://schemas.openxmlformats.org/officeDocument/2006/relationships/customXml" Target="../ink/ink1724.xml"/><Relationship Id="rId924" Type="http://schemas.openxmlformats.org/officeDocument/2006/relationships/image" Target="NULL"/><Relationship Id="rId53" Type="http://schemas.openxmlformats.org/officeDocument/2006/relationships/image" Target="NULL"/><Relationship Id="rId149" Type="http://schemas.openxmlformats.org/officeDocument/2006/relationships/image" Target="NULL"/><Relationship Id="rId356" Type="http://schemas.openxmlformats.org/officeDocument/2006/relationships/customXml" Target="../ink/ink1543.xml"/><Relationship Id="rId563" Type="http://schemas.openxmlformats.org/officeDocument/2006/relationships/customXml" Target="../ink/ink1647.xml"/><Relationship Id="rId770" Type="http://schemas.openxmlformats.org/officeDocument/2006/relationships/image" Target="NULL"/><Relationship Id="rId216" Type="http://schemas.openxmlformats.org/officeDocument/2006/relationships/customXml" Target="../ink/ink1473.xml"/><Relationship Id="rId423" Type="http://schemas.openxmlformats.org/officeDocument/2006/relationships/image" Target="NULL"/><Relationship Id="rId868" Type="http://schemas.openxmlformats.org/officeDocument/2006/relationships/image" Target="NULL"/><Relationship Id="rId1053" Type="http://schemas.openxmlformats.org/officeDocument/2006/relationships/customXml" Target="../ink/ink1893.xml"/><Relationship Id="rId630" Type="http://schemas.openxmlformats.org/officeDocument/2006/relationships/image" Target="NULL"/><Relationship Id="rId728" Type="http://schemas.openxmlformats.org/officeDocument/2006/relationships/image" Target="NULL"/><Relationship Id="rId935" Type="http://schemas.openxmlformats.org/officeDocument/2006/relationships/customXml" Target="../ink/ink1834.xml"/><Relationship Id="rId64" Type="http://schemas.openxmlformats.org/officeDocument/2006/relationships/customXml" Target="../ink/ink1397.xml"/><Relationship Id="rId367" Type="http://schemas.openxmlformats.org/officeDocument/2006/relationships/image" Target="NULL"/><Relationship Id="rId574" Type="http://schemas.openxmlformats.org/officeDocument/2006/relationships/image" Target="NULL"/><Relationship Id="rId1120" Type="http://schemas.openxmlformats.org/officeDocument/2006/relationships/customXml" Target="../ink/ink1927.xml"/><Relationship Id="rId227" Type="http://schemas.openxmlformats.org/officeDocument/2006/relationships/image" Target="NULL"/><Relationship Id="rId781" Type="http://schemas.openxmlformats.org/officeDocument/2006/relationships/customXml" Target="../ink/ink1756.xml"/><Relationship Id="rId879" Type="http://schemas.openxmlformats.org/officeDocument/2006/relationships/customXml" Target="../ink/ink1806.xml"/><Relationship Id="rId434" Type="http://schemas.openxmlformats.org/officeDocument/2006/relationships/customXml" Target="../ink/ink1582.xml"/><Relationship Id="rId641" Type="http://schemas.openxmlformats.org/officeDocument/2006/relationships/customXml" Target="../ink/ink1686.xml"/><Relationship Id="rId739" Type="http://schemas.openxmlformats.org/officeDocument/2006/relationships/customXml" Target="../ink/ink1735.xml"/><Relationship Id="rId1064" Type="http://schemas.openxmlformats.org/officeDocument/2006/relationships/image" Target="NULL"/><Relationship Id="rId280" Type="http://schemas.openxmlformats.org/officeDocument/2006/relationships/customXml" Target="../ink/ink1505.xml"/><Relationship Id="rId501" Type="http://schemas.openxmlformats.org/officeDocument/2006/relationships/customXml" Target="../ink/ink1616.xml"/><Relationship Id="rId946" Type="http://schemas.openxmlformats.org/officeDocument/2006/relationships/image" Target="NULL"/><Relationship Id="rId1131" Type="http://schemas.openxmlformats.org/officeDocument/2006/relationships/image" Target="NULL"/><Relationship Id="rId75" Type="http://schemas.openxmlformats.org/officeDocument/2006/relationships/image" Target="NULL"/><Relationship Id="rId140" Type="http://schemas.openxmlformats.org/officeDocument/2006/relationships/customXml" Target="../ink/ink1435.xml"/><Relationship Id="rId378" Type="http://schemas.openxmlformats.org/officeDocument/2006/relationships/customXml" Target="../ink/ink1554.xml"/><Relationship Id="rId585" Type="http://schemas.openxmlformats.org/officeDocument/2006/relationships/customXml" Target="../ink/ink1658.xml"/><Relationship Id="rId792" Type="http://schemas.openxmlformats.org/officeDocument/2006/relationships/customXml" Target="../ink/ink1762.xml"/><Relationship Id="rId806" Type="http://schemas.openxmlformats.org/officeDocument/2006/relationships/customXml" Target="../ink/ink1769.xml"/><Relationship Id="rId6" Type="http://schemas.openxmlformats.org/officeDocument/2006/relationships/customXml" Target="../ink/ink1368.xml"/><Relationship Id="rId238" Type="http://schemas.openxmlformats.org/officeDocument/2006/relationships/customXml" Target="../ink/ink1484.xml"/><Relationship Id="rId445" Type="http://schemas.openxmlformats.org/officeDocument/2006/relationships/image" Target="NULL"/><Relationship Id="rId652" Type="http://schemas.openxmlformats.org/officeDocument/2006/relationships/image" Target="NULL"/><Relationship Id="rId1075" Type="http://schemas.openxmlformats.org/officeDocument/2006/relationships/customXml" Target="../ink/ink1904.xml"/><Relationship Id="rId291" Type="http://schemas.openxmlformats.org/officeDocument/2006/relationships/image" Target="NULL"/><Relationship Id="rId305" Type="http://schemas.openxmlformats.org/officeDocument/2006/relationships/image" Target="NULL"/><Relationship Id="rId512" Type="http://schemas.openxmlformats.org/officeDocument/2006/relationships/image" Target="NULL"/><Relationship Id="rId957" Type="http://schemas.openxmlformats.org/officeDocument/2006/relationships/customXml" Target="../ink/ink1845.xml"/><Relationship Id="rId1142" Type="http://schemas.openxmlformats.org/officeDocument/2006/relationships/customXml" Target="../ink/ink1937.xml"/><Relationship Id="rId86" Type="http://schemas.openxmlformats.org/officeDocument/2006/relationships/customXml" Target="../ink/ink1408.xml"/><Relationship Id="rId151" Type="http://schemas.openxmlformats.org/officeDocument/2006/relationships/image" Target="NULL"/><Relationship Id="rId389" Type="http://schemas.openxmlformats.org/officeDocument/2006/relationships/image" Target="NULL"/><Relationship Id="rId596" Type="http://schemas.openxmlformats.org/officeDocument/2006/relationships/image" Target="NULL"/><Relationship Id="rId817" Type="http://schemas.openxmlformats.org/officeDocument/2006/relationships/image" Target="NULL"/><Relationship Id="rId1002" Type="http://schemas.openxmlformats.org/officeDocument/2006/relationships/image" Target="NULL"/><Relationship Id="rId249" Type="http://schemas.openxmlformats.org/officeDocument/2006/relationships/image" Target="NULL"/><Relationship Id="rId456" Type="http://schemas.openxmlformats.org/officeDocument/2006/relationships/customXml" Target="../ink/ink1593.xml"/><Relationship Id="rId663" Type="http://schemas.openxmlformats.org/officeDocument/2006/relationships/customXml" Target="../ink/ink1697.xml"/><Relationship Id="rId870" Type="http://schemas.openxmlformats.org/officeDocument/2006/relationships/image" Target="NULL"/><Relationship Id="rId1086" Type="http://schemas.openxmlformats.org/officeDocument/2006/relationships/image" Target="NULL"/><Relationship Id="rId13" Type="http://schemas.openxmlformats.org/officeDocument/2006/relationships/image" Target="NULL"/><Relationship Id="rId109" Type="http://schemas.openxmlformats.org/officeDocument/2006/relationships/image" Target="NULL"/><Relationship Id="rId316" Type="http://schemas.openxmlformats.org/officeDocument/2006/relationships/customXml" Target="../ink/ink1523.xml"/><Relationship Id="rId523" Type="http://schemas.openxmlformats.org/officeDocument/2006/relationships/customXml" Target="../ink/ink1627.xml"/><Relationship Id="rId968" Type="http://schemas.openxmlformats.org/officeDocument/2006/relationships/image" Target="NULL"/><Relationship Id="rId1153" Type="http://schemas.openxmlformats.org/officeDocument/2006/relationships/image" Target="NULL"/><Relationship Id="rId97" Type="http://schemas.openxmlformats.org/officeDocument/2006/relationships/image" Target="NULL"/><Relationship Id="rId730" Type="http://schemas.openxmlformats.org/officeDocument/2006/relationships/image" Target="NULL"/><Relationship Id="rId828" Type="http://schemas.openxmlformats.org/officeDocument/2006/relationships/customXml" Target="../ink/ink1780.xml"/><Relationship Id="rId1013" Type="http://schemas.openxmlformats.org/officeDocument/2006/relationships/customXml" Target="../ink/ink1873.xml"/><Relationship Id="rId162" Type="http://schemas.openxmlformats.org/officeDocument/2006/relationships/customXml" Target="../ink/ink1446.xml"/><Relationship Id="rId467" Type="http://schemas.openxmlformats.org/officeDocument/2006/relationships/customXml" Target="../ink/ink1599.xml"/><Relationship Id="rId1097" Type="http://schemas.openxmlformats.org/officeDocument/2006/relationships/image" Target="NULL"/><Relationship Id="rId674" Type="http://schemas.openxmlformats.org/officeDocument/2006/relationships/image" Target="NULL"/><Relationship Id="rId881" Type="http://schemas.openxmlformats.org/officeDocument/2006/relationships/customXml" Target="../ink/ink1807.xml"/><Relationship Id="rId979" Type="http://schemas.openxmlformats.org/officeDocument/2006/relationships/customXml" Target="../ink/ink1856.xml"/><Relationship Id="rId24" Type="http://schemas.openxmlformats.org/officeDocument/2006/relationships/customXml" Target="../ink/ink1377.xml"/><Relationship Id="rId327" Type="http://schemas.openxmlformats.org/officeDocument/2006/relationships/image" Target="NULL"/><Relationship Id="rId534" Type="http://schemas.openxmlformats.org/officeDocument/2006/relationships/image" Target="NULL"/><Relationship Id="rId741" Type="http://schemas.openxmlformats.org/officeDocument/2006/relationships/customXml" Target="../ink/ink1736.xml"/><Relationship Id="rId839" Type="http://schemas.openxmlformats.org/officeDocument/2006/relationships/image" Target="NULL"/><Relationship Id="rId1164" Type="http://schemas.openxmlformats.org/officeDocument/2006/relationships/customXml" Target="../ink/ink1948.xml"/><Relationship Id="rId173" Type="http://schemas.openxmlformats.org/officeDocument/2006/relationships/image" Target="NULL"/><Relationship Id="rId380" Type="http://schemas.openxmlformats.org/officeDocument/2006/relationships/customXml" Target="../ink/ink1555.xml"/><Relationship Id="rId601" Type="http://schemas.openxmlformats.org/officeDocument/2006/relationships/customXml" Target="../ink/ink1666.xml"/><Relationship Id="rId1024" Type="http://schemas.openxmlformats.org/officeDocument/2006/relationships/image" Target="NULL"/><Relationship Id="rId240" Type="http://schemas.openxmlformats.org/officeDocument/2006/relationships/customXml" Target="../ink/ink1485.xml"/><Relationship Id="rId478" Type="http://schemas.openxmlformats.org/officeDocument/2006/relationships/image" Target="NULL"/><Relationship Id="rId685" Type="http://schemas.openxmlformats.org/officeDocument/2006/relationships/customXml" Target="../ink/ink1708.xml"/><Relationship Id="rId892" Type="http://schemas.openxmlformats.org/officeDocument/2006/relationships/image" Target="NULL"/><Relationship Id="rId906" Type="http://schemas.openxmlformats.org/officeDocument/2006/relationships/image" Target="NULL"/><Relationship Id="rId35" Type="http://schemas.openxmlformats.org/officeDocument/2006/relationships/image" Target="NULL"/><Relationship Id="rId100" Type="http://schemas.openxmlformats.org/officeDocument/2006/relationships/customXml" Target="../ink/ink1415.xml"/><Relationship Id="rId338" Type="http://schemas.openxmlformats.org/officeDocument/2006/relationships/customXml" Target="../ink/ink1534.xml"/><Relationship Id="rId545" Type="http://schemas.openxmlformats.org/officeDocument/2006/relationships/customXml" Target="../ink/ink1638.xml"/><Relationship Id="rId752" Type="http://schemas.openxmlformats.org/officeDocument/2006/relationships/image" Target="NULL"/><Relationship Id="rId184" Type="http://schemas.openxmlformats.org/officeDocument/2006/relationships/customXml" Target="../ink/ink1457.xml"/><Relationship Id="rId391" Type="http://schemas.openxmlformats.org/officeDocument/2006/relationships/image" Target="NULL"/><Relationship Id="rId405" Type="http://schemas.openxmlformats.org/officeDocument/2006/relationships/image" Target="NULL"/><Relationship Id="rId612" Type="http://schemas.openxmlformats.org/officeDocument/2006/relationships/image" Target="NULL"/><Relationship Id="rId1035" Type="http://schemas.openxmlformats.org/officeDocument/2006/relationships/customXml" Target="../ink/ink1884.xml"/><Relationship Id="rId251" Type="http://schemas.openxmlformats.org/officeDocument/2006/relationships/image" Target="NULL"/><Relationship Id="rId489" Type="http://schemas.openxmlformats.org/officeDocument/2006/relationships/customXml" Target="../ink/ink1610.xml"/><Relationship Id="rId696" Type="http://schemas.openxmlformats.org/officeDocument/2006/relationships/image" Target="NULL"/><Relationship Id="rId917" Type="http://schemas.openxmlformats.org/officeDocument/2006/relationships/customXml" Target="../ink/ink1825.xml"/><Relationship Id="rId1102" Type="http://schemas.openxmlformats.org/officeDocument/2006/relationships/customXml" Target="../ink/ink1918.xml"/><Relationship Id="rId46" Type="http://schemas.openxmlformats.org/officeDocument/2006/relationships/customXml" Target="../ink/ink1388.xml"/><Relationship Id="rId349" Type="http://schemas.openxmlformats.org/officeDocument/2006/relationships/image" Target="NULL"/><Relationship Id="rId556" Type="http://schemas.openxmlformats.org/officeDocument/2006/relationships/image" Target="NULL"/><Relationship Id="rId763" Type="http://schemas.openxmlformats.org/officeDocument/2006/relationships/customXml" Target="../ink/ink1747.xml"/><Relationship Id="rId111" Type="http://schemas.openxmlformats.org/officeDocument/2006/relationships/image" Target="NULL"/><Relationship Id="rId195" Type="http://schemas.openxmlformats.org/officeDocument/2006/relationships/image" Target="NULL"/><Relationship Id="rId209" Type="http://schemas.openxmlformats.org/officeDocument/2006/relationships/image" Target="NULL"/><Relationship Id="rId416" Type="http://schemas.openxmlformats.org/officeDocument/2006/relationships/customXml" Target="../ink/ink1573.xml"/><Relationship Id="rId970" Type="http://schemas.openxmlformats.org/officeDocument/2006/relationships/image" Target="NULL"/><Relationship Id="rId1046" Type="http://schemas.openxmlformats.org/officeDocument/2006/relationships/image" Target="NULL"/><Relationship Id="rId623" Type="http://schemas.openxmlformats.org/officeDocument/2006/relationships/customXml" Target="../ink/ink1677.xml"/><Relationship Id="rId830" Type="http://schemas.openxmlformats.org/officeDocument/2006/relationships/customXml" Target="../ink/ink1781.xml"/><Relationship Id="rId928" Type="http://schemas.openxmlformats.org/officeDocument/2006/relationships/image" Target="NULL"/><Relationship Id="rId57" Type="http://schemas.openxmlformats.org/officeDocument/2006/relationships/image" Target="NULL"/><Relationship Id="rId262" Type="http://schemas.openxmlformats.org/officeDocument/2006/relationships/customXml" Target="../ink/ink1496.xml"/><Relationship Id="rId567" Type="http://schemas.openxmlformats.org/officeDocument/2006/relationships/customXml" Target="../ink/ink1649.xml"/><Relationship Id="rId1113" Type="http://schemas.openxmlformats.org/officeDocument/2006/relationships/image" Target="NULL"/><Relationship Id="rId122" Type="http://schemas.openxmlformats.org/officeDocument/2006/relationships/customXml" Target="../ink/ink1426.xml"/><Relationship Id="rId774" Type="http://schemas.openxmlformats.org/officeDocument/2006/relationships/image" Target="NULL"/><Relationship Id="rId981" Type="http://schemas.openxmlformats.org/officeDocument/2006/relationships/customXml" Target="../ink/ink1857.xml"/><Relationship Id="rId1057" Type="http://schemas.openxmlformats.org/officeDocument/2006/relationships/customXml" Target="../ink/ink1895.xml"/><Relationship Id="rId427" Type="http://schemas.openxmlformats.org/officeDocument/2006/relationships/image" Target="NULL"/><Relationship Id="rId634" Type="http://schemas.openxmlformats.org/officeDocument/2006/relationships/image" Target="NULL"/><Relationship Id="rId841" Type="http://schemas.openxmlformats.org/officeDocument/2006/relationships/image" Target="NULL"/><Relationship Id="rId273" Type="http://schemas.openxmlformats.org/officeDocument/2006/relationships/image" Target="NULL"/><Relationship Id="rId480" Type="http://schemas.openxmlformats.org/officeDocument/2006/relationships/image" Target="NULL"/><Relationship Id="rId701" Type="http://schemas.openxmlformats.org/officeDocument/2006/relationships/customXml" Target="../ink/ink1716.xml"/><Relationship Id="rId939" Type="http://schemas.openxmlformats.org/officeDocument/2006/relationships/customXml" Target="../ink/ink1836.xml"/><Relationship Id="rId1124" Type="http://schemas.openxmlformats.org/officeDocument/2006/relationships/customXml" Target="../ink/ink1929.xml"/><Relationship Id="rId68" Type="http://schemas.openxmlformats.org/officeDocument/2006/relationships/customXml" Target="../ink/ink1399.xml"/><Relationship Id="rId133" Type="http://schemas.openxmlformats.org/officeDocument/2006/relationships/image" Target="NULL"/><Relationship Id="rId340" Type="http://schemas.openxmlformats.org/officeDocument/2006/relationships/customXml" Target="../ink/ink1535.xml"/><Relationship Id="rId578" Type="http://schemas.openxmlformats.org/officeDocument/2006/relationships/image" Target="NULL"/><Relationship Id="rId785" Type="http://schemas.openxmlformats.org/officeDocument/2006/relationships/image" Target="NULL"/><Relationship Id="rId992" Type="http://schemas.openxmlformats.org/officeDocument/2006/relationships/image" Target="NULL"/><Relationship Id="rId200" Type="http://schemas.openxmlformats.org/officeDocument/2006/relationships/customXml" Target="../ink/ink1465.xml"/><Relationship Id="rId438" Type="http://schemas.openxmlformats.org/officeDocument/2006/relationships/customXml" Target="../ink/ink1584.xml"/><Relationship Id="rId645" Type="http://schemas.openxmlformats.org/officeDocument/2006/relationships/customXml" Target="../ink/ink1688.xml"/><Relationship Id="rId852" Type="http://schemas.openxmlformats.org/officeDocument/2006/relationships/image" Target="NULL"/><Relationship Id="rId1068" Type="http://schemas.openxmlformats.org/officeDocument/2006/relationships/image" Target="NULL"/><Relationship Id="rId284" Type="http://schemas.openxmlformats.org/officeDocument/2006/relationships/customXml" Target="../ink/ink1507.xml"/><Relationship Id="rId491" Type="http://schemas.openxmlformats.org/officeDocument/2006/relationships/customXml" Target="../ink/ink1611.xml"/><Relationship Id="rId505" Type="http://schemas.openxmlformats.org/officeDocument/2006/relationships/customXml" Target="../ink/ink1618.xml"/><Relationship Id="rId712" Type="http://schemas.openxmlformats.org/officeDocument/2006/relationships/image" Target="NULL"/><Relationship Id="rId1135" Type="http://schemas.openxmlformats.org/officeDocument/2006/relationships/image" Target="NULL"/><Relationship Id="rId79" Type="http://schemas.openxmlformats.org/officeDocument/2006/relationships/image" Target="NULL"/><Relationship Id="rId144" Type="http://schemas.openxmlformats.org/officeDocument/2006/relationships/customXml" Target="../ink/ink1437.xml"/><Relationship Id="rId589" Type="http://schemas.openxmlformats.org/officeDocument/2006/relationships/customXml" Target="../ink/ink1660.xml"/><Relationship Id="rId796" Type="http://schemas.openxmlformats.org/officeDocument/2006/relationships/customXml" Target="../ink/ink1764.xml"/><Relationship Id="rId351" Type="http://schemas.openxmlformats.org/officeDocument/2006/relationships/image" Target="NULL"/><Relationship Id="rId449" Type="http://schemas.openxmlformats.org/officeDocument/2006/relationships/image" Target="NULL"/><Relationship Id="rId656" Type="http://schemas.openxmlformats.org/officeDocument/2006/relationships/image" Target="NULL"/><Relationship Id="rId863" Type="http://schemas.openxmlformats.org/officeDocument/2006/relationships/customXml" Target="../ink/ink1798.xml"/><Relationship Id="rId1079" Type="http://schemas.openxmlformats.org/officeDocument/2006/relationships/customXml" Target="../ink/ink1906.xml"/><Relationship Id="rId211" Type="http://schemas.openxmlformats.org/officeDocument/2006/relationships/image" Target="NULL"/><Relationship Id="rId295" Type="http://schemas.openxmlformats.org/officeDocument/2006/relationships/image" Target="NULL"/><Relationship Id="rId309" Type="http://schemas.openxmlformats.org/officeDocument/2006/relationships/image" Target="NULL"/><Relationship Id="rId516" Type="http://schemas.openxmlformats.org/officeDocument/2006/relationships/image" Target="NULL"/><Relationship Id="rId1146" Type="http://schemas.openxmlformats.org/officeDocument/2006/relationships/customXml" Target="../ink/ink1939.xml"/><Relationship Id="rId723" Type="http://schemas.openxmlformats.org/officeDocument/2006/relationships/customXml" Target="../ink/ink1727.xml"/><Relationship Id="rId930" Type="http://schemas.openxmlformats.org/officeDocument/2006/relationships/image" Target="NULL"/><Relationship Id="rId1006" Type="http://schemas.openxmlformats.org/officeDocument/2006/relationships/image" Target="NULL"/><Relationship Id="rId155" Type="http://schemas.openxmlformats.org/officeDocument/2006/relationships/image" Target="NULL"/><Relationship Id="rId362" Type="http://schemas.openxmlformats.org/officeDocument/2006/relationships/customXml" Target="../ink/ink1546.xml"/><Relationship Id="rId222" Type="http://schemas.openxmlformats.org/officeDocument/2006/relationships/customXml" Target="../ink/ink1476.xml"/><Relationship Id="rId667" Type="http://schemas.openxmlformats.org/officeDocument/2006/relationships/customXml" Target="../ink/ink1699.xml"/><Relationship Id="rId874" Type="http://schemas.openxmlformats.org/officeDocument/2006/relationships/image" Target="NULL"/><Relationship Id="rId17" Type="http://schemas.openxmlformats.org/officeDocument/2006/relationships/image" Target="NULL"/><Relationship Id="rId527" Type="http://schemas.openxmlformats.org/officeDocument/2006/relationships/customXml" Target="../ink/ink1629.xml"/><Relationship Id="rId734" Type="http://schemas.openxmlformats.org/officeDocument/2006/relationships/image" Target="NULL"/><Relationship Id="rId941" Type="http://schemas.openxmlformats.org/officeDocument/2006/relationships/customXml" Target="../ink/ink1837.xml"/><Relationship Id="rId1157" Type="http://schemas.openxmlformats.org/officeDocument/2006/relationships/image" Target="NULL"/><Relationship Id="rId70" Type="http://schemas.openxmlformats.org/officeDocument/2006/relationships/customXml" Target="../ink/ink1400.xml"/><Relationship Id="rId166" Type="http://schemas.openxmlformats.org/officeDocument/2006/relationships/customXml" Target="../ink/ink1448.xml"/><Relationship Id="rId373" Type="http://schemas.openxmlformats.org/officeDocument/2006/relationships/image" Target="NULL"/><Relationship Id="rId580" Type="http://schemas.openxmlformats.org/officeDocument/2006/relationships/image" Target="NULL"/><Relationship Id="rId801" Type="http://schemas.openxmlformats.org/officeDocument/2006/relationships/image" Target="NULL"/><Relationship Id="rId1017" Type="http://schemas.openxmlformats.org/officeDocument/2006/relationships/customXml" Target="../ink/ink1875.xml"/><Relationship Id="rId1" Type="http://schemas.openxmlformats.org/officeDocument/2006/relationships/slideLayout" Target="../slideLayouts/slideLayout2.xml"/><Relationship Id="rId233" Type="http://schemas.openxmlformats.org/officeDocument/2006/relationships/image" Target="NULL"/><Relationship Id="rId440" Type="http://schemas.openxmlformats.org/officeDocument/2006/relationships/customXml" Target="../ink/ink1585.xml"/><Relationship Id="rId678" Type="http://schemas.openxmlformats.org/officeDocument/2006/relationships/image" Target="NULL"/><Relationship Id="rId885" Type="http://schemas.openxmlformats.org/officeDocument/2006/relationships/customXml" Target="../ink/ink1809.xml"/><Relationship Id="rId1070" Type="http://schemas.openxmlformats.org/officeDocument/2006/relationships/image" Target="NULL"/><Relationship Id="rId28" Type="http://schemas.openxmlformats.org/officeDocument/2006/relationships/customXml" Target="../ink/ink1379.xml"/><Relationship Id="rId300" Type="http://schemas.openxmlformats.org/officeDocument/2006/relationships/customXml" Target="../ink/ink1515.xml"/><Relationship Id="rId538" Type="http://schemas.openxmlformats.org/officeDocument/2006/relationships/image" Target="NULL"/><Relationship Id="rId745" Type="http://schemas.openxmlformats.org/officeDocument/2006/relationships/customXml" Target="../ink/ink1738.xml"/><Relationship Id="rId952" Type="http://schemas.openxmlformats.org/officeDocument/2006/relationships/image" Target="NULL"/><Relationship Id="rId1168" Type="http://schemas.openxmlformats.org/officeDocument/2006/relationships/customXml" Target="../ink/ink1950.xml"/><Relationship Id="rId81" Type="http://schemas.openxmlformats.org/officeDocument/2006/relationships/image" Target="NULL"/><Relationship Id="rId177" Type="http://schemas.openxmlformats.org/officeDocument/2006/relationships/image" Target="NULL"/><Relationship Id="rId384" Type="http://schemas.openxmlformats.org/officeDocument/2006/relationships/customXml" Target="../ink/ink1557.xml"/><Relationship Id="rId591" Type="http://schemas.openxmlformats.org/officeDocument/2006/relationships/customXml" Target="../ink/ink1661.xml"/><Relationship Id="rId605" Type="http://schemas.openxmlformats.org/officeDocument/2006/relationships/customXml" Target="../ink/ink1668.xml"/><Relationship Id="rId812" Type="http://schemas.openxmlformats.org/officeDocument/2006/relationships/customXml" Target="../ink/ink1772.xml"/><Relationship Id="rId1028" Type="http://schemas.openxmlformats.org/officeDocument/2006/relationships/image" Target="NULL"/><Relationship Id="rId244" Type="http://schemas.openxmlformats.org/officeDocument/2006/relationships/customXml" Target="../ink/ink1487.xml"/><Relationship Id="rId689" Type="http://schemas.openxmlformats.org/officeDocument/2006/relationships/customXml" Target="../ink/ink1710.xml"/><Relationship Id="rId896" Type="http://schemas.openxmlformats.org/officeDocument/2006/relationships/image" Target="NULL"/><Relationship Id="rId1081" Type="http://schemas.openxmlformats.org/officeDocument/2006/relationships/customXml" Target="../ink/ink1907.xml"/><Relationship Id="rId39" Type="http://schemas.openxmlformats.org/officeDocument/2006/relationships/image" Target="NULL"/><Relationship Id="rId451" Type="http://schemas.openxmlformats.org/officeDocument/2006/relationships/image" Target="NULL"/><Relationship Id="rId549" Type="http://schemas.openxmlformats.org/officeDocument/2006/relationships/customXml" Target="../ink/ink1640.xml"/><Relationship Id="rId756" Type="http://schemas.openxmlformats.org/officeDocument/2006/relationships/image" Target="NULL"/><Relationship Id="rId104" Type="http://schemas.openxmlformats.org/officeDocument/2006/relationships/customXml" Target="../ink/ink1417.xml"/><Relationship Id="rId188" Type="http://schemas.openxmlformats.org/officeDocument/2006/relationships/customXml" Target="../ink/ink1459.xml"/><Relationship Id="rId311" Type="http://schemas.openxmlformats.org/officeDocument/2006/relationships/image" Target="NULL"/><Relationship Id="rId395" Type="http://schemas.openxmlformats.org/officeDocument/2006/relationships/image" Target="NULL"/><Relationship Id="rId409" Type="http://schemas.openxmlformats.org/officeDocument/2006/relationships/image" Target="NULL"/><Relationship Id="rId963" Type="http://schemas.openxmlformats.org/officeDocument/2006/relationships/customXml" Target="../ink/ink1848.xml"/><Relationship Id="rId1039" Type="http://schemas.openxmlformats.org/officeDocument/2006/relationships/customXml" Target="../ink/ink1886.xml"/><Relationship Id="rId92" Type="http://schemas.openxmlformats.org/officeDocument/2006/relationships/customXml" Target="../ink/ink1411.xml"/><Relationship Id="rId616" Type="http://schemas.openxmlformats.org/officeDocument/2006/relationships/image" Target="NULL"/><Relationship Id="rId823" Type="http://schemas.openxmlformats.org/officeDocument/2006/relationships/image" Target="NULL"/><Relationship Id="rId255" Type="http://schemas.openxmlformats.org/officeDocument/2006/relationships/image" Target="NULL"/><Relationship Id="rId462" Type="http://schemas.openxmlformats.org/officeDocument/2006/relationships/image" Target="NULL"/><Relationship Id="rId1092" Type="http://schemas.openxmlformats.org/officeDocument/2006/relationships/image" Target="NULL"/><Relationship Id="rId1106" Type="http://schemas.openxmlformats.org/officeDocument/2006/relationships/customXml" Target="../ink/ink1920.xml"/><Relationship Id="rId115" Type="http://schemas.openxmlformats.org/officeDocument/2006/relationships/image" Target="NULL"/><Relationship Id="rId322" Type="http://schemas.openxmlformats.org/officeDocument/2006/relationships/customXml" Target="../ink/ink1526.xml"/><Relationship Id="rId767" Type="http://schemas.openxmlformats.org/officeDocument/2006/relationships/customXml" Target="../ink/ink1749.xml"/><Relationship Id="rId974" Type="http://schemas.openxmlformats.org/officeDocument/2006/relationships/image" Target="NULL"/><Relationship Id="rId199" Type="http://schemas.openxmlformats.org/officeDocument/2006/relationships/image" Target="NULL"/><Relationship Id="rId627" Type="http://schemas.openxmlformats.org/officeDocument/2006/relationships/customXml" Target="../ink/ink1679.xml"/><Relationship Id="rId834" Type="http://schemas.openxmlformats.org/officeDocument/2006/relationships/customXml" Target="../ink/ink1783.xml"/><Relationship Id="rId266" Type="http://schemas.openxmlformats.org/officeDocument/2006/relationships/customXml" Target="../ink/ink1498.xml"/><Relationship Id="rId473" Type="http://schemas.openxmlformats.org/officeDocument/2006/relationships/customXml" Target="../ink/ink1602.xml"/><Relationship Id="rId680" Type="http://schemas.openxmlformats.org/officeDocument/2006/relationships/image" Target="NULL"/><Relationship Id="rId901" Type="http://schemas.openxmlformats.org/officeDocument/2006/relationships/customXml" Target="../ink/ink1817.xml"/><Relationship Id="rId1117" Type="http://schemas.openxmlformats.org/officeDocument/2006/relationships/image" Target="NULL"/><Relationship Id="rId30" Type="http://schemas.openxmlformats.org/officeDocument/2006/relationships/customXml" Target="../ink/ink1380.xml"/><Relationship Id="rId126" Type="http://schemas.openxmlformats.org/officeDocument/2006/relationships/customXml" Target="../ink/ink1428.xml"/><Relationship Id="rId333" Type="http://schemas.openxmlformats.org/officeDocument/2006/relationships/image" Target="NULL"/><Relationship Id="rId540" Type="http://schemas.openxmlformats.org/officeDocument/2006/relationships/image" Target="NULL"/><Relationship Id="rId778" Type="http://schemas.openxmlformats.org/officeDocument/2006/relationships/image" Target="NULL"/><Relationship Id="rId985" Type="http://schemas.openxmlformats.org/officeDocument/2006/relationships/customXml" Target="../ink/ink1859.xml"/><Relationship Id="rId638" Type="http://schemas.openxmlformats.org/officeDocument/2006/relationships/image" Target="NULL"/><Relationship Id="rId845" Type="http://schemas.openxmlformats.org/officeDocument/2006/relationships/customXml" Target="../ink/ink1789.xml"/><Relationship Id="rId1030" Type="http://schemas.openxmlformats.org/officeDocument/2006/relationships/image" Target="NULL"/><Relationship Id="rId277" Type="http://schemas.openxmlformats.org/officeDocument/2006/relationships/image" Target="NULL"/><Relationship Id="rId400" Type="http://schemas.openxmlformats.org/officeDocument/2006/relationships/customXml" Target="../ink/ink1565.xml"/><Relationship Id="rId484" Type="http://schemas.openxmlformats.org/officeDocument/2006/relationships/image" Target="NULL"/><Relationship Id="rId705" Type="http://schemas.openxmlformats.org/officeDocument/2006/relationships/customXml" Target="../ink/ink1718.xml"/><Relationship Id="rId1128" Type="http://schemas.openxmlformats.org/officeDocument/2006/relationships/customXml" Target="../ink/ink1931.xml"/><Relationship Id="rId137" Type="http://schemas.openxmlformats.org/officeDocument/2006/relationships/image" Target="NULL"/><Relationship Id="rId344" Type="http://schemas.openxmlformats.org/officeDocument/2006/relationships/customXml" Target="../ink/ink1537.xml"/><Relationship Id="rId691" Type="http://schemas.openxmlformats.org/officeDocument/2006/relationships/customXml" Target="../ink/ink1711.xml"/><Relationship Id="rId789" Type="http://schemas.openxmlformats.org/officeDocument/2006/relationships/image" Target="NULL"/><Relationship Id="rId912" Type="http://schemas.openxmlformats.org/officeDocument/2006/relationships/image" Target="NULL"/><Relationship Id="rId996" Type="http://schemas.openxmlformats.org/officeDocument/2006/relationships/image" Target="NULL"/><Relationship Id="rId41" Type="http://schemas.openxmlformats.org/officeDocument/2006/relationships/image" Target="NULL"/><Relationship Id="rId551" Type="http://schemas.openxmlformats.org/officeDocument/2006/relationships/customXml" Target="../ink/ink1641.xml"/><Relationship Id="rId649" Type="http://schemas.openxmlformats.org/officeDocument/2006/relationships/customXml" Target="../ink/ink1690.xml"/><Relationship Id="rId856" Type="http://schemas.openxmlformats.org/officeDocument/2006/relationships/image" Target="NULL"/><Relationship Id="rId190" Type="http://schemas.openxmlformats.org/officeDocument/2006/relationships/customXml" Target="../ink/ink1460.xml"/><Relationship Id="rId204" Type="http://schemas.openxmlformats.org/officeDocument/2006/relationships/customXml" Target="../ink/ink1467.xml"/><Relationship Id="rId288" Type="http://schemas.openxmlformats.org/officeDocument/2006/relationships/customXml" Target="../ink/ink1509.xml"/><Relationship Id="rId411" Type="http://schemas.openxmlformats.org/officeDocument/2006/relationships/image" Target="NULL"/><Relationship Id="rId509" Type="http://schemas.openxmlformats.org/officeDocument/2006/relationships/customXml" Target="../ink/ink1620.xml"/><Relationship Id="rId1041" Type="http://schemas.openxmlformats.org/officeDocument/2006/relationships/customXml" Target="../ink/ink1887.xml"/><Relationship Id="rId1139" Type="http://schemas.openxmlformats.org/officeDocument/2006/relationships/image" Target="NULL"/><Relationship Id="rId495" Type="http://schemas.openxmlformats.org/officeDocument/2006/relationships/customXml" Target="../ink/ink1613.xml"/><Relationship Id="rId716" Type="http://schemas.openxmlformats.org/officeDocument/2006/relationships/image" Target="NULL"/><Relationship Id="rId923" Type="http://schemas.openxmlformats.org/officeDocument/2006/relationships/customXml" Target="../ink/ink1828.xml"/><Relationship Id="rId52" Type="http://schemas.openxmlformats.org/officeDocument/2006/relationships/customXml" Target="../ink/ink1391.xml"/><Relationship Id="rId148" Type="http://schemas.openxmlformats.org/officeDocument/2006/relationships/customXml" Target="../ink/ink1439.xml"/><Relationship Id="rId355" Type="http://schemas.openxmlformats.org/officeDocument/2006/relationships/image" Target="NULL"/><Relationship Id="rId562" Type="http://schemas.openxmlformats.org/officeDocument/2006/relationships/image" Target="NULL"/><Relationship Id="rId215" Type="http://schemas.openxmlformats.org/officeDocument/2006/relationships/image" Target="NULL"/><Relationship Id="rId422" Type="http://schemas.openxmlformats.org/officeDocument/2006/relationships/customXml" Target="../ink/ink1576.xml"/><Relationship Id="rId867" Type="http://schemas.openxmlformats.org/officeDocument/2006/relationships/customXml" Target="../ink/ink1800.xml"/><Relationship Id="rId1052" Type="http://schemas.openxmlformats.org/officeDocument/2006/relationships/image" Target="NULL"/><Relationship Id="rId299" Type="http://schemas.openxmlformats.org/officeDocument/2006/relationships/image" Target="NULL"/><Relationship Id="rId727" Type="http://schemas.openxmlformats.org/officeDocument/2006/relationships/customXml" Target="../ink/ink1729.xml"/><Relationship Id="rId934" Type="http://schemas.openxmlformats.org/officeDocument/2006/relationships/image" Target="NULL"/><Relationship Id="rId63" Type="http://schemas.openxmlformats.org/officeDocument/2006/relationships/image" Target="NULL"/><Relationship Id="rId159" Type="http://schemas.openxmlformats.org/officeDocument/2006/relationships/image" Target="NULL"/><Relationship Id="rId366" Type="http://schemas.openxmlformats.org/officeDocument/2006/relationships/customXml" Target="../ink/ink1548.xml"/><Relationship Id="rId573" Type="http://schemas.openxmlformats.org/officeDocument/2006/relationships/customXml" Target="../ink/ink1652.xml"/><Relationship Id="rId780" Type="http://schemas.openxmlformats.org/officeDocument/2006/relationships/image" Target="NULL"/><Relationship Id="rId226" Type="http://schemas.openxmlformats.org/officeDocument/2006/relationships/customXml" Target="../ink/ink1478.xml"/><Relationship Id="rId433" Type="http://schemas.openxmlformats.org/officeDocument/2006/relationships/image" Target="NULL"/><Relationship Id="rId878" Type="http://schemas.openxmlformats.org/officeDocument/2006/relationships/image" Target="NULL"/><Relationship Id="rId1063" Type="http://schemas.openxmlformats.org/officeDocument/2006/relationships/customXml" Target="../ink/ink1898.xml"/><Relationship Id="rId640" Type="http://schemas.openxmlformats.org/officeDocument/2006/relationships/image" Target="NULL"/><Relationship Id="rId738" Type="http://schemas.openxmlformats.org/officeDocument/2006/relationships/image" Target="NULL"/><Relationship Id="rId945" Type="http://schemas.openxmlformats.org/officeDocument/2006/relationships/customXml" Target="../ink/ink1839.xml"/><Relationship Id="rId74" Type="http://schemas.openxmlformats.org/officeDocument/2006/relationships/customXml" Target="../ink/ink1402.xml"/><Relationship Id="rId377" Type="http://schemas.openxmlformats.org/officeDocument/2006/relationships/image" Target="NULL"/><Relationship Id="rId500" Type="http://schemas.openxmlformats.org/officeDocument/2006/relationships/image" Target="NULL"/><Relationship Id="rId584" Type="http://schemas.openxmlformats.org/officeDocument/2006/relationships/image" Target="NULL"/><Relationship Id="rId805" Type="http://schemas.openxmlformats.org/officeDocument/2006/relationships/image" Target="NULL"/><Relationship Id="rId1130" Type="http://schemas.openxmlformats.org/officeDocument/2006/relationships/customXml" Target="../ink/ink1932.xml"/><Relationship Id="rId5" Type="http://schemas.openxmlformats.org/officeDocument/2006/relationships/image" Target="NULL"/><Relationship Id="rId237" Type="http://schemas.openxmlformats.org/officeDocument/2006/relationships/image" Target="NULL"/><Relationship Id="rId791" Type="http://schemas.openxmlformats.org/officeDocument/2006/relationships/image" Target="NULL"/><Relationship Id="rId889" Type="http://schemas.openxmlformats.org/officeDocument/2006/relationships/customXml" Target="../ink/ink1811.xml"/><Relationship Id="rId1074" Type="http://schemas.openxmlformats.org/officeDocument/2006/relationships/image" Target="NULL"/><Relationship Id="rId444" Type="http://schemas.openxmlformats.org/officeDocument/2006/relationships/customXml" Target="../ink/ink1587.xml"/><Relationship Id="rId651" Type="http://schemas.openxmlformats.org/officeDocument/2006/relationships/customXml" Target="../ink/ink1691.xml"/><Relationship Id="rId749" Type="http://schemas.openxmlformats.org/officeDocument/2006/relationships/customXml" Target="../ink/ink1740.xml"/><Relationship Id="rId290" Type="http://schemas.openxmlformats.org/officeDocument/2006/relationships/customXml" Target="../ink/ink1510.xml"/><Relationship Id="rId304" Type="http://schemas.openxmlformats.org/officeDocument/2006/relationships/customXml" Target="../ink/ink1517.xml"/><Relationship Id="rId388" Type="http://schemas.openxmlformats.org/officeDocument/2006/relationships/customXml" Target="../ink/ink1559.xml"/><Relationship Id="rId511" Type="http://schemas.openxmlformats.org/officeDocument/2006/relationships/customXml" Target="../ink/ink1621.xml"/><Relationship Id="rId609" Type="http://schemas.openxmlformats.org/officeDocument/2006/relationships/customXml" Target="../ink/ink1670.xml"/><Relationship Id="rId956" Type="http://schemas.openxmlformats.org/officeDocument/2006/relationships/image" Target="NULL"/><Relationship Id="rId1141" Type="http://schemas.openxmlformats.org/officeDocument/2006/relationships/image" Target="NULL"/><Relationship Id="rId85" Type="http://schemas.openxmlformats.org/officeDocument/2006/relationships/image" Target="NULL"/><Relationship Id="rId150" Type="http://schemas.openxmlformats.org/officeDocument/2006/relationships/customXml" Target="../ink/ink1440.xml"/><Relationship Id="rId595" Type="http://schemas.openxmlformats.org/officeDocument/2006/relationships/customXml" Target="../ink/ink1663.xml"/><Relationship Id="rId816" Type="http://schemas.openxmlformats.org/officeDocument/2006/relationships/customXml" Target="../ink/ink1774.xml"/><Relationship Id="rId1001" Type="http://schemas.openxmlformats.org/officeDocument/2006/relationships/customXml" Target="../ink/ink1867.xml"/><Relationship Id="rId248" Type="http://schemas.openxmlformats.org/officeDocument/2006/relationships/customXml" Target="../ink/ink1489.xml"/><Relationship Id="rId455" Type="http://schemas.openxmlformats.org/officeDocument/2006/relationships/image" Target="NULL"/><Relationship Id="rId662" Type="http://schemas.openxmlformats.org/officeDocument/2006/relationships/image" Target="NULL"/><Relationship Id="rId1085" Type="http://schemas.openxmlformats.org/officeDocument/2006/relationships/customXml" Target="../ink/ink1909.xml"/><Relationship Id="rId12" Type="http://schemas.openxmlformats.org/officeDocument/2006/relationships/customXml" Target="../ink/ink1371.xml"/><Relationship Id="rId108" Type="http://schemas.openxmlformats.org/officeDocument/2006/relationships/customXml" Target="../ink/ink1419.xml"/><Relationship Id="rId315" Type="http://schemas.openxmlformats.org/officeDocument/2006/relationships/image" Target="NULL"/><Relationship Id="rId522" Type="http://schemas.openxmlformats.org/officeDocument/2006/relationships/image" Target="NULL"/><Relationship Id="rId967" Type="http://schemas.openxmlformats.org/officeDocument/2006/relationships/customXml" Target="../ink/ink1850.xml"/><Relationship Id="rId1152" Type="http://schemas.openxmlformats.org/officeDocument/2006/relationships/customXml" Target="../ink/ink1942.xml"/><Relationship Id="rId96" Type="http://schemas.openxmlformats.org/officeDocument/2006/relationships/customXml" Target="../ink/ink1413.xml"/><Relationship Id="rId161" Type="http://schemas.openxmlformats.org/officeDocument/2006/relationships/image" Target="NULL"/><Relationship Id="rId399" Type="http://schemas.openxmlformats.org/officeDocument/2006/relationships/image" Target="NULL"/><Relationship Id="rId827" Type="http://schemas.openxmlformats.org/officeDocument/2006/relationships/image" Target="NULL"/><Relationship Id="rId1012" Type="http://schemas.openxmlformats.org/officeDocument/2006/relationships/image" Target="NULL"/><Relationship Id="rId259" Type="http://schemas.openxmlformats.org/officeDocument/2006/relationships/image" Target="NULL"/><Relationship Id="rId466" Type="http://schemas.openxmlformats.org/officeDocument/2006/relationships/image" Target="NULL"/><Relationship Id="rId673" Type="http://schemas.openxmlformats.org/officeDocument/2006/relationships/customXml" Target="../ink/ink1702.xml"/><Relationship Id="rId880" Type="http://schemas.openxmlformats.org/officeDocument/2006/relationships/image" Target="NULL"/><Relationship Id="rId1096" Type="http://schemas.openxmlformats.org/officeDocument/2006/relationships/customXml" Target="../ink/ink1915.xml"/><Relationship Id="rId23" Type="http://schemas.openxmlformats.org/officeDocument/2006/relationships/image" Target="NULL"/><Relationship Id="rId119" Type="http://schemas.openxmlformats.org/officeDocument/2006/relationships/image" Target="NULL"/><Relationship Id="rId326" Type="http://schemas.openxmlformats.org/officeDocument/2006/relationships/customXml" Target="../ink/ink1528.xml"/><Relationship Id="rId533" Type="http://schemas.openxmlformats.org/officeDocument/2006/relationships/customXml" Target="../ink/ink1632.xml"/><Relationship Id="rId978" Type="http://schemas.openxmlformats.org/officeDocument/2006/relationships/image" Target="NULL"/><Relationship Id="rId1163" Type="http://schemas.openxmlformats.org/officeDocument/2006/relationships/image" Target="NULL"/><Relationship Id="rId740" Type="http://schemas.openxmlformats.org/officeDocument/2006/relationships/image" Target="NULL"/><Relationship Id="rId838" Type="http://schemas.openxmlformats.org/officeDocument/2006/relationships/customXml" Target="../ink/ink1785.xml"/><Relationship Id="rId1023" Type="http://schemas.openxmlformats.org/officeDocument/2006/relationships/customXml" Target="../ink/ink1878.xml"/><Relationship Id="rId172" Type="http://schemas.openxmlformats.org/officeDocument/2006/relationships/customXml" Target="../ink/ink1451.xml"/><Relationship Id="rId477" Type="http://schemas.openxmlformats.org/officeDocument/2006/relationships/customXml" Target="../ink/ink1604.xml"/><Relationship Id="rId600" Type="http://schemas.openxmlformats.org/officeDocument/2006/relationships/image" Target="NULL"/><Relationship Id="rId684" Type="http://schemas.openxmlformats.org/officeDocument/2006/relationships/image" Target="NULL"/><Relationship Id="rId337" Type="http://schemas.openxmlformats.org/officeDocument/2006/relationships/image" Target="NULL"/><Relationship Id="rId891" Type="http://schemas.openxmlformats.org/officeDocument/2006/relationships/customXml" Target="../ink/ink1812.xml"/><Relationship Id="rId905" Type="http://schemas.openxmlformats.org/officeDocument/2006/relationships/customXml" Target="../ink/ink1819.xml"/><Relationship Id="rId989" Type="http://schemas.openxmlformats.org/officeDocument/2006/relationships/customXml" Target="../ink/ink1861.xml"/><Relationship Id="rId34" Type="http://schemas.openxmlformats.org/officeDocument/2006/relationships/customXml" Target="../ink/ink1382.xml"/><Relationship Id="rId544" Type="http://schemas.openxmlformats.org/officeDocument/2006/relationships/image" Target="NULL"/><Relationship Id="rId751" Type="http://schemas.openxmlformats.org/officeDocument/2006/relationships/customXml" Target="../ink/ink1741.xml"/><Relationship Id="rId849" Type="http://schemas.openxmlformats.org/officeDocument/2006/relationships/customXml" Target="../ink/ink1791.xml"/><Relationship Id="rId183" Type="http://schemas.openxmlformats.org/officeDocument/2006/relationships/image" Target="NULL"/><Relationship Id="rId390" Type="http://schemas.openxmlformats.org/officeDocument/2006/relationships/customXml" Target="../ink/ink1560.xml"/><Relationship Id="rId404" Type="http://schemas.openxmlformats.org/officeDocument/2006/relationships/customXml" Target="../ink/ink1567.xml"/><Relationship Id="rId611" Type="http://schemas.openxmlformats.org/officeDocument/2006/relationships/customXml" Target="../ink/ink1671.xml"/><Relationship Id="rId1034" Type="http://schemas.openxmlformats.org/officeDocument/2006/relationships/image" Target="NULL"/><Relationship Id="rId250" Type="http://schemas.openxmlformats.org/officeDocument/2006/relationships/customXml" Target="../ink/ink1490.xml"/><Relationship Id="rId488" Type="http://schemas.openxmlformats.org/officeDocument/2006/relationships/image" Target="NULL"/><Relationship Id="rId695" Type="http://schemas.openxmlformats.org/officeDocument/2006/relationships/customXml" Target="../ink/ink1713.xml"/><Relationship Id="rId709" Type="http://schemas.openxmlformats.org/officeDocument/2006/relationships/customXml" Target="../ink/ink1720.xml"/><Relationship Id="rId916" Type="http://schemas.openxmlformats.org/officeDocument/2006/relationships/image" Target="NULL"/><Relationship Id="rId1101" Type="http://schemas.openxmlformats.org/officeDocument/2006/relationships/image" Target="NULL"/><Relationship Id="rId45" Type="http://schemas.openxmlformats.org/officeDocument/2006/relationships/image" Target="NULL"/><Relationship Id="rId110" Type="http://schemas.openxmlformats.org/officeDocument/2006/relationships/customXml" Target="../ink/ink1420.xml"/><Relationship Id="rId348" Type="http://schemas.openxmlformats.org/officeDocument/2006/relationships/customXml" Target="../ink/ink1539.xml"/><Relationship Id="rId555" Type="http://schemas.openxmlformats.org/officeDocument/2006/relationships/customXml" Target="../ink/ink1643.xml"/><Relationship Id="rId762" Type="http://schemas.openxmlformats.org/officeDocument/2006/relationships/image" Target="NULL"/><Relationship Id="rId194" Type="http://schemas.openxmlformats.org/officeDocument/2006/relationships/customXml" Target="../ink/ink1462.xml"/><Relationship Id="rId208" Type="http://schemas.openxmlformats.org/officeDocument/2006/relationships/customXml" Target="../ink/ink1469.xml"/><Relationship Id="rId415" Type="http://schemas.openxmlformats.org/officeDocument/2006/relationships/image" Target="NULL"/><Relationship Id="rId622" Type="http://schemas.openxmlformats.org/officeDocument/2006/relationships/image" Target="NULL"/><Relationship Id="rId1045" Type="http://schemas.openxmlformats.org/officeDocument/2006/relationships/customXml" Target="../ink/ink1889.xml"/><Relationship Id="rId261" Type="http://schemas.openxmlformats.org/officeDocument/2006/relationships/image" Target="NULL"/><Relationship Id="rId499" Type="http://schemas.openxmlformats.org/officeDocument/2006/relationships/customXml" Target="../ink/ink1615.xml"/><Relationship Id="rId927" Type="http://schemas.openxmlformats.org/officeDocument/2006/relationships/customXml" Target="../ink/ink1830.xml"/><Relationship Id="rId1112" Type="http://schemas.openxmlformats.org/officeDocument/2006/relationships/customXml" Target="../ink/ink1923.xml"/><Relationship Id="rId56" Type="http://schemas.openxmlformats.org/officeDocument/2006/relationships/customXml" Target="../ink/ink1393.xml"/><Relationship Id="rId359" Type="http://schemas.openxmlformats.org/officeDocument/2006/relationships/image" Target="NULL"/><Relationship Id="rId566" Type="http://schemas.openxmlformats.org/officeDocument/2006/relationships/image" Target="NULL"/><Relationship Id="rId773" Type="http://schemas.openxmlformats.org/officeDocument/2006/relationships/customXml" Target="../ink/ink1752.xml"/><Relationship Id="rId121" Type="http://schemas.openxmlformats.org/officeDocument/2006/relationships/image" Target="NULL"/><Relationship Id="rId219" Type="http://schemas.openxmlformats.org/officeDocument/2006/relationships/image" Target="NULL"/><Relationship Id="rId426" Type="http://schemas.openxmlformats.org/officeDocument/2006/relationships/customXml" Target="../ink/ink1578.xml"/><Relationship Id="rId633" Type="http://schemas.openxmlformats.org/officeDocument/2006/relationships/customXml" Target="../ink/ink1682.xml"/><Relationship Id="rId980" Type="http://schemas.openxmlformats.org/officeDocument/2006/relationships/image" Target="NULL"/><Relationship Id="rId1056" Type="http://schemas.openxmlformats.org/officeDocument/2006/relationships/image" Target="NULL"/><Relationship Id="rId840" Type="http://schemas.openxmlformats.org/officeDocument/2006/relationships/customXml" Target="../ink/ink1786.xml"/><Relationship Id="rId938" Type="http://schemas.openxmlformats.org/officeDocument/2006/relationships/image" Target="NULL"/><Relationship Id="rId67" Type="http://schemas.openxmlformats.org/officeDocument/2006/relationships/image" Target="NULL"/><Relationship Id="rId272" Type="http://schemas.openxmlformats.org/officeDocument/2006/relationships/customXml" Target="../ink/ink1501.xml"/><Relationship Id="rId577" Type="http://schemas.openxmlformats.org/officeDocument/2006/relationships/customXml" Target="../ink/ink1654.xml"/><Relationship Id="rId700" Type="http://schemas.openxmlformats.org/officeDocument/2006/relationships/image" Target="NULL"/><Relationship Id="rId1123" Type="http://schemas.openxmlformats.org/officeDocument/2006/relationships/image" Target="NULL"/><Relationship Id="rId132" Type="http://schemas.openxmlformats.org/officeDocument/2006/relationships/customXml" Target="../ink/ink1431.xml"/><Relationship Id="rId784" Type="http://schemas.openxmlformats.org/officeDocument/2006/relationships/customXml" Target="../ink/ink1758.xml"/><Relationship Id="rId991" Type="http://schemas.openxmlformats.org/officeDocument/2006/relationships/customXml" Target="../ink/ink1862.xml"/><Relationship Id="rId1067" Type="http://schemas.openxmlformats.org/officeDocument/2006/relationships/customXml" Target="../ink/ink1900.xml"/><Relationship Id="rId437" Type="http://schemas.openxmlformats.org/officeDocument/2006/relationships/image" Target="NULL"/><Relationship Id="rId644" Type="http://schemas.openxmlformats.org/officeDocument/2006/relationships/image" Target="NULL"/><Relationship Id="rId851" Type="http://schemas.openxmlformats.org/officeDocument/2006/relationships/customXml" Target="../ink/ink1792.xml"/><Relationship Id="rId283" Type="http://schemas.openxmlformats.org/officeDocument/2006/relationships/image" Target="NULL"/><Relationship Id="rId490" Type="http://schemas.openxmlformats.org/officeDocument/2006/relationships/image" Target="NULL"/><Relationship Id="rId504" Type="http://schemas.openxmlformats.org/officeDocument/2006/relationships/image" Target="NULL"/><Relationship Id="rId711" Type="http://schemas.openxmlformats.org/officeDocument/2006/relationships/customXml" Target="../ink/ink1721.xml"/><Relationship Id="rId949" Type="http://schemas.openxmlformats.org/officeDocument/2006/relationships/customXml" Target="../ink/ink1841.xml"/><Relationship Id="rId1134" Type="http://schemas.openxmlformats.org/officeDocument/2006/relationships/customXml" Target="../ink/ink1933.xml"/><Relationship Id="rId78" Type="http://schemas.openxmlformats.org/officeDocument/2006/relationships/customXml" Target="../ink/ink1404.xml"/><Relationship Id="rId143" Type="http://schemas.openxmlformats.org/officeDocument/2006/relationships/image" Target="NULL"/><Relationship Id="rId350" Type="http://schemas.openxmlformats.org/officeDocument/2006/relationships/customXml" Target="../ink/ink1540.xml"/><Relationship Id="rId588" Type="http://schemas.openxmlformats.org/officeDocument/2006/relationships/image" Target="NULL"/><Relationship Id="rId795" Type="http://schemas.openxmlformats.org/officeDocument/2006/relationships/image" Target="NULL"/><Relationship Id="rId809" Type="http://schemas.openxmlformats.org/officeDocument/2006/relationships/image" Target="NULL"/><Relationship Id="rId9" Type="http://schemas.openxmlformats.org/officeDocument/2006/relationships/image" Target="NULL"/><Relationship Id="rId210" Type="http://schemas.openxmlformats.org/officeDocument/2006/relationships/customXml" Target="../ink/ink1470.xml"/><Relationship Id="rId448" Type="http://schemas.openxmlformats.org/officeDocument/2006/relationships/customXml" Target="../ink/ink1589.xml"/><Relationship Id="rId655" Type="http://schemas.openxmlformats.org/officeDocument/2006/relationships/customXml" Target="../ink/ink1693.xml"/><Relationship Id="rId862" Type="http://schemas.openxmlformats.org/officeDocument/2006/relationships/image" Target="NULL"/><Relationship Id="rId1078" Type="http://schemas.openxmlformats.org/officeDocument/2006/relationships/image" Target="NULL"/><Relationship Id="rId294" Type="http://schemas.openxmlformats.org/officeDocument/2006/relationships/customXml" Target="../ink/ink1512.xml"/><Relationship Id="rId308" Type="http://schemas.openxmlformats.org/officeDocument/2006/relationships/customXml" Target="../ink/ink1519.xml"/><Relationship Id="rId515" Type="http://schemas.openxmlformats.org/officeDocument/2006/relationships/customXml" Target="../ink/ink1623.xml"/><Relationship Id="rId722" Type="http://schemas.openxmlformats.org/officeDocument/2006/relationships/image" Target="NULL"/><Relationship Id="rId1145" Type="http://schemas.openxmlformats.org/officeDocument/2006/relationships/image" Target="NULL"/><Relationship Id="rId89" Type="http://schemas.openxmlformats.org/officeDocument/2006/relationships/image" Target="NULL"/><Relationship Id="rId154" Type="http://schemas.openxmlformats.org/officeDocument/2006/relationships/customXml" Target="../ink/ink1442.xml"/><Relationship Id="rId361" Type="http://schemas.openxmlformats.org/officeDocument/2006/relationships/image" Target="NULL"/><Relationship Id="rId599" Type="http://schemas.openxmlformats.org/officeDocument/2006/relationships/customXml" Target="../ink/ink1665.xml"/><Relationship Id="rId1005" Type="http://schemas.openxmlformats.org/officeDocument/2006/relationships/customXml" Target="../ink/ink1869.xml"/><Relationship Id="rId459" Type="http://schemas.openxmlformats.org/officeDocument/2006/relationships/customXml" Target="../ink/ink1595.xml"/><Relationship Id="rId666" Type="http://schemas.openxmlformats.org/officeDocument/2006/relationships/image" Target="NULL"/><Relationship Id="rId873" Type="http://schemas.openxmlformats.org/officeDocument/2006/relationships/customXml" Target="../ink/ink1803.xml"/><Relationship Id="rId1089" Type="http://schemas.openxmlformats.org/officeDocument/2006/relationships/customXml" Target="../ink/ink1911.xml"/><Relationship Id="rId16" Type="http://schemas.openxmlformats.org/officeDocument/2006/relationships/customXml" Target="../ink/ink1373.xml"/><Relationship Id="rId221" Type="http://schemas.openxmlformats.org/officeDocument/2006/relationships/image" Target="NULL"/><Relationship Id="rId319" Type="http://schemas.openxmlformats.org/officeDocument/2006/relationships/image" Target="NULL"/><Relationship Id="rId526" Type="http://schemas.openxmlformats.org/officeDocument/2006/relationships/image" Target="NULL"/><Relationship Id="rId1156" Type="http://schemas.openxmlformats.org/officeDocument/2006/relationships/customXml" Target="../ink/ink1944.xml"/><Relationship Id="rId733" Type="http://schemas.openxmlformats.org/officeDocument/2006/relationships/customXml" Target="../ink/ink1732.xml"/><Relationship Id="rId940" Type="http://schemas.openxmlformats.org/officeDocument/2006/relationships/image" Target="NULL"/><Relationship Id="rId1016" Type="http://schemas.openxmlformats.org/officeDocument/2006/relationships/image" Target="NULL"/><Relationship Id="rId165" Type="http://schemas.openxmlformats.org/officeDocument/2006/relationships/image" Target="NULL"/><Relationship Id="rId372" Type="http://schemas.openxmlformats.org/officeDocument/2006/relationships/customXml" Target="../ink/ink1551.xml"/><Relationship Id="rId677" Type="http://schemas.openxmlformats.org/officeDocument/2006/relationships/customXml" Target="../ink/ink1704.xml"/><Relationship Id="rId800" Type="http://schemas.openxmlformats.org/officeDocument/2006/relationships/customXml" Target="../ink/ink1766.xml"/><Relationship Id="rId232" Type="http://schemas.openxmlformats.org/officeDocument/2006/relationships/customXml" Target="../ink/ink1481.xml"/><Relationship Id="rId884" Type="http://schemas.openxmlformats.org/officeDocument/2006/relationships/image" Target="NULL"/><Relationship Id="rId27" Type="http://schemas.openxmlformats.org/officeDocument/2006/relationships/image" Target="NULL"/><Relationship Id="rId537" Type="http://schemas.openxmlformats.org/officeDocument/2006/relationships/customXml" Target="../ink/ink1634.xml"/><Relationship Id="rId744" Type="http://schemas.openxmlformats.org/officeDocument/2006/relationships/image" Target="NULL"/><Relationship Id="rId951" Type="http://schemas.openxmlformats.org/officeDocument/2006/relationships/customXml" Target="../ink/ink1842.xml"/><Relationship Id="rId1167" Type="http://schemas.openxmlformats.org/officeDocument/2006/relationships/image" Target="NULL"/><Relationship Id="rId80" Type="http://schemas.openxmlformats.org/officeDocument/2006/relationships/customXml" Target="../ink/ink1405.xml"/><Relationship Id="rId176" Type="http://schemas.openxmlformats.org/officeDocument/2006/relationships/customXml" Target="../ink/ink1453.xml"/><Relationship Id="rId383" Type="http://schemas.openxmlformats.org/officeDocument/2006/relationships/image" Target="NULL"/><Relationship Id="rId590" Type="http://schemas.openxmlformats.org/officeDocument/2006/relationships/image" Target="NULL"/><Relationship Id="rId604" Type="http://schemas.openxmlformats.org/officeDocument/2006/relationships/image" Target="NULL"/><Relationship Id="rId811" Type="http://schemas.openxmlformats.org/officeDocument/2006/relationships/image" Target="NULL"/><Relationship Id="rId1027" Type="http://schemas.openxmlformats.org/officeDocument/2006/relationships/customXml" Target="../ink/ink1880.xml"/><Relationship Id="rId243" Type="http://schemas.openxmlformats.org/officeDocument/2006/relationships/image" Target="NULL"/><Relationship Id="rId450" Type="http://schemas.openxmlformats.org/officeDocument/2006/relationships/customXml" Target="../ink/ink1590.xml"/><Relationship Id="rId688" Type="http://schemas.openxmlformats.org/officeDocument/2006/relationships/image" Target="NULL"/><Relationship Id="rId895" Type="http://schemas.openxmlformats.org/officeDocument/2006/relationships/customXml" Target="../ink/ink1814.xml"/><Relationship Id="rId909" Type="http://schemas.openxmlformats.org/officeDocument/2006/relationships/customXml" Target="../ink/ink1821.xml"/><Relationship Id="rId1080" Type="http://schemas.openxmlformats.org/officeDocument/2006/relationships/image" Target="NULL"/><Relationship Id="rId38" Type="http://schemas.openxmlformats.org/officeDocument/2006/relationships/customXml" Target="../ink/ink1384.xml"/><Relationship Id="rId103" Type="http://schemas.openxmlformats.org/officeDocument/2006/relationships/image" Target="NULL"/><Relationship Id="rId310" Type="http://schemas.openxmlformats.org/officeDocument/2006/relationships/customXml" Target="../ink/ink1520.xml"/><Relationship Id="rId548" Type="http://schemas.openxmlformats.org/officeDocument/2006/relationships/image" Target="NULL"/><Relationship Id="rId755" Type="http://schemas.openxmlformats.org/officeDocument/2006/relationships/customXml" Target="../ink/ink1743.xml"/><Relationship Id="rId962" Type="http://schemas.openxmlformats.org/officeDocument/2006/relationships/image" Target="NULL"/><Relationship Id="rId91" Type="http://schemas.openxmlformats.org/officeDocument/2006/relationships/image" Target="NULL"/><Relationship Id="rId187" Type="http://schemas.openxmlformats.org/officeDocument/2006/relationships/image" Target="NULL"/><Relationship Id="rId394" Type="http://schemas.openxmlformats.org/officeDocument/2006/relationships/customXml" Target="../ink/ink1562.xml"/><Relationship Id="rId408" Type="http://schemas.openxmlformats.org/officeDocument/2006/relationships/customXml" Target="../ink/ink1569.xml"/><Relationship Id="rId615" Type="http://schemas.openxmlformats.org/officeDocument/2006/relationships/customXml" Target="../ink/ink1673.xml"/><Relationship Id="rId822" Type="http://schemas.openxmlformats.org/officeDocument/2006/relationships/customXml" Target="../ink/ink1777.xml"/><Relationship Id="rId1038" Type="http://schemas.openxmlformats.org/officeDocument/2006/relationships/image" Target="NULL"/><Relationship Id="rId254" Type="http://schemas.openxmlformats.org/officeDocument/2006/relationships/customXml" Target="../ink/ink1492.xml"/><Relationship Id="rId699" Type="http://schemas.openxmlformats.org/officeDocument/2006/relationships/customXml" Target="../ink/ink1715.xml"/><Relationship Id="rId1091" Type="http://schemas.openxmlformats.org/officeDocument/2006/relationships/customXml" Target="../ink/ink1912.xml"/><Relationship Id="rId1105" Type="http://schemas.openxmlformats.org/officeDocument/2006/relationships/image" Target="NULL"/><Relationship Id="rId49" Type="http://schemas.openxmlformats.org/officeDocument/2006/relationships/image" Target="NULL"/><Relationship Id="rId114" Type="http://schemas.openxmlformats.org/officeDocument/2006/relationships/customXml" Target="../ink/ink1422.xml"/><Relationship Id="rId461" Type="http://schemas.openxmlformats.org/officeDocument/2006/relationships/customXml" Target="../ink/ink1596.xml"/><Relationship Id="rId559" Type="http://schemas.openxmlformats.org/officeDocument/2006/relationships/customXml" Target="../ink/ink1645.xml"/><Relationship Id="rId766" Type="http://schemas.openxmlformats.org/officeDocument/2006/relationships/image" Target="NULL"/><Relationship Id="rId198" Type="http://schemas.openxmlformats.org/officeDocument/2006/relationships/customXml" Target="../ink/ink1464.xml"/><Relationship Id="rId321" Type="http://schemas.openxmlformats.org/officeDocument/2006/relationships/image" Target="NULL"/><Relationship Id="rId419" Type="http://schemas.openxmlformats.org/officeDocument/2006/relationships/image" Target="NULL"/><Relationship Id="rId626" Type="http://schemas.openxmlformats.org/officeDocument/2006/relationships/image" Target="NULL"/><Relationship Id="rId973" Type="http://schemas.openxmlformats.org/officeDocument/2006/relationships/customXml" Target="../ink/ink1853.xml"/><Relationship Id="rId1049" Type="http://schemas.openxmlformats.org/officeDocument/2006/relationships/customXml" Target="../ink/ink1891.xml"/><Relationship Id="rId833" Type="http://schemas.openxmlformats.org/officeDocument/2006/relationships/image" Target="NULL"/><Relationship Id="rId1116" Type="http://schemas.openxmlformats.org/officeDocument/2006/relationships/customXml" Target="../ink/ink1925.xml"/><Relationship Id="rId265" Type="http://schemas.openxmlformats.org/officeDocument/2006/relationships/image" Target="NULL"/><Relationship Id="rId472" Type="http://schemas.openxmlformats.org/officeDocument/2006/relationships/image" Target="NULL"/><Relationship Id="rId900" Type="http://schemas.openxmlformats.org/officeDocument/2006/relationships/image" Target="NULL"/><Relationship Id="rId125" Type="http://schemas.openxmlformats.org/officeDocument/2006/relationships/image" Target="NULL"/><Relationship Id="rId332" Type="http://schemas.openxmlformats.org/officeDocument/2006/relationships/customXml" Target="../ink/ink1531.xml"/><Relationship Id="rId777" Type="http://schemas.openxmlformats.org/officeDocument/2006/relationships/customXml" Target="../ink/ink1754.xml"/><Relationship Id="rId984" Type="http://schemas.openxmlformats.org/officeDocument/2006/relationships/image" Target="NULL"/><Relationship Id="rId637" Type="http://schemas.openxmlformats.org/officeDocument/2006/relationships/customXml" Target="../ink/ink1684.xml"/><Relationship Id="rId844" Type="http://schemas.openxmlformats.org/officeDocument/2006/relationships/image" Target="NULL"/><Relationship Id="rId276" Type="http://schemas.openxmlformats.org/officeDocument/2006/relationships/customXml" Target="../ink/ink1503.xml"/><Relationship Id="rId483" Type="http://schemas.openxmlformats.org/officeDocument/2006/relationships/customXml" Target="../ink/ink1607.xml"/><Relationship Id="rId690" Type="http://schemas.openxmlformats.org/officeDocument/2006/relationships/image" Target="NULL"/><Relationship Id="rId704" Type="http://schemas.openxmlformats.org/officeDocument/2006/relationships/image" Target="NULL"/><Relationship Id="rId911" Type="http://schemas.openxmlformats.org/officeDocument/2006/relationships/customXml" Target="../ink/ink1822.xml"/><Relationship Id="rId1127" Type="http://schemas.openxmlformats.org/officeDocument/2006/relationships/image" Target="NULL"/><Relationship Id="rId40" Type="http://schemas.openxmlformats.org/officeDocument/2006/relationships/customXml" Target="../ink/ink1385.xml"/><Relationship Id="rId136" Type="http://schemas.openxmlformats.org/officeDocument/2006/relationships/customXml" Target="../ink/ink1433.xml"/><Relationship Id="rId343" Type="http://schemas.openxmlformats.org/officeDocument/2006/relationships/image" Target="NULL"/><Relationship Id="rId550" Type="http://schemas.openxmlformats.org/officeDocument/2006/relationships/image" Target="NULL"/><Relationship Id="rId788" Type="http://schemas.openxmlformats.org/officeDocument/2006/relationships/customXml" Target="../ink/ink1760.xml"/><Relationship Id="rId995" Type="http://schemas.openxmlformats.org/officeDocument/2006/relationships/customXml" Target="../ink/ink1864.xml"/><Relationship Id="rId203" Type="http://schemas.openxmlformats.org/officeDocument/2006/relationships/image" Target="NULL"/><Relationship Id="rId648" Type="http://schemas.openxmlformats.org/officeDocument/2006/relationships/image" Target="NULL"/><Relationship Id="rId855" Type="http://schemas.openxmlformats.org/officeDocument/2006/relationships/customXml" Target="../ink/ink1794.xml"/><Relationship Id="rId1040" Type="http://schemas.openxmlformats.org/officeDocument/2006/relationships/image" Target="NULL"/><Relationship Id="rId287" Type="http://schemas.openxmlformats.org/officeDocument/2006/relationships/image" Target="NULL"/><Relationship Id="rId410" Type="http://schemas.openxmlformats.org/officeDocument/2006/relationships/customXml" Target="../ink/ink1570.xml"/><Relationship Id="rId494" Type="http://schemas.openxmlformats.org/officeDocument/2006/relationships/image" Target="NULL"/><Relationship Id="rId508" Type="http://schemas.openxmlformats.org/officeDocument/2006/relationships/image" Target="NULL"/><Relationship Id="rId715" Type="http://schemas.openxmlformats.org/officeDocument/2006/relationships/customXml" Target="../ink/ink1723.xml"/><Relationship Id="rId922" Type="http://schemas.openxmlformats.org/officeDocument/2006/relationships/image" Target="NULL"/><Relationship Id="rId1138" Type="http://schemas.openxmlformats.org/officeDocument/2006/relationships/customXml" Target="../ink/ink1935.xml"/><Relationship Id="rId147" Type="http://schemas.openxmlformats.org/officeDocument/2006/relationships/image" Target="NULL"/><Relationship Id="rId354" Type="http://schemas.openxmlformats.org/officeDocument/2006/relationships/customXml" Target="../ink/ink1542.xml"/><Relationship Id="rId799" Type="http://schemas.openxmlformats.org/officeDocument/2006/relationships/image" Target="NULL"/><Relationship Id="rId51" Type="http://schemas.openxmlformats.org/officeDocument/2006/relationships/image" Target="NULL"/><Relationship Id="rId561" Type="http://schemas.openxmlformats.org/officeDocument/2006/relationships/customXml" Target="../ink/ink1646.xml"/><Relationship Id="rId659" Type="http://schemas.openxmlformats.org/officeDocument/2006/relationships/customXml" Target="../ink/ink1695.xml"/><Relationship Id="rId866" Type="http://schemas.openxmlformats.org/officeDocument/2006/relationships/image" Target="NULL"/><Relationship Id="rId214" Type="http://schemas.openxmlformats.org/officeDocument/2006/relationships/customXml" Target="../ink/ink1472.xml"/><Relationship Id="rId298" Type="http://schemas.openxmlformats.org/officeDocument/2006/relationships/customXml" Target="../ink/ink1514.xml"/><Relationship Id="rId421" Type="http://schemas.openxmlformats.org/officeDocument/2006/relationships/image" Target="NULL"/><Relationship Id="rId519" Type="http://schemas.openxmlformats.org/officeDocument/2006/relationships/customXml" Target="../ink/ink1625.xml"/><Relationship Id="rId1051" Type="http://schemas.openxmlformats.org/officeDocument/2006/relationships/customXml" Target="../ink/ink1892.xml"/><Relationship Id="rId1149" Type="http://schemas.openxmlformats.org/officeDocument/2006/relationships/image" Target="NULL"/><Relationship Id="rId158" Type="http://schemas.openxmlformats.org/officeDocument/2006/relationships/customXml" Target="../ink/ink1444.xml"/><Relationship Id="rId726" Type="http://schemas.openxmlformats.org/officeDocument/2006/relationships/image" Target="NULL"/><Relationship Id="rId933" Type="http://schemas.openxmlformats.org/officeDocument/2006/relationships/customXml" Target="../ink/ink1833.xml"/><Relationship Id="rId1009" Type="http://schemas.openxmlformats.org/officeDocument/2006/relationships/customXml" Target="../ink/ink1871.xml"/><Relationship Id="rId62" Type="http://schemas.openxmlformats.org/officeDocument/2006/relationships/customXml" Target="../ink/ink1396.xml"/><Relationship Id="rId365" Type="http://schemas.openxmlformats.org/officeDocument/2006/relationships/image" Target="NULL"/><Relationship Id="rId572" Type="http://schemas.openxmlformats.org/officeDocument/2006/relationships/image" Target="NULL"/><Relationship Id="rId225" Type="http://schemas.openxmlformats.org/officeDocument/2006/relationships/image" Target="NULL"/><Relationship Id="rId432" Type="http://schemas.openxmlformats.org/officeDocument/2006/relationships/customXml" Target="../ink/ink1581.xml"/><Relationship Id="rId877" Type="http://schemas.openxmlformats.org/officeDocument/2006/relationships/customXml" Target="../ink/ink1805.xml"/><Relationship Id="rId1062" Type="http://schemas.openxmlformats.org/officeDocument/2006/relationships/image" Target="NULL"/><Relationship Id="rId737" Type="http://schemas.openxmlformats.org/officeDocument/2006/relationships/customXml" Target="../ink/ink1734.xml"/><Relationship Id="rId944" Type="http://schemas.openxmlformats.org/officeDocument/2006/relationships/image" Target="NULL"/><Relationship Id="rId73" Type="http://schemas.openxmlformats.org/officeDocument/2006/relationships/image" Target="NULL"/><Relationship Id="rId169" Type="http://schemas.openxmlformats.org/officeDocument/2006/relationships/image" Target="NULL"/><Relationship Id="rId376" Type="http://schemas.openxmlformats.org/officeDocument/2006/relationships/customXml" Target="../ink/ink1553.xml"/><Relationship Id="rId583" Type="http://schemas.openxmlformats.org/officeDocument/2006/relationships/customXml" Target="../ink/ink1657.xml"/><Relationship Id="rId790" Type="http://schemas.openxmlformats.org/officeDocument/2006/relationships/customXml" Target="../ink/ink1761.xml"/><Relationship Id="rId804" Type="http://schemas.openxmlformats.org/officeDocument/2006/relationships/customXml" Target="../ink/ink1768.xml"/><Relationship Id="rId4" Type="http://schemas.openxmlformats.org/officeDocument/2006/relationships/customXml" Target="../ink/ink1367.xml"/><Relationship Id="rId236" Type="http://schemas.openxmlformats.org/officeDocument/2006/relationships/customXml" Target="../ink/ink1483.xml"/><Relationship Id="rId443" Type="http://schemas.openxmlformats.org/officeDocument/2006/relationships/image" Target="NULL"/><Relationship Id="rId650" Type="http://schemas.openxmlformats.org/officeDocument/2006/relationships/image" Target="NULL"/><Relationship Id="rId888" Type="http://schemas.openxmlformats.org/officeDocument/2006/relationships/image" Target="NULL"/><Relationship Id="rId1073" Type="http://schemas.openxmlformats.org/officeDocument/2006/relationships/customXml" Target="../ink/ink1903.xml"/><Relationship Id="rId303" Type="http://schemas.openxmlformats.org/officeDocument/2006/relationships/image" Target="NULL"/><Relationship Id="rId748" Type="http://schemas.openxmlformats.org/officeDocument/2006/relationships/image" Target="NULL"/><Relationship Id="rId955" Type="http://schemas.openxmlformats.org/officeDocument/2006/relationships/customXml" Target="../ink/ink1844.xml"/><Relationship Id="rId1140" Type="http://schemas.openxmlformats.org/officeDocument/2006/relationships/customXml" Target="../ink/ink1936.xml"/><Relationship Id="rId84" Type="http://schemas.openxmlformats.org/officeDocument/2006/relationships/customXml" Target="../ink/ink1407.xml"/><Relationship Id="rId387" Type="http://schemas.openxmlformats.org/officeDocument/2006/relationships/image" Target="NULL"/><Relationship Id="rId510" Type="http://schemas.openxmlformats.org/officeDocument/2006/relationships/image" Target="NULL"/><Relationship Id="rId594" Type="http://schemas.openxmlformats.org/officeDocument/2006/relationships/image" Target="NULL"/><Relationship Id="rId608" Type="http://schemas.openxmlformats.org/officeDocument/2006/relationships/image" Target="NULL"/><Relationship Id="rId815" Type="http://schemas.openxmlformats.org/officeDocument/2006/relationships/image" Target="NULL"/><Relationship Id="rId247" Type="http://schemas.openxmlformats.org/officeDocument/2006/relationships/image" Target="NULL"/><Relationship Id="rId899" Type="http://schemas.openxmlformats.org/officeDocument/2006/relationships/customXml" Target="../ink/ink1816.xml"/><Relationship Id="rId1000" Type="http://schemas.openxmlformats.org/officeDocument/2006/relationships/image" Target="NULL"/><Relationship Id="rId1084" Type="http://schemas.openxmlformats.org/officeDocument/2006/relationships/image" Target="NULL"/><Relationship Id="rId107" Type="http://schemas.openxmlformats.org/officeDocument/2006/relationships/image" Target="NULL"/><Relationship Id="rId454" Type="http://schemas.openxmlformats.org/officeDocument/2006/relationships/customXml" Target="../ink/ink1592.xml"/><Relationship Id="rId661" Type="http://schemas.openxmlformats.org/officeDocument/2006/relationships/customXml" Target="../ink/ink1696.xml"/><Relationship Id="rId759" Type="http://schemas.openxmlformats.org/officeDocument/2006/relationships/customXml" Target="../ink/ink1745.xml"/><Relationship Id="rId966" Type="http://schemas.openxmlformats.org/officeDocument/2006/relationships/image" Target="NULL"/><Relationship Id="rId11" Type="http://schemas.openxmlformats.org/officeDocument/2006/relationships/image" Target="NULL"/><Relationship Id="rId314" Type="http://schemas.openxmlformats.org/officeDocument/2006/relationships/customXml" Target="../ink/ink1522.xml"/><Relationship Id="rId398" Type="http://schemas.openxmlformats.org/officeDocument/2006/relationships/customXml" Target="../ink/ink1564.xml"/><Relationship Id="rId521" Type="http://schemas.openxmlformats.org/officeDocument/2006/relationships/customXml" Target="../ink/ink1626.xml"/><Relationship Id="rId619" Type="http://schemas.openxmlformats.org/officeDocument/2006/relationships/customXml" Target="../ink/ink1675.xml"/><Relationship Id="rId1151" Type="http://schemas.openxmlformats.org/officeDocument/2006/relationships/image" Target="NULL"/><Relationship Id="rId95" Type="http://schemas.openxmlformats.org/officeDocument/2006/relationships/image" Target="NULL"/><Relationship Id="rId160" Type="http://schemas.openxmlformats.org/officeDocument/2006/relationships/customXml" Target="../ink/ink1445.xml"/><Relationship Id="rId826" Type="http://schemas.openxmlformats.org/officeDocument/2006/relationships/customXml" Target="../ink/ink1779.xml"/><Relationship Id="rId1011" Type="http://schemas.openxmlformats.org/officeDocument/2006/relationships/customXml" Target="../ink/ink1872.xml"/><Relationship Id="rId1109" Type="http://schemas.openxmlformats.org/officeDocument/2006/relationships/image" Target="NULL"/><Relationship Id="rId258" Type="http://schemas.openxmlformats.org/officeDocument/2006/relationships/customXml" Target="../ink/ink1494.xml"/><Relationship Id="rId465" Type="http://schemas.openxmlformats.org/officeDocument/2006/relationships/customXml" Target="../ink/ink1598.xml"/><Relationship Id="rId672" Type="http://schemas.openxmlformats.org/officeDocument/2006/relationships/image" Target="NULL"/><Relationship Id="rId1095" Type="http://schemas.openxmlformats.org/officeDocument/2006/relationships/image" Target="NULL"/><Relationship Id="rId22" Type="http://schemas.openxmlformats.org/officeDocument/2006/relationships/customXml" Target="../ink/ink1376.xml"/><Relationship Id="rId118" Type="http://schemas.openxmlformats.org/officeDocument/2006/relationships/customXml" Target="../ink/ink1424.xml"/><Relationship Id="rId325" Type="http://schemas.openxmlformats.org/officeDocument/2006/relationships/image" Target="NULL"/><Relationship Id="rId532" Type="http://schemas.openxmlformats.org/officeDocument/2006/relationships/image" Target="NULL"/><Relationship Id="rId977" Type="http://schemas.openxmlformats.org/officeDocument/2006/relationships/customXml" Target="../ink/ink1855.xml"/><Relationship Id="rId1162" Type="http://schemas.openxmlformats.org/officeDocument/2006/relationships/customXml" Target="../ink/ink1947.xml"/><Relationship Id="rId171" Type="http://schemas.openxmlformats.org/officeDocument/2006/relationships/image" Target="NULL"/><Relationship Id="rId837" Type="http://schemas.openxmlformats.org/officeDocument/2006/relationships/image" Target="NULL"/><Relationship Id="rId1022" Type="http://schemas.openxmlformats.org/officeDocument/2006/relationships/image" Target="NULL"/><Relationship Id="rId269" Type="http://schemas.openxmlformats.org/officeDocument/2006/relationships/image" Target="NULL"/><Relationship Id="rId476" Type="http://schemas.openxmlformats.org/officeDocument/2006/relationships/image" Target="NULL"/><Relationship Id="rId683" Type="http://schemas.openxmlformats.org/officeDocument/2006/relationships/customXml" Target="../ink/ink1707.xml"/><Relationship Id="rId890" Type="http://schemas.openxmlformats.org/officeDocument/2006/relationships/image" Target="NULL"/><Relationship Id="rId904" Type="http://schemas.openxmlformats.org/officeDocument/2006/relationships/image" Target="NULL"/><Relationship Id="rId33" Type="http://schemas.openxmlformats.org/officeDocument/2006/relationships/image" Target="NULL"/><Relationship Id="rId129" Type="http://schemas.openxmlformats.org/officeDocument/2006/relationships/image" Target="NULL"/><Relationship Id="rId336" Type="http://schemas.openxmlformats.org/officeDocument/2006/relationships/customXml" Target="../ink/ink1533.xml"/><Relationship Id="rId543" Type="http://schemas.openxmlformats.org/officeDocument/2006/relationships/customXml" Target="../ink/ink1637.xml"/><Relationship Id="rId988" Type="http://schemas.openxmlformats.org/officeDocument/2006/relationships/image" Target="NULL"/><Relationship Id="rId182" Type="http://schemas.openxmlformats.org/officeDocument/2006/relationships/customXml" Target="../ink/ink1456.xml"/><Relationship Id="rId403" Type="http://schemas.openxmlformats.org/officeDocument/2006/relationships/image" Target="NULL"/><Relationship Id="rId750" Type="http://schemas.openxmlformats.org/officeDocument/2006/relationships/image" Target="NULL"/><Relationship Id="rId848" Type="http://schemas.openxmlformats.org/officeDocument/2006/relationships/image" Target="NULL"/><Relationship Id="rId1033" Type="http://schemas.openxmlformats.org/officeDocument/2006/relationships/customXml" Target="../ink/ink1883.xml"/><Relationship Id="rId487" Type="http://schemas.openxmlformats.org/officeDocument/2006/relationships/customXml" Target="../ink/ink1609.xml"/><Relationship Id="rId610" Type="http://schemas.openxmlformats.org/officeDocument/2006/relationships/image" Target="NULL"/><Relationship Id="rId694" Type="http://schemas.openxmlformats.org/officeDocument/2006/relationships/image" Target="NULL"/><Relationship Id="rId708" Type="http://schemas.openxmlformats.org/officeDocument/2006/relationships/image" Target="NULL"/><Relationship Id="rId915" Type="http://schemas.openxmlformats.org/officeDocument/2006/relationships/customXml" Target="../ink/ink1824.xml"/><Relationship Id="rId347" Type="http://schemas.openxmlformats.org/officeDocument/2006/relationships/image" Target="NULL"/><Relationship Id="rId999" Type="http://schemas.openxmlformats.org/officeDocument/2006/relationships/customXml" Target="../ink/ink1866.xml"/><Relationship Id="rId1100" Type="http://schemas.openxmlformats.org/officeDocument/2006/relationships/customXml" Target="../ink/ink1917.xml"/><Relationship Id="rId44" Type="http://schemas.openxmlformats.org/officeDocument/2006/relationships/customXml" Target="../ink/ink1387.xml"/><Relationship Id="rId554" Type="http://schemas.openxmlformats.org/officeDocument/2006/relationships/image" Target="NULL"/><Relationship Id="rId761" Type="http://schemas.openxmlformats.org/officeDocument/2006/relationships/customXml" Target="../ink/ink1746.xml"/><Relationship Id="rId859" Type="http://schemas.openxmlformats.org/officeDocument/2006/relationships/customXml" Target="../ink/ink1796.xml"/><Relationship Id="rId193" Type="http://schemas.openxmlformats.org/officeDocument/2006/relationships/image" Target="NULL"/><Relationship Id="rId207" Type="http://schemas.openxmlformats.org/officeDocument/2006/relationships/image" Target="NULL"/><Relationship Id="rId414" Type="http://schemas.openxmlformats.org/officeDocument/2006/relationships/customXml" Target="../ink/ink1572.xml"/><Relationship Id="rId498" Type="http://schemas.openxmlformats.org/officeDocument/2006/relationships/image" Target="NULL"/><Relationship Id="rId621" Type="http://schemas.openxmlformats.org/officeDocument/2006/relationships/customXml" Target="../ink/ink1676.xml"/><Relationship Id="rId1044" Type="http://schemas.openxmlformats.org/officeDocument/2006/relationships/image" Target="NULL"/><Relationship Id="rId260" Type="http://schemas.openxmlformats.org/officeDocument/2006/relationships/customXml" Target="../ink/ink1495.xml"/><Relationship Id="rId719" Type="http://schemas.openxmlformats.org/officeDocument/2006/relationships/customXml" Target="../ink/ink1725.xml"/><Relationship Id="rId926" Type="http://schemas.openxmlformats.org/officeDocument/2006/relationships/image" Target="NULL"/><Relationship Id="rId1111" Type="http://schemas.openxmlformats.org/officeDocument/2006/relationships/image" Target="NULL"/><Relationship Id="rId55" Type="http://schemas.openxmlformats.org/officeDocument/2006/relationships/image" Target="NULL"/><Relationship Id="rId120" Type="http://schemas.openxmlformats.org/officeDocument/2006/relationships/customXml" Target="../ink/ink1425.xml"/><Relationship Id="rId358" Type="http://schemas.openxmlformats.org/officeDocument/2006/relationships/customXml" Target="../ink/ink1544.xml"/><Relationship Id="rId565" Type="http://schemas.openxmlformats.org/officeDocument/2006/relationships/customXml" Target="../ink/ink1648.xml"/><Relationship Id="rId772" Type="http://schemas.openxmlformats.org/officeDocument/2006/relationships/image" Target="NULL"/><Relationship Id="rId218" Type="http://schemas.openxmlformats.org/officeDocument/2006/relationships/customXml" Target="../ink/ink1474.xml"/><Relationship Id="rId425" Type="http://schemas.openxmlformats.org/officeDocument/2006/relationships/image" Target="NULL"/><Relationship Id="rId632" Type="http://schemas.openxmlformats.org/officeDocument/2006/relationships/image" Target="NULL"/><Relationship Id="rId1055" Type="http://schemas.openxmlformats.org/officeDocument/2006/relationships/customXml" Target="../ink/ink1894.xml"/><Relationship Id="rId271" Type="http://schemas.openxmlformats.org/officeDocument/2006/relationships/image" Target="NULL"/><Relationship Id="rId937" Type="http://schemas.openxmlformats.org/officeDocument/2006/relationships/customXml" Target="../ink/ink1835.xml"/><Relationship Id="rId1122" Type="http://schemas.openxmlformats.org/officeDocument/2006/relationships/customXml" Target="../ink/ink1928.xml"/><Relationship Id="rId66" Type="http://schemas.openxmlformats.org/officeDocument/2006/relationships/customXml" Target="../ink/ink1398.xml"/><Relationship Id="rId131" Type="http://schemas.openxmlformats.org/officeDocument/2006/relationships/image" Target="NULL"/><Relationship Id="rId369" Type="http://schemas.openxmlformats.org/officeDocument/2006/relationships/image" Target="NULL"/><Relationship Id="rId576" Type="http://schemas.openxmlformats.org/officeDocument/2006/relationships/image" Target="NULL"/><Relationship Id="rId783" Type="http://schemas.openxmlformats.org/officeDocument/2006/relationships/image" Target="NULL"/><Relationship Id="rId990" Type="http://schemas.openxmlformats.org/officeDocument/2006/relationships/image" Target="NULL"/><Relationship Id="rId229" Type="http://schemas.openxmlformats.org/officeDocument/2006/relationships/image" Target="NULL"/><Relationship Id="rId436" Type="http://schemas.openxmlformats.org/officeDocument/2006/relationships/customXml" Target="../ink/ink1583.xml"/><Relationship Id="rId643" Type="http://schemas.openxmlformats.org/officeDocument/2006/relationships/customXml" Target="../ink/ink1687.xml"/><Relationship Id="rId1066" Type="http://schemas.openxmlformats.org/officeDocument/2006/relationships/image" Target="NULL"/><Relationship Id="rId850" Type="http://schemas.openxmlformats.org/officeDocument/2006/relationships/image" Target="NULL"/><Relationship Id="rId948" Type="http://schemas.openxmlformats.org/officeDocument/2006/relationships/image" Target="NULL"/><Relationship Id="rId1133" Type="http://schemas.openxmlformats.org/officeDocument/2006/relationships/image" Target="../media/image1371.png"/><Relationship Id="rId77" Type="http://schemas.openxmlformats.org/officeDocument/2006/relationships/image" Target="NULL"/><Relationship Id="rId282" Type="http://schemas.openxmlformats.org/officeDocument/2006/relationships/customXml" Target="../ink/ink1506.xml"/><Relationship Id="rId503" Type="http://schemas.openxmlformats.org/officeDocument/2006/relationships/customXml" Target="../ink/ink1617.xml"/><Relationship Id="rId587" Type="http://schemas.openxmlformats.org/officeDocument/2006/relationships/customXml" Target="../ink/ink1659.xml"/><Relationship Id="rId710" Type="http://schemas.openxmlformats.org/officeDocument/2006/relationships/image" Target="NULL"/><Relationship Id="rId808" Type="http://schemas.openxmlformats.org/officeDocument/2006/relationships/customXml" Target="../ink/ink1770.xml"/><Relationship Id="rId8" Type="http://schemas.openxmlformats.org/officeDocument/2006/relationships/customXml" Target="../ink/ink1369.xml"/><Relationship Id="rId142" Type="http://schemas.openxmlformats.org/officeDocument/2006/relationships/customXml" Target="../ink/ink1436.xml"/><Relationship Id="rId447" Type="http://schemas.openxmlformats.org/officeDocument/2006/relationships/image" Target="NULL"/><Relationship Id="rId794" Type="http://schemas.openxmlformats.org/officeDocument/2006/relationships/customXml" Target="../ink/ink1763.xml"/><Relationship Id="rId1077" Type="http://schemas.openxmlformats.org/officeDocument/2006/relationships/customXml" Target="../ink/ink1905.xml"/><Relationship Id="rId654" Type="http://schemas.openxmlformats.org/officeDocument/2006/relationships/image" Target="NULL"/><Relationship Id="rId861" Type="http://schemas.openxmlformats.org/officeDocument/2006/relationships/customXml" Target="../ink/ink1797.xml"/><Relationship Id="rId959" Type="http://schemas.openxmlformats.org/officeDocument/2006/relationships/customXml" Target="../ink/ink1846.xml"/><Relationship Id="rId293" Type="http://schemas.openxmlformats.org/officeDocument/2006/relationships/image" Target="NULL"/><Relationship Id="rId307" Type="http://schemas.openxmlformats.org/officeDocument/2006/relationships/image" Target="NULL"/><Relationship Id="rId514" Type="http://schemas.openxmlformats.org/officeDocument/2006/relationships/image" Target="NULL"/><Relationship Id="rId721" Type="http://schemas.openxmlformats.org/officeDocument/2006/relationships/customXml" Target="../ink/ink1726.xml"/><Relationship Id="rId1144" Type="http://schemas.openxmlformats.org/officeDocument/2006/relationships/customXml" Target="../ink/ink1938.xml"/><Relationship Id="rId88" Type="http://schemas.openxmlformats.org/officeDocument/2006/relationships/customXml" Target="../ink/ink1409.xml"/><Relationship Id="rId153" Type="http://schemas.openxmlformats.org/officeDocument/2006/relationships/image" Target="NULL"/><Relationship Id="rId360" Type="http://schemas.openxmlformats.org/officeDocument/2006/relationships/customXml" Target="../ink/ink1545.xml"/><Relationship Id="rId598" Type="http://schemas.openxmlformats.org/officeDocument/2006/relationships/image" Target="NULL"/><Relationship Id="rId819" Type="http://schemas.openxmlformats.org/officeDocument/2006/relationships/image" Target="NULL"/><Relationship Id="rId1004" Type="http://schemas.openxmlformats.org/officeDocument/2006/relationships/image" Target="NULL"/><Relationship Id="rId220" Type="http://schemas.openxmlformats.org/officeDocument/2006/relationships/customXml" Target="../ink/ink1475.xml"/><Relationship Id="rId458" Type="http://schemas.openxmlformats.org/officeDocument/2006/relationships/customXml" Target="../ink/ink1594.xml"/><Relationship Id="rId665" Type="http://schemas.openxmlformats.org/officeDocument/2006/relationships/customXml" Target="../ink/ink1698.xml"/><Relationship Id="rId872" Type="http://schemas.openxmlformats.org/officeDocument/2006/relationships/image" Target="NULL"/><Relationship Id="rId1088" Type="http://schemas.openxmlformats.org/officeDocument/2006/relationships/image" Target="NULL"/><Relationship Id="rId15" Type="http://schemas.openxmlformats.org/officeDocument/2006/relationships/image" Target="NULL"/><Relationship Id="rId318" Type="http://schemas.openxmlformats.org/officeDocument/2006/relationships/customXml" Target="../ink/ink1524.xml"/><Relationship Id="rId525" Type="http://schemas.openxmlformats.org/officeDocument/2006/relationships/customXml" Target="../ink/ink1628.xml"/><Relationship Id="rId732" Type="http://schemas.openxmlformats.org/officeDocument/2006/relationships/image" Target="NULL"/><Relationship Id="rId1155" Type="http://schemas.openxmlformats.org/officeDocument/2006/relationships/image" Target="NULL"/><Relationship Id="rId99" Type="http://schemas.openxmlformats.org/officeDocument/2006/relationships/image" Target="NULL"/><Relationship Id="rId164" Type="http://schemas.openxmlformats.org/officeDocument/2006/relationships/customXml" Target="../ink/ink1447.xml"/><Relationship Id="rId371" Type="http://schemas.openxmlformats.org/officeDocument/2006/relationships/image" Target="NULL"/><Relationship Id="rId1015" Type="http://schemas.openxmlformats.org/officeDocument/2006/relationships/customXml" Target="../ink/ink1874.xml"/><Relationship Id="rId469" Type="http://schemas.openxmlformats.org/officeDocument/2006/relationships/customXml" Target="../ink/ink1600.xml"/><Relationship Id="rId676" Type="http://schemas.openxmlformats.org/officeDocument/2006/relationships/image" Target="NULL"/><Relationship Id="rId883" Type="http://schemas.openxmlformats.org/officeDocument/2006/relationships/customXml" Target="../ink/ink1808.xml"/><Relationship Id="rId1099" Type="http://schemas.openxmlformats.org/officeDocument/2006/relationships/image" Target="NULL"/><Relationship Id="rId26" Type="http://schemas.openxmlformats.org/officeDocument/2006/relationships/customXml" Target="../ink/ink1378.xml"/><Relationship Id="rId231" Type="http://schemas.openxmlformats.org/officeDocument/2006/relationships/image" Target="NULL"/><Relationship Id="rId329" Type="http://schemas.openxmlformats.org/officeDocument/2006/relationships/image" Target="NULL"/><Relationship Id="rId536" Type="http://schemas.openxmlformats.org/officeDocument/2006/relationships/image" Target="NULL"/><Relationship Id="rId1166" Type="http://schemas.openxmlformats.org/officeDocument/2006/relationships/customXml" Target="../ink/ink1949.xml"/><Relationship Id="rId175" Type="http://schemas.openxmlformats.org/officeDocument/2006/relationships/image" Target="NULL"/><Relationship Id="rId743" Type="http://schemas.openxmlformats.org/officeDocument/2006/relationships/customXml" Target="../ink/ink1737.xml"/><Relationship Id="rId950" Type="http://schemas.openxmlformats.org/officeDocument/2006/relationships/image" Target="NULL"/><Relationship Id="rId1026" Type="http://schemas.openxmlformats.org/officeDocument/2006/relationships/image" Target="NULL"/><Relationship Id="rId382" Type="http://schemas.openxmlformats.org/officeDocument/2006/relationships/customXml" Target="../ink/ink1556.xml"/><Relationship Id="rId603" Type="http://schemas.openxmlformats.org/officeDocument/2006/relationships/customXml" Target="../ink/ink1667.xml"/><Relationship Id="rId687" Type="http://schemas.openxmlformats.org/officeDocument/2006/relationships/customXml" Target="../ink/ink1709.xml"/><Relationship Id="rId810" Type="http://schemas.openxmlformats.org/officeDocument/2006/relationships/customXml" Target="../ink/ink1771.xml"/><Relationship Id="rId908" Type="http://schemas.openxmlformats.org/officeDocument/2006/relationships/image" Target="NULL"/><Relationship Id="rId242" Type="http://schemas.openxmlformats.org/officeDocument/2006/relationships/customXml" Target="../ink/ink1486.xml"/><Relationship Id="rId894" Type="http://schemas.openxmlformats.org/officeDocument/2006/relationships/image" Target="NULL"/><Relationship Id="rId37" Type="http://schemas.openxmlformats.org/officeDocument/2006/relationships/image" Target="NULL"/><Relationship Id="rId102" Type="http://schemas.openxmlformats.org/officeDocument/2006/relationships/customXml" Target="../ink/ink1416.xml"/><Relationship Id="rId547" Type="http://schemas.openxmlformats.org/officeDocument/2006/relationships/customXml" Target="../ink/ink1639.xml"/><Relationship Id="rId754" Type="http://schemas.openxmlformats.org/officeDocument/2006/relationships/image" Target="NULL"/><Relationship Id="rId961" Type="http://schemas.openxmlformats.org/officeDocument/2006/relationships/customXml" Target="../ink/ink1847.xml"/><Relationship Id="rId90" Type="http://schemas.openxmlformats.org/officeDocument/2006/relationships/customXml" Target="../ink/ink1410.xml"/><Relationship Id="rId186" Type="http://schemas.openxmlformats.org/officeDocument/2006/relationships/customXml" Target="../ink/ink1458.xml"/><Relationship Id="rId393" Type="http://schemas.openxmlformats.org/officeDocument/2006/relationships/image" Target="NULL"/><Relationship Id="rId407" Type="http://schemas.openxmlformats.org/officeDocument/2006/relationships/image" Target="NULL"/><Relationship Id="rId614" Type="http://schemas.openxmlformats.org/officeDocument/2006/relationships/image" Target="NULL"/><Relationship Id="rId821" Type="http://schemas.openxmlformats.org/officeDocument/2006/relationships/image" Target="NULL"/><Relationship Id="rId1037" Type="http://schemas.openxmlformats.org/officeDocument/2006/relationships/customXml" Target="../ink/ink1885.xml"/><Relationship Id="rId253" Type="http://schemas.openxmlformats.org/officeDocument/2006/relationships/image" Target="NULL"/><Relationship Id="rId460" Type="http://schemas.openxmlformats.org/officeDocument/2006/relationships/image" Target="NULL"/><Relationship Id="rId698" Type="http://schemas.openxmlformats.org/officeDocument/2006/relationships/image" Target="NULL"/><Relationship Id="rId919" Type="http://schemas.openxmlformats.org/officeDocument/2006/relationships/customXml" Target="../ink/ink1826.xml"/><Relationship Id="rId1090" Type="http://schemas.openxmlformats.org/officeDocument/2006/relationships/image" Target="NULL"/><Relationship Id="rId1104" Type="http://schemas.openxmlformats.org/officeDocument/2006/relationships/customXml" Target="../ink/ink1919.xml"/><Relationship Id="rId48" Type="http://schemas.openxmlformats.org/officeDocument/2006/relationships/customXml" Target="../ink/ink1389.xml"/><Relationship Id="rId113" Type="http://schemas.openxmlformats.org/officeDocument/2006/relationships/image" Target="NULL"/><Relationship Id="rId320" Type="http://schemas.openxmlformats.org/officeDocument/2006/relationships/customXml" Target="../ink/ink1525.xml"/><Relationship Id="rId558" Type="http://schemas.openxmlformats.org/officeDocument/2006/relationships/image" Target="NULL"/><Relationship Id="rId765" Type="http://schemas.openxmlformats.org/officeDocument/2006/relationships/customXml" Target="../ink/ink1748.xml"/><Relationship Id="rId972" Type="http://schemas.openxmlformats.org/officeDocument/2006/relationships/image" Target="NULL"/><Relationship Id="rId197" Type="http://schemas.openxmlformats.org/officeDocument/2006/relationships/image" Target="NULL"/><Relationship Id="rId418" Type="http://schemas.openxmlformats.org/officeDocument/2006/relationships/customXml" Target="../ink/ink1574.xml"/><Relationship Id="rId625" Type="http://schemas.openxmlformats.org/officeDocument/2006/relationships/customXml" Target="../ink/ink1678.xml"/><Relationship Id="rId832" Type="http://schemas.openxmlformats.org/officeDocument/2006/relationships/customXml" Target="../ink/ink1782.xml"/><Relationship Id="rId1048" Type="http://schemas.openxmlformats.org/officeDocument/2006/relationships/image" Target="NULL"/><Relationship Id="rId264" Type="http://schemas.openxmlformats.org/officeDocument/2006/relationships/customXml" Target="../ink/ink1497.xml"/><Relationship Id="rId471" Type="http://schemas.openxmlformats.org/officeDocument/2006/relationships/customXml" Target="../ink/ink1601.xml"/><Relationship Id="rId1115" Type="http://schemas.openxmlformats.org/officeDocument/2006/relationships/image" Target="NULL"/><Relationship Id="rId59" Type="http://schemas.openxmlformats.org/officeDocument/2006/relationships/image" Target="NULL"/><Relationship Id="rId124" Type="http://schemas.openxmlformats.org/officeDocument/2006/relationships/customXml" Target="../ink/ink1427.xml"/><Relationship Id="rId569" Type="http://schemas.openxmlformats.org/officeDocument/2006/relationships/customXml" Target="../ink/ink1650.xml"/><Relationship Id="rId776" Type="http://schemas.openxmlformats.org/officeDocument/2006/relationships/image" Target="NULL"/><Relationship Id="rId983" Type="http://schemas.openxmlformats.org/officeDocument/2006/relationships/customXml" Target="../ink/ink1858.xml"/><Relationship Id="rId331" Type="http://schemas.openxmlformats.org/officeDocument/2006/relationships/image" Target="NULL"/><Relationship Id="rId429" Type="http://schemas.openxmlformats.org/officeDocument/2006/relationships/image" Target="NULL"/><Relationship Id="rId636" Type="http://schemas.openxmlformats.org/officeDocument/2006/relationships/image" Target="NULL"/><Relationship Id="rId1059" Type="http://schemas.openxmlformats.org/officeDocument/2006/relationships/customXml" Target="../ink/ink1896.xml"/><Relationship Id="rId843" Type="http://schemas.openxmlformats.org/officeDocument/2006/relationships/customXml" Target="../ink/ink1788.xml"/><Relationship Id="rId1126" Type="http://schemas.openxmlformats.org/officeDocument/2006/relationships/customXml" Target="../ink/ink1930.xml"/><Relationship Id="rId275" Type="http://schemas.openxmlformats.org/officeDocument/2006/relationships/image" Target="NULL"/><Relationship Id="rId482" Type="http://schemas.openxmlformats.org/officeDocument/2006/relationships/image" Target="NULL"/><Relationship Id="rId703" Type="http://schemas.openxmlformats.org/officeDocument/2006/relationships/customXml" Target="../ink/ink1717.xml"/><Relationship Id="rId910" Type="http://schemas.openxmlformats.org/officeDocument/2006/relationships/image" Target="NULL"/><Relationship Id="rId135" Type="http://schemas.openxmlformats.org/officeDocument/2006/relationships/image" Target="NULL"/><Relationship Id="rId342" Type="http://schemas.openxmlformats.org/officeDocument/2006/relationships/customXml" Target="../ink/ink1536.xml"/><Relationship Id="rId787" Type="http://schemas.openxmlformats.org/officeDocument/2006/relationships/image" Target="NULL"/><Relationship Id="rId994" Type="http://schemas.openxmlformats.org/officeDocument/2006/relationships/image" Target="NULL"/><Relationship Id="rId202" Type="http://schemas.openxmlformats.org/officeDocument/2006/relationships/customXml" Target="../ink/ink1466.xml"/><Relationship Id="rId647" Type="http://schemas.openxmlformats.org/officeDocument/2006/relationships/customXml" Target="../ink/ink1689.xml"/><Relationship Id="rId854" Type="http://schemas.openxmlformats.org/officeDocument/2006/relationships/image" Target="NULL"/><Relationship Id="rId286" Type="http://schemas.openxmlformats.org/officeDocument/2006/relationships/customXml" Target="../ink/ink1508.xml"/><Relationship Id="rId493" Type="http://schemas.openxmlformats.org/officeDocument/2006/relationships/customXml" Target="../ink/ink1612.xml"/><Relationship Id="rId507" Type="http://schemas.openxmlformats.org/officeDocument/2006/relationships/customXml" Target="../ink/ink1619.xml"/><Relationship Id="rId714" Type="http://schemas.openxmlformats.org/officeDocument/2006/relationships/image" Target="NULL"/><Relationship Id="rId921" Type="http://schemas.openxmlformats.org/officeDocument/2006/relationships/customXml" Target="../ink/ink1827.xml"/><Relationship Id="rId1137" Type="http://schemas.openxmlformats.org/officeDocument/2006/relationships/image" Target="NULL"/><Relationship Id="rId50" Type="http://schemas.openxmlformats.org/officeDocument/2006/relationships/customXml" Target="../ink/ink1390.xml"/><Relationship Id="rId146" Type="http://schemas.openxmlformats.org/officeDocument/2006/relationships/customXml" Target="../ink/ink1438.xml"/><Relationship Id="rId353" Type="http://schemas.openxmlformats.org/officeDocument/2006/relationships/image" Target="NULL"/><Relationship Id="rId560" Type="http://schemas.openxmlformats.org/officeDocument/2006/relationships/image" Target="NULL"/><Relationship Id="rId798" Type="http://schemas.openxmlformats.org/officeDocument/2006/relationships/customXml" Target="../ink/ink1765.xml"/><Relationship Id="rId213" Type="http://schemas.openxmlformats.org/officeDocument/2006/relationships/image" Target="NULL"/><Relationship Id="rId420" Type="http://schemas.openxmlformats.org/officeDocument/2006/relationships/customXml" Target="../ink/ink1575.xml"/><Relationship Id="rId658" Type="http://schemas.openxmlformats.org/officeDocument/2006/relationships/image" Target="NULL"/><Relationship Id="rId865" Type="http://schemas.openxmlformats.org/officeDocument/2006/relationships/customXml" Target="../ink/ink1799.xml"/><Relationship Id="rId1050" Type="http://schemas.openxmlformats.org/officeDocument/2006/relationships/image" Target="NULL"/><Relationship Id="rId297" Type="http://schemas.openxmlformats.org/officeDocument/2006/relationships/image" Target="NULL"/><Relationship Id="rId518" Type="http://schemas.openxmlformats.org/officeDocument/2006/relationships/image" Target="NULL"/><Relationship Id="rId725" Type="http://schemas.openxmlformats.org/officeDocument/2006/relationships/customXml" Target="../ink/ink1728.xml"/><Relationship Id="rId932" Type="http://schemas.openxmlformats.org/officeDocument/2006/relationships/image" Target="NULL"/><Relationship Id="rId1148" Type="http://schemas.openxmlformats.org/officeDocument/2006/relationships/customXml" Target="../ink/ink1940.xml"/><Relationship Id="rId157" Type="http://schemas.openxmlformats.org/officeDocument/2006/relationships/image" Target="NULL"/><Relationship Id="rId364" Type="http://schemas.openxmlformats.org/officeDocument/2006/relationships/customXml" Target="../ink/ink1547.xml"/><Relationship Id="rId1008" Type="http://schemas.openxmlformats.org/officeDocument/2006/relationships/image" Target="NULL"/><Relationship Id="rId61" Type="http://schemas.openxmlformats.org/officeDocument/2006/relationships/image" Target="NULL"/><Relationship Id="rId571" Type="http://schemas.openxmlformats.org/officeDocument/2006/relationships/customXml" Target="../ink/ink1651.xml"/><Relationship Id="rId669" Type="http://schemas.openxmlformats.org/officeDocument/2006/relationships/customXml" Target="../ink/ink1700.xml"/><Relationship Id="rId876" Type="http://schemas.openxmlformats.org/officeDocument/2006/relationships/image" Target="NULL"/><Relationship Id="rId19" Type="http://schemas.openxmlformats.org/officeDocument/2006/relationships/image" Target="NULL"/><Relationship Id="rId224" Type="http://schemas.openxmlformats.org/officeDocument/2006/relationships/customXml" Target="../ink/ink1477.xml"/><Relationship Id="rId431" Type="http://schemas.openxmlformats.org/officeDocument/2006/relationships/image" Target="NULL"/><Relationship Id="rId529" Type="http://schemas.openxmlformats.org/officeDocument/2006/relationships/customXml" Target="../ink/ink1630.xml"/><Relationship Id="rId736" Type="http://schemas.openxmlformats.org/officeDocument/2006/relationships/image" Target="NULL"/><Relationship Id="rId1061" Type="http://schemas.openxmlformats.org/officeDocument/2006/relationships/customXml" Target="../ink/ink1897.xml"/><Relationship Id="rId1159" Type="http://schemas.openxmlformats.org/officeDocument/2006/relationships/image" Target="NULL"/><Relationship Id="rId168" Type="http://schemas.openxmlformats.org/officeDocument/2006/relationships/customXml" Target="../ink/ink1449.xml"/><Relationship Id="rId943" Type="http://schemas.openxmlformats.org/officeDocument/2006/relationships/customXml" Target="../ink/ink1838.xml"/><Relationship Id="rId1019" Type="http://schemas.openxmlformats.org/officeDocument/2006/relationships/customXml" Target="../ink/ink1876.xml"/><Relationship Id="rId72" Type="http://schemas.openxmlformats.org/officeDocument/2006/relationships/customXml" Target="../ink/ink1401.xml"/><Relationship Id="rId375" Type="http://schemas.openxmlformats.org/officeDocument/2006/relationships/image" Target="NULL"/><Relationship Id="rId582" Type="http://schemas.openxmlformats.org/officeDocument/2006/relationships/image" Target="NULL"/><Relationship Id="rId803" Type="http://schemas.openxmlformats.org/officeDocument/2006/relationships/image" Target="NULL"/><Relationship Id="rId3" Type="http://schemas.openxmlformats.org/officeDocument/2006/relationships/image" Target="NULL"/><Relationship Id="rId235" Type="http://schemas.openxmlformats.org/officeDocument/2006/relationships/image" Target="NULL"/><Relationship Id="rId442" Type="http://schemas.openxmlformats.org/officeDocument/2006/relationships/customXml" Target="../ink/ink1586.xml"/><Relationship Id="rId887" Type="http://schemas.openxmlformats.org/officeDocument/2006/relationships/customXml" Target="../ink/ink1810.xml"/><Relationship Id="rId1072" Type="http://schemas.openxmlformats.org/officeDocument/2006/relationships/image" Target="NULL"/><Relationship Id="rId302" Type="http://schemas.openxmlformats.org/officeDocument/2006/relationships/customXml" Target="../ink/ink1516.xml"/><Relationship Id="rId747" Type="http://schemas.openxmlformats.org/officeDocument/2006/relationships/customXml" Target="../ink/ink1739.xml"/><Relationship Id="rId954" Type="http://schemas.openxmlformats.org/officeDocument/2006/relationships/image" Target="NULL"/><Relationship Id="rId83" Type="http://schemas.openxmlformats.org/officeDocument/2006/relationships/image" Target="NULL"/><Relationship Id="rId179" Type="http://schemas.openxmlformats.org/officeDocument/2006/relationships/image" Target="NULL"/><Relationship Id="rId386" Type="http://schemas.openxmlformats.org/officeDocument/2006/relationships/customXml" Target="../ink/ink1558.xml"/><Relationship Id="rId593" Type="http://schemas.openxmlformats.org/officeDocument/2006/relationships/customXml" Target="../ink/ink1662.xml"/><Relationship Id="rId607" Type="http://schemas.openxmlformats.org/officeDocument/2006/relationships/customXml" Target="../ink/ink1669.xml"/><Relationship Id="rId814" Type="http://schemas.openxmlformats.org/officeDocument/2006/relationships/customXml" Target="../ink/ink1773.xml"/><Relationship Id="rId246" Type="http://schemas.openxmlformats.org/officeDocument/2006/relationships/customXml" Target="../ink/ink1488.xml"/><Relationship Id="rId453" Type="http://schemas.openxmlformats.org/officeDocument/2006/relationships/image" Target="NULL"/><Relationship Id="rId660" Type="http://schemas.openxmlformats.org/officeDocument/2006/relationships/image" Target="NULL"/><Relationship Id="rId898" Type="http://schemas.openxmlformats.org/officeDocument/2006/relationships/image" Target="NULL"/><Relationship Id="rId1083" Type="http://schemas.openxmlformats.org/officeDocument/2006/relationships/customXml" Target="../ink/ink1908.xml"/><Relationship Id="rId106" Type="http://schemas.openxmlformats.org/officeDocument/2006/relationships/customXml" Target="../ink/ink1418.xml"/><Relationship Id="rId313" Type="http://schemas.openxmlformats.org/officeDocument/2006/relationships/image" Target="NULL"/><Relationship Id="rId758" Type="http://schemas.openxmlformats.org/officeDocument/2006/relationships/image" Target="NULL"/><Relationship Id="rId965" Type="http://schemas.openxmlformats.org/officeDocument/2006/relationships/customXml" Target="../ink/ink1849.xml"/><Relationship Id="rId1150" Type="http://schemas.openxmlformats.org/officeDocument/2006/relationships/customXml" Target="../ink/ink1941.xml"/><Relationship Id="rId10" Type="http://schemas.openxmlformats.org/officeDocument/2006/relationships/customXml" Target="../ink/ink1370.xml"/><Relationship Id="rId94" Type="http://schemas.openxmlformats.org/officeDocument/2006/relationships/customXml" Target="../ink/ink1412.xml"/><Relationship Id="rId397" Type="http://schemas.openxmlformats.org/officeDocument/2006/relationships/image" Target="NULL"/><Relationship Id="rId520" Type="http://schemas.openxmlformats.org/officeDocument/2006/relationships/image" Target="NULL"/><Relationship Id="rId618" Type="http://schemas.openxmlformats.org/officeDocument/2006/relationships/image" Target="NULL"/><Relationship Id="rId825" Type="http://schemas.openxmlformats.org/officeDocument/2006/relationships/image" Target="NULL"/><Relationship Id="rId257" Type="http://schemas.openxmlformats.org/officeDocument/2006/relationships/image" Target="NULL"/><Relationship Id="rId464" Type="http://schemas.openxmlformats.org/officeDocument/2006/relationships/image" Target="NULL"/><Relationship Id="rId1010" Type="http://schemas.openxmlformats.org/officeDocument/2006/relationships/image" Target="NULL"/><Relationship Id="rId1094" Type="http://schemas.openxmlformats.org/officeDocument/2006/relationships/customXml" Target="../ink/ink1914.xml"/><Relationship Id="rId1108" Type="http://schemas.openxmlformats.org/officeDocument/2006/relationships/customXml" Target="../ink/ink1921.xml"/><Relationship Id="rId117" Type="http://schemas.openxmlformats.org/officeDocument/2006/relationships/image" Target="NULL"/><Relationship Id="rId671" Type="http://schemas.openxmlformats.org/officeDocument/2006/relationships/customXml" Target="../ink/ink1701.xml"/><Relationship Id="rId769" Type="http://schemas.openxmlformats.org/officeDocument/2006/relationships/customXml" Target="../ink/ink1750.xml"/><Relationship Id="rId976" Type="http://schemas.openxmlformats.org/officeDocument/2006/relationships/image" Target="NULL"/><Relationship Id="rId324" Type="http://schemas.openxmlformats.org/officeDocument/2006/relationships/customXml" Target="../ink/ink1527.xml"/><Relationship Id="rId531" Type="http://schemas.openxmlformats.org/officeDocument/2006/relationships/customXml" Target="../ink/ink1631.xml"/><Relationship Id="rId629" Type="http://schemas.openxmlformats.org/officeDocument/2006/relationships/customXml" Target="../ink/ink1680.xml"/><Relationship Id="rId1161" Type="http://schemas.openxmlformats.org/officeDocument/2006/relationships/image" Target="NULL"/><Relationship Id="rId836" Type="http://schemas.openxmlformats.org/officeDocument/2006/relationships/customXml" Target="../ink/ink1784.xml"/><Relationship Id="rId1021" Type="http://schemas.openxmlformats.org/officeDocument/2006/relationships/customXml" Target="../ink/ink1877.xml"/><Relationship Id="rId1119" Type="http://schemas.openxmlformats.org/officeDocument/2006/relationships/image" Target="NULL"/><Relationship Id="rId903" Type="http://schemas.openxmlformats.org/officeDocument/2006/relationships/customXml" Target="../ink/ink1818.xml"/><Relationship Id="rId32" Type="http://schemas.openxmlformats.org/officeDocument/2006/relationships/customXml" Target="../ink/ink1381.xml"/><Relationship Id="rId181" Type="http://schemas.openxmlformats.org/officeDocument/2006/relationships/image" Target="NULL"/><Relationship Id="rId279" Type="http://schemas.openxmlformats.org/officeDocument/2006/relationships/image" Target="NULL"/><Relationship Id="rId486" Type="http://schemas.openxmlformats.org/officeDocument/2006/relationships/image" Target="NULL"/><Relationship Id="rId693" Type="http://schemas.openxmlformats.org/officeDocument/2006/relationships/customXml" Target="../ink/ink1712.xml"/><Relationship Id="rId139" Type="http://schemas.openxmlformats.org/officeDocument/2006/relationships/image" Target="NULL"/><Relationship Id="rId346" Type="http://schemas.openxmlformats.org/officeDocument/2006/relationships/customXml" Target="../ink/ink1538.xml"/><Relationship Id="rId553" Type="http://schemas.openxmlformats.org/officeDocument/2006/relationships/customXml" Target="../ink/ink1642.xml"/><Relationship Id="rId760" Type="http://schemas.openxmlformats.org/officeDocument/2006/relationships/image" Target="NULL"/><Relationship Id="rId998" Type="http://schemas.openxmlformats.org/officeDocument/2006/relationships/image" Target="NULL"/><Relationship Id="rId206" Type="http://schemas.openxmlformats.org/officeDocument/2006/relationships/customXml" Target="../ink/ink1468.xml"/><Relationship Id="rId413" Type="http://schemas.openxmlformats.org/officeDocument/2006/relationships/image" Target="NULL"/><Relationship Id="rId858" Type="http://schemas.openxmlformats.org/officeDocument/2006/relationships/image" Target="NULL"/><Relationship Id="rId1043" Type="http://schemas.openxmlformats.org/officeDocument/2006/relationships/customXml" Target="../ink/ink1888.xml"/><Relationship Id="rId620" Type="http://schemas.openxmlformats.org/officeDocument/2006/relationships/image" Target="NULL"/><Relationship Id="rId718" Type="http://schemas.openxmlformats.org/officeDocument/2006/relationships/image" Target="NULL"/><Relationship Id="rId925" Type="http://schemas.openxmlformats.org/officeDocument/2006/relationships/customXml" Target="../ink/ink1829.xml"/><Relationship Id="rId1110" Type="http://schemas.openxmlformats.org/officeDocument/2006/relationships/customXml" Target="../ink/ink1922.xml"/><Relationship Id="rId54" Type="http://schemas.openxmlformats.org/officeDocument/2006/relationships/customXml" Target="../ink/ink1392.xml"/><Relationship Id="rId270" Type="http://schemas.openxmlformats.org/officeDocument/2006/relationships/customXml" Target="../ink/ink1500.xml"/><Relationship Id="rId130" Type="http://schemas.openxmlformats.org/officeDocument/2006/relationships/customXml" Target="../ink/ink1430.xml"/><Relationship Id="rId368" Type="http://schemas.openxmlformats.org/officeDocument/2006/relationships/customXml" Target="../ink/ink1549.xml"/><Relationship Id="rId575" Type="http://schemas.openxmlformats.org/officeDocument/2006/relationships/customXml" Target="../ink/ink1653.xml"/><Relationship Id="rId782" Type="http://schemas.openxmlformats.org/officeDocument/2006/relationships/customXml" Target="../ink/ink1757.xml"/><Relationship Id="rId228" Type="http://schemas.openxmlformats.org/officeDocument/2006/relationships/customXml" Target="../ink/ink1479.xml"/><Relationship Id="rId435" Type="http://schemas.openxmlformats.org/officeDocument/2006/relationships/image" Target="NULL"/><Relationship Id="rId642" Type="http://schemas.openxmlformats.org/officeDocument/2006/relationships/image" Target="NULL"/><Relationship Id="rId1065" Type="http://schemas.openxmlformats.org/officeDocument/2006/relationships/customXml" Target="../ink/ink1899.xml"/><Relationship Id="rId502" Type="http://schemas.openxmlformats.org/officeDocument/2006/relationships/image" Target="NULL"/><Relationship Id="rId947" Type="http://schemas.openxmlformats.org/officeDocument/2006/relationships/customXml" Target="../ink/ink1840.xml"/><Relationship Id="rId1132" Type="http://schemas.openxmlformats.org/officeDocument/2006/relationships/image" Target="../media/image1370.png"/><Relationship Id="rId76" Type="http://schemas.openxmlformats.org/officeDocument/2006/relationships/customXml" Target="../ink/ink1403.xml"/><Relationship Id="rId807" Type="http://schemas.openxmlformats.org/officeDocument/2006/relationships/image" Target="NULL"/><Relationship Id="rId292" Type="http://schemas.openxmlformats.org/officeDocument/2006/relationships/customXml" Target="../ink/ink1511.xml"/><Relationship Id="rId597" Type="http://schemas.openxmlformats.org/officeDocument/2006/relationships/customXml" Target="../ink/ink1664.xml"/><Relationship Id="rId152" Type="http://schemas.openxmlformats.org/officeDocument/2006/relationships/customXml" Target="../ink/ink1441.xml"/><Relationship Id="rId457" Type="http://schemas.openxmlformats.org/officeDocument/2006/relationships/image" Target="NULL"/><Relationship Id="rId1087" Type="http://schemas.openxmlformats.org/officeDocument/2006/relationships/customXml" Target="../ink/ink1910.xml"/><Relationship Id="rId664" Type="http://schemas.openxmlformats.org/officeDocument/2006/relationships/image" Target="NULL"/><Relationship Id="rId871" Type="http://schemas.openxmlformats.org/officeDocument/2006/relationships/customXml" Target="../ink/ink1802.xml"/><Relationship Id="rId969" Type="http://schemas.openxmlformats.org/officeDocument/2006/relationships/customXml" Target="../ink/ink1851.xml"/><Relationship Id="rId317" Type="http://schemas.openxmlformats.org/officeDocument/2006/relationships/image" Target="NULL"/><Relationship Id="rId524" Type="http://schemas.openxmlformats.org/officeDocument/2006/relationships/image" Target="NULL"/><Relationship Id="rId731" Type="http://schemas.openxmlformats.org/officeDocument/2006/relationships/customXml" Target="../ink/ink1731.xml"/><Relationship Id="rId1154" Type="http://schemas.openxmlformats.org/officeDocument/2006/relationships/customXml" Target="../ink/ink1943.xml"/><Relationship Id="rId98" Type="http://schemas.openxmlformats.org/officeDocument/2006/relationships/customXml" Target="../ink/ink1414.xml"/><Relationship Id="rId829" Type="http://schemas.openxmlformats.org/officeDocument/2006/relationships/image" Target="NULL"/><Relationship Id="rId1014" Type="http://schemas.openxmlformats.org/officeDocument/2006/relationships/image" Target="NULL"/><Relationship Id="rId25" Type="http://schemas.openxmlformats.org/officeDocument/2006/relationships/image" Target="NULL"/><Relationship Id="rId174" Type="http://schemas.openxmlformats.org/officeDocument/2006/relationships/customXml" Target="../ink/ink1452.xml"/><Relationship Id="rId381" Type="http://schemas.openxmlformats.org/officeDocument/2006/relationships/image" Target="NULL"/><Relationship Id="rId241" Type="http://schemas.openxmlformats.org/officeDocument/2006/relationships/image" Target="NULL"/><Relationship Id="rId479" Type="http://schemas.openxmlformats.org/officeDocument/2006/relationships/customXml" Target="../ink/ink1605.xml"/><Relationship Id="rId686" Type="http://schemas.openxmlformats.org/officeDocument/2006/relationships/image" Target="NULL"/><Relationship Id="rId893" Type="http://schemas.openxmlformats.org/officeDocument/2006/relationships/customXml" Target="../ink/ink1813.xml"/><Relationship Id="rId339" Type="http://schemas.openxmlformats.org/officeDocument/2006/relationships/image" Target="NULL"/><Relationship Id="rId546" Type="http://schemas.openxmlformats.org/officeDocument/2006/relationships/image" Target="NULL"/><Relationship Id="rId753" Type="http://schemas.openxmlformats.org/officeDocument/2006/relationships/customXml" Target="../ink/ink1742.xml"/><Relationship Id="rId101" Type="http://schemas.openxmlformats.org/officeDocument/2006/relationships/image" Target="NULL"/><Relationship Id="rId406" Type="http://schemas.openxmlformats.org/officeDocument/2006/relationships/customXml" Target="../ink/ink1568.xml"/><Relationship Id="rId960" Type="http://schemas.openxmlformats.org/officeDocument/2006/relationships/image" Target="NULL"/><Relationship Id="rId1036" Type="http://schemas.openxmlformats.org/officeDocument/2006/relationships/image" Target="NULL"/><Relationship Id="rId613" Type="http://schemas.openxmlformats.org/officeDocument/2006/relationships/customXml" Target="../ink/ink1672.xml"/><Relationship Id="rId820" Type="http://schemas.openxmlformats.org/officeDocument/2006/relationships/customXml" Target="../ink/ink1776.xml"/><Relationship Id="rId918" Type="http://schemas.openxmlformats.org/officeDocument/2006/relationships/image" Target="NULL"/><Relationship Id="rId1103" Type="http://schemas.openxmlformats.org/officeDocument/2006/relationships/image" Target="NULL"/><Relationship Id="rId47" Type="http://schemas.openxmlformats.org/officeDocument/2006/relationships/image" Target="NULL"/><Relationship Id="rId196" Type="http://schemas.openxmlformats.org/officeDocument/2006/relationships/customXml" Target="../ink/ink1463.xml"/><Relationship Id="rId263" Type="http://schemas.openxmlformats.org/officeDocument/2006/relationships/image" Target="NULL"/><Relationship Id="rId470" Type="http://schemas.openxmlformats.org/officeDocument/2006/relationships/image" Target="NULL"/><Relationship Id="rId123" Type="http://schemas.openxmlformats.org/officeDocument/2006/relationships/image" Target="NULL"/><Relationship Id="rId330" Type="http://schemas.openxmlformats.org/officeDocument/2006/relationships/customXml" Target="../ink/ink1530.xml"/><Relationship Id="rId568" Type="http://schemas.openxmlformats.org/officeDocument/2006/relationships/image" Target="NULL"/><Relationship Id="rId775" Type="http://schemas.openxmlformats.org/officeDocument/2006/relationships/customXml" Target="../ink/ink1753.xml"/><Relationship Id="rId982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009.xml"/><Relationship Id="rId671" Type="http://schemas.openxmlformats.org/officeDocument/2006/relationships/customXml" Target="../ink/ink2289.xml"/><Relationship Id="rId769" Type="http://schemas.openxmlformats.org/officeDocument/2006/relationships/customXml" Target="../ink/ink2338.xml"/><Relationship Id="rId21" Type="http://schemas.openxmlformats.org/officeDocument/2006/relationships/image" Target="../media/image1399.png"/><Relationship Id="rId324" Type="http://schemas.openxmlformats.org/officeDocument/2006/relationships/customXml" Target="../ink/ink2114.xml"/><Relationship Id="rId531" Type="http://schemas.openxmlformats.org/officeDocument/2006/relationships/customXml" Target="../ink/ink2218.xml"/><Relationship Id="rId629" Type="http://schemas.openxmlformats.org/officeDocument/2006/relationships/customXml" Target="../ink/ink2268.xml"/><Relationship Id="rId170" Type="http://schemas.openxmlformats.org/officeDocument/2006/relationships/image" Target="../media/image1472.png"/><Relationship Id="rId836" Type="http://schemas.openxmlformats.org/officeDocument/2006/relationships/customXml" Target="../ink/ink2372.xml"/><Relationship Id="rId268" Type="http://schemas.openxmlformats.org/officeDocument/2006/relationships/image" Target="../media/image1521.png"/><Relationship Id="rId475" Type="http://schemas.openxmlformats.org/officeDocument/2006/relationships/customXml" Target="../ink/ink2190.xml"/><Relationship Id="rId682" Type="http://schemas.openxmlformats.org/officeDocument/2006/relationships/image" Target="../media/image1965.png"/><Relationship Id="rId32" Type="http://schemas.openxmlformats.org/officeDocument/2006/relationships/customXml" Target="../ink/ink1966.xml"/><Relationship Id="rId128" Type="http://schemas.openxmlformats.org/officeDocument/2006/relationships/image" Target="../media/image1452.png"/><Relationship Id="rId335" Type="http://schemas.openxmlformats.org/officeDocument/2006/relationships/image" Target="../media/image1793.png"/><Relationship Id="rId542" Type="http://schemas.openxmlformats.org/officeDocument/2006/relationships/customXml" Target="../ink/ink2224.xml"/><Relationship Id="rId181" Type="http://schemas.openxmlformats.org/officeDocument/2006/relationships/customXml" Target="../ink/ink2042.xml"/><Relationship Id="rId402" Type="http://schemas.openxmlformats.org/officeDocument/2006/relationships/image" Target="../media/image1827.png"/><Relationship Id="rId847" Type="http://schemas.openxmlformats.org/officeDocument/2006/relationships/image" Target="../media/image2047.png"/><Relationship Id="rId279" Type="http://schemas.openxmlformats.org/officeDocument/2006/relationships/customXml" Target="../ink/ink2091.xml"/><Relationship Id="rId486" Type="http://schemas.openxmlformats.org/officeDocument/2006/relationships/image" Target="../media/image1868.png"/><Relationship Id="rId693" Type="http://schemas.openxmlformats.org/officeDocument/2006/relationships/customXml" Target="../ink/ink2300.xml"/><Relationship Id="rId707" Type="http://schemas.openxmlformats.org/officeDocument/2006/relationships/customXml" Target="../ink/ink2307.xml"/><Relationship Id="rId43" Type="http://schemas.openxmlformats.org/officeDocument/2006/relationships/image" Target="../media/image1410.png"/><Relationship Id="rId139" Type="http://schemas.openxmlformats.org/officeDocument/2006/relationships/customXml" Target="../ink/ink2020.xml"/><Relationship Id="rId346" Type="http://schemas.openxmlformats.org/officeDocument/2006/relationships/customXml" Target="../ink/ink2125.xml"/><Relationship Id="rId553" Type="http://schemas.openxmlformats.org/officeDocument/2006/relationships/image" Target="../media/image1901.png"/><Relationship Id="rId760" Type="http://schemas.openxmlformats.org/officeDocument/2006/relationships/image" Target="../media/image2004.png"/><Relationship Id="rId192" Type="http://schemas.openxmlformats.org/officeDocument/2006/relationships/image" Target="../media/image1483.png"/><Relationship Id="rId206" Type="http://schemas.openxmlformats.org/officeDocument/2006/relationships/image" Target="../media/image1490.png"/><Relationship Id="rId413" Type="http://schemas.openxmlformats.org/officeDocument/2006/relationships/customXml" Target="../ink/ink2158.xml"/><Relationship Id="rId497" Type="http://schemas.openxmlformats.org/officeDocument/2006/relationships/customXml" Target="../ink/ink2201.xml"/><Relationship Id="rId620" Type="http://schemas.openxmlformats.org/officeDocument/2006/relationships/image" Target="../media/image1934.png"/><Relationship Id="rId718" Type="http://schemas.openxmlformats.org/officeDocument/2006/relationships/image" Target="../media/image1983.png"/><Relationship Id="rId357" Type="http://schemas.openxmlformats.org/officeDocument/2006/relationships/image" Target="../media/image1804.png"/><Relationship Id="rId54" Type="http://schemas.openxmlformats.org/officeDocument/2006/relationships/customXml" Target="../ink/ink1977.xml"/><Relationship Id="rId217" Type="http://schemas.openxmlformats.org/officeDocument/2006/relationships/customXml" Target="../ink/ink2060.xml"/><Relationship Id="rId564" Type="http://schemas.openxmlformats.org/officeDocument/2006/relationships/customXml" Target="../ink/ink2235.xml"/><Relationship Id="rId771" Type="http://schemas.openxmlformats.org/officeDocument/2006/relationships/customXml" Target="../ink/ink2339.xml"/><Relationship Id="rId424" Type="http://schemas.openxmlformats.org/officeDocument/2006/relationships/image" Target="../media/image1838.png"/><Relationship Id="rId631" Type="http://schemas.openxmlformats.org/officeDocument/2006/relationships/customXml" Target="../ink/ink2269.xml"/><Relationship Id="rId729" Type="http://schemas.openxmlformats.org/officeDocument/2006/relationships/customXml" Target="../ink/ink2318.xml"/><Relationship Id="rId270" Type="http://schemas.openxmlformats.org/officeDocument/2006/relationships/image" Target="../media/image1522.png"/><Relationship Id="rId65" Type="http://schemas.openxmlformats.org/officeDocument/2006/relationships/image" Target="../media/image1421.png"/><Relationship Id="rId130" Type="http://schemas.openxmlformats.org/officeDocument/2006/relationships/image" Target="../media/image1453.png"/><Relationship Id="rId368" Type="http://schemas.openxmlformats.org/officeDocument/2006/relationships/customXml" Target="../ink/ink2136.xml"/><Relationship Id="rId575" Type="http://schemas.openxmlformats.org/officeDocument/2006/relationships/image" Target="../media/image1912.png"/><Relationship Id="rId782" Type="http://schemas.openxmlformats.org/officeDocument/2006/relationships/image" Target="../media/image2015.png"/><Relationship Id="rId228" Type="http://schemas.openxmlformats.org/officeDocument/2006/relationships/image" Target="../media/image1501.png"/><Relationship Id="rId435" Type="http://schemas.openxmlformats.org/officeDocument/2006/relationships/image" Target="../media/image1843.png"/><Relationship Id="rId642" Type="http://schemas.openxmlformats.org/officeDocument/2006/relationships/image" Target="../media/image1945.png"/><Relationship Id="rId281" Type="http://schemas.openxmlformats.org/officeDocument/2006/relationships/customXml" Target="../ink/ink2092.xml"/><Relationship Id="rId502" Type="http://schemas.openxmlformats.org/officeDocument/2006/relationships/image" Target="../media/image1876.png"/><Relationship Id="rId76" Type="http://schemas.openxmlformats.org/officeDocument/2006/relationships/customXml" Target="../ink/ink1988.xml"/><Relationship Id="rId141" Type="http://schemas.openxmlformats.org/officeDocument/2006/relationships/customXml" Target="../ink/ink2021.xml"/><Relationship Id="rId379" Type="http://schemas.openxmlformats.org/officeDocument/2006/relationships/image" Target="../media/image1815.png"/><Relationship Id="rId586" Type="http://schemas.openxmlformats.org/officeDocument/2006/relationships/customXml" Target="../ink/ink2246.xml"/><Relationship Id="rId793" Type="http://schemas.openxmlformats.org/officeDocument/2006/relationships/image" Target="../media/image2020.png"/><Relationship Id="rId807" Type="http://schemas.openxmlformats.org/officeDocument/2006/relationships/image" Target="../media/image2027.png"/><Relationship Id="rId7" Type="http://schemas.openxmlformats.org/officeDocument/2006/relationships/image" Target="../media/image1392.png"/><Relationship Id="rId239" Type="http://schemas.openxmlformats.org/officeDocument/2006/relationships/customXml" Target="../ink/ink2071.xml"/><Relationship Id="rId446" Type="http://schemas.openxmlformats.org/officeDocument/2006/relationships/customXml" Target="../ink/ink2175.xml"/><Relationship Id="rId653" Type="http://schemas.openxmlformats.org/officeDocument/2006/relationships/customXml" Target="../ink/ink2280.xml"/><Relationship Id="rId292" Type="http://schemas.openxmlformats.org/officeDocument/2006/relationships/image" Target="../media/image1533.png"/><Relationship Id="rId306" Type="http://schemas.openxmlformats.org/officeDocument/2006/relationships/customXml" Target="../ink/ink2105.xml"/><Relationship Id="rId87" Type="http://schemas.openxmlformats.org/officeDocument/2006/relationships/image" Target="../media/image1432.png"/><Relationship Id="rId513" Type="http://schemas.openxmlformats.org/officeDocument/2006/relationships/customXml" Target="../ink/ink2209.xml"/><Relationship Id="rId597" Type="http://schemas.openxmlformats.org/officeDocument/2006/relationships/customXml" Target="../ink/ink2252.xml"/><Relationship Id="rId720" Type="http://schemas.openxmlformats.org/officeDocument/2006/relationships/image" Target="../media/image1984.png"/><Relationship Id="rId818" Type="http://schemas.openxmlformats.org/officeDocument/2006/relationships/customXml" Target="../ink/ink2363.xml"/><Relationship Id="rId152" Type="http://schemas.openxmlformats.org/officeDocument/2006/relationships/image" Target="../media/image1464.png"/><Relationship Id="rId457" Type="http://schemas.openxmlformats.org/officeDocument/2006/relationships/customXml" Target="../ink/ink2181.xml"/><Relationship Id="rId664" Type="http://schemas.openxmlformats.org/officeDocument/2006/relationships/image" Target="../media/image1956.png"/><Relationship Id="rId14" Type="http://schemas.openxmlformats.org/officeDocument/2006/relationships/customXml" Target="../ink/ink1957.xml"/><Relationship Id="rId317" Type="http://schemas.openxmlformats.org/officeDocument/2006/relationships/image" Target="../media/image1784.png"/><Relationship Id="rId524" Type="http://schemas.openxmlformats.org/officeDocument/2006/relationships/image" Target="../media/image1887.png"/><Relationship Id="rId731" Type="http://schemas.openxmlformats.org/officeDocument/2006/relationships/customXml" Target="../ink/ink2319.xml"/><Relationship Id="rId98" Type="http://schemas.openxmlformats.org/officeDocument/2006/relationships/image" Target="../media/image1437.png"/><Relationship Id="rId163" Type="http://schemas.openxmlformats.org/officeDocument/2006/relationships/customXml" Target="../ink/ink2033.xml"/><Relationship Id="rId370" Type="http://schemas.openxmlformats.org/officeDocument/2006/relationships/customXml" Target="../ink/ink2137.xml"/><Relationship Id="rId829" Type="http://schemas.openxmlformats.org/officeDocument/2006/relationships/image" Target="../media/image2038.png"/><Relationship Id="rId230" Type="http://schemas.openxmlformats.org/officeDocument/2006/relationships/image" Target="../media/image1502.png"/><Relationship Id="rId468" Type="http://schemas.openxmlformats.org/officeDocument/2006/relationships/image" Target="../media/image1859.png"/><Relationship Id="rId675" Type="http://schemas.openxmlformats.org/officeDocument/2006/relationships/customXml" Target="../ink/ink2291.xml"/><Relationship Id="rId25" Type="http://schemas.openxmlformats.org/officeDocument/2006/relationships/image" Target="../media/image1401.png"/><Relationship Id="rId328" Type="http://schemas.openxmlformats.org/officeDocument/2006/relationships/customXml" Target="../ink/ink2116.xml"/><Relationship Id="rId535" Type="http://schemas.openxmlformats.org/officeDocument/2006/relationships/image" Target="../media/image1892.png"/><Relationship Id="rId742" Type="http://schemas.openxmlformats.org/officeDocument/2006/relationships/image" Target="../media/image1995.png"/><Relationship Id="rId174" Type="http://schemas.openxmlformats.org/officeDocument/2006/relationships/image" Target="../media/image1474.png"/><Relationship Id="rId381" Type="http://schemas.openxmlformats.org/officeDocument/2006/relationships/image" Target="../media/image1816.png"/><Relationship Id="rId602" Type="http://schemas.openxmlformats.org/officeDocument/2006/relationships/image" Target="../media/image1925.png"/><Relationship Id="rId241" Type="http://schemas.openxmlformats.org/officeDocument/2006/relationships/customXml" Target="../ink/ink2072.xml"/><Relationship Id="rId479" Type="http://schemas.openxmlformats.org/officeDocument/2006/relationships/customXml" Target="../ink/ink2192.xml"/><Relationship Id="rId686" Type="http://schemas.openxmlformats.org/officeDocument/2006/relationships/image" Target="../media/image1967.png"/><Relationship Id="rId36" Type="http://schemas.openxmlformats.org/officeDocument/2006/relationships/customXml" Target="../ink/ink1968.xml"/><Relationship Id="rId339" Type="http://schemas.openxmlformats.org/officeDocument/2006/relationships/image" Target="../media/image1795.png"/><Relationship Id="rId546" Type="http://schemas.openxmlformats.org/officeDocument/2006/relationships/customXml" Target="../ink/ink2226.xml"/><Relationship Id="rId753" Type="http://schemas.openxmlformats.org/officeDocument/2006/relationships/customXml" Target="../ink/ink2330.xml"/><Relationship Id="rId101" Type="http://schemas.openxmlformats.org/officeDocument/2006/relationships/customXml" Target="../ink/ink2001.xml"/><Relationship Id="rId185" Type="http://schemas.openxmlformats.org/officeDocument/2006/relationships/customXml" Target="../ink/ink2044.xml"/><Relationship Id="rId406" Type="http://schemas.openxmlformats.org/officeDocument/2006/relationships/image" Target="../media/image1829.png"/><Relationship Id="rId392" Type="http://schemas.openxmlformats.org/officeDocument/2006/relationships/image" Target="../media/image1822.png"/><Relationship Id="rId613" Type="http://schemas.openxmlformats.org/officeDocument/2006/relationships/customXml" Target="../ink/ink2260.xml"/><Relationship Id="rId697" Type="http://schemas.openxmlformats.org/officeDocument/2006/relationships/customXml" Target="../ink/ink2302.xml"/><Relationship Id="rId820" Type="http://schemas.openxmlformats.org/officeDocument/2006/relationships/customXml" Target="../ink/ink2364.xml"/><Relationship Id="rId252" Type="http://schemas.openxmlformats.org/officeDocument/2006/relationships/image" Target="../media/image1513.png"/><Relationship Id="rId47" Type="http://schemas.openxmlformats.org/officeDocument/2006/relationships/image" Target="../media/image1412.png"/><Relationship Id="rId112" Type="http://schemas.openxmlformats.org/officeDocument/2006/relationships/image" Target="../media/image1444.png"/><Relationship Id="rId557" Type="http://schemas.openxmlformats.org/officeDocument/2006/relationships/image" Target="../media/image1903.png"/><Relationship Id="rId764" Type="http://schemas.openxmlformats.org/officeDocument/2006/relationships/image" Target="../media/image2006.png"/><Relationship Id="rId196" Type="http://schemas.openxmlformats.org/officeDocument/2006/relationships/image" Target="../media/image1485.png"/><Relationship Id="rId417" Type="http://schemas.openxmlformats.org/officeDocument/2006/relationships/customXml" Target="../ink/ink2160.xml"/><Relationship Id="rId624" Type="http://schemas.openxmlformats.org/officeDocument/2006/relationships/image" Target="../media/image1936.png"/><Relationship Id="rId831" Type="http://schemas.openxmlformats.org/officeDocument/2006/relationships/image" Target="../media/image2039.png"/><Relationship Id="rId263" Type="http://schemas.openxmlformats.org/officeDocument/2006/relationships/customXml" Target="../ink/ink2083.xml"/><Relationship Id="rId470" Type="http://schemas.openxmlformats.org/officeDocument/2006/relationships/image" Target="../media/image1860.png"/><Relationship Id="rId58" Type="http://schemas.openxmlformats.org/officeDocument/2006/relationships/customXml" Target="../ink/ink1979.xml"/><Relationship Id="rId123" Type="http://schemas.openxmlformats.org/officeDocument/2006/relationships/customXml" Target="../ink/ink2012.xml"/><Relationship Id="rId330" Type="http://schemas.openxmlformats.org/officeDocument/2006/relationships/customXml" Target="../ink/ink2117.xml"/><Relationship Id="rId568" Type="http://schemas.openxmlformats.org/officeDocument/2006/relationships/customXml" Target="../ink/ink2237.xml"/><Relationship Id="rId775" Type="http://schemas.openxmlformats.org/officeDocument/2006/relationships/customXml" Target="../ink/ink2341.xml"/><Relationship Id="rId428" Type="http://schemas.openxmlformats.org/officeDocument/2006/relationships/customXml" Target="../ink/ink2166.xml"/><Relationship Id="rId635" Type="http://schemas.openxmlformats.org/officeDocument/2006/relationships/customXml" Target="../ink/ink2271.xml"/><Relationship Id="rId842" Type="http://schemas.openxmlformats.org/officeDocument/2006/relationships/customXml" Target="../ink/ink2375.xml"/><Relationship Id="rId274" Type="http://schemas.openxmlformats.org/officeDocument/2006/relationships/image" Target="../media/image1524.png"/><Relationship Id="rId481" Type="http://schemas.openxmlformats.org/officeDocument/2006/relationships/customXml" Target="../ink/ink2193.xml"/><Relationship Id="rId702" Type="http://schemas.openxmlformats.org/officeDocument/2006/relationships/image" Target="../media/image1975.png"/><Relationship Id="rId69" Type="http://schemas.openxmlformats.org/officeDocument/2006/relationships/image" Target="../media/image1423.png"/><Relationship Id="rId134" Type="http://schemas.openxmlformats.org/officeDocument/2006/relationships/image" Target="../media/image1455.png"/><Relationship Id="rId579" Type="http://schemas.openxmlformats.org/officeDocument/2006/relationships/image" Target="../media/image1914.png"/><Relationship Id="rId786" Type="http://schemas.openxmlformats.org/officeDocument/2006/relationships/image" Target="../media/image2017.png"/><Relationship Id="rId341" Type="http://schemas.openxmlformats.org/officeDocument/2006/relationships/image" Target="../media/image1796.png"/><Relationship Id="rId439" Type="http://schemas.openxmlformats.org/officeDocument/2006/relationships/image" Target="../media/image1845.png"/><Relationship Id="rId646" Type="http://schemas.openxmlformats.org/officeDocument/2006/relationships/image" Target="../media/image1947.png"/><Relationship Id="rId201" Type="http://schemas.openxmlformats.org/officeDocument/2006/relationships/customXml" Target="../ink/ink2052.xml"/><Relationship Id="rId285" Type="http://schemas.openxmlformats.org/officeDocument/2006/relationships/customXml" Target="../ink/ink2094.xml"/><Relationship Id="rId506" Type="http://schemas.openxmlformats.org/officeDocument/2006/relationships/image" Target="../media/image1878.png"/><Relationship Id="rId492" Type="http://schemas.openxmlformats.org/officeDocument/2006/relationships/image" Target="../media/image1871.png"/><Relationship Id="rId713" Type="http://schemas.openxmlformats.org/officeDocument/2006/relationships/customXml" Target="../ink/ink2310.xml"/><Relationship Id="rId797" Type="http://schemas.openxmlformats.org/officeDocument/2006/relationships/image" Target="../media/image2022.png"/><Relationship Id="rId145" Type="http://schemas.openxmlformats.org/officeDocument/2006/relationships/customXml" Target="../ink/ink2023.xml"/><Relationship Id="rId352" Type="http://schemas.openxmlformats.org/officeDocument/2006/relationships/customXml" Target="../ink/ink2128.xml"/><Relationship Id="rId212" Type="http://schemas.openxmlformats.org/officeDocument/2006/relationships/image" Target="../media/image1493.png"/><Relationship Id="rId657" Type="http://schemas.openxmlformats.org/officeDocument/2006/relationships/customXml" Target="../ink/ink2282.xml"/><Relationship Id="rId296" Type="http://schemas.openxmlformats.org/officeDocument/2006/relationships/image" Target="../media/image1535.png"/><Relationship Id="rId517" Type="http://schemas.openxmlformats.org/officeDocument/2006/relationships/customXml" Target="../ink/ink2211.xml"/><Relationship Id="rId724" Type="http://schemas.openxmlformats.org/officeDocument/2006/relationships/image" Target="../media/image1986.png"/><Relationship Id="rId60" Type="http://schemas.openxmlformats.org/officeDocument/2006/relationships/customXml" Target="../ink/ink1980.xml"/><Relationship Id="rId156" Type="http://schemas.openxmlformats.org/officeDocument/2006/relationships/customXml" Target="../ink/ink2029.xml"/><Relationship Id="rId363" Type="http://schemas.openxmlformats.org/officeDocument/2006/relationships/image" Target="../media/image1807.png"/><Relationship Id="rId570" Type="http://schemas.openxmlformats.org/officeDocument/2006/relationships/customXml" Target="../ink/ink2238.xml"/><Relationship Id="rId223" Type="http://schemas.openxmlformats.org/officeDocument/2006/relationships/customXml" Target="../ink/ink2063.xml"/><Relationship Id="rId430" Type="http://schemas.openxmlformats.org/officeDocument/2006/relationships/customXml" Target="../ink/ink2167.xml"/><Relationship Id="rId668" Type="http://schemas.openxmlformats.org/officeDocument/2006/relationships/image" Target="../media/image1958.png"/><Relationship Id="rId18" Type="http://schemas.openxmlformats.org/officeDocument/2006/relationships/customXml" Target="../ink/ink1959.xml"/><Relationship Id="rId528" Type="http://schemas.openxmlformats.org/officeDocument/2006/relationships/image" Target="../media/image1889.png"/><Relationship Id="rId735" Type="http://schemas.openxmlformats.org/officeDocument/2006/relationships/customXml" Target="../ink/ink2321.xml"/><Relationship Id="rId167" Type="http://schemas.openxmlformats.org/officeDocument/2006/relationships/customXml" Target="../ink/ink2035.xml"/><Relationship Id="rId374" Type="http://schemas.openxmlformats.org/officeDocument/2006/relationships/customXml" Target="../ink/ink2139.xml"/><Relationship Id="rId581" Type="http://schemas.openxmlformats.org/officeDocument/2006/relationships/image" Target="../media/image1915.png"/><Relationship Id="rId71" Type="http://schemas.openxmlformats.org/officeDocument/2006/relationships/image" Target="../media/image1424.png"/><Relationship Id="rId234" Type="http://schemas.openxmlformats.org/officeDocument/2006/relationships/image" Target="../media/image1504.png"/><Relationship Id="rId679" Type="http://schemas.openxmlformats.org/officeDocument/2006/relationships/customXml" Target="../ink/ink2293.xml"/><Relationship Id="rId802" Type="http://schemas.openxmlformats.org/officeDocument/2006/relationships/customXml" Target="../ink/ink2355.xml"/><Relationship Id="rId2" Type="http://schemas.openxmlformats.org/officeDocument/2006/relationships/customXml" Target="../ink/ink1951.xml"/><Relationship Id="rId29" Type="http://schemas.openxmlformats.org/officeDocument/2006/relationships/image" Target="../media/image1403.png"/><Relationship Id="rId441" Type="http://schemas.openxmlformats.org/officeDocument/2006/relationships/image" Target="../media/image1846.png"/><Relationship Id="rId539" Type="http://schemas.openxmlformats.org/officeDocument/2006/relationships/image" Target="../media/image1894.png"/><Relationship Id="rId746" Type="http://schemas.openxmlformats.org/officeDocument/2006/relationships/image" Target="../media/image1997.png"/><Relationship Id="rId178" Type="http://schemas.openxmlformats.org/officeDocument/2006/relationships/image" Target="../media/image1476.png"/><Relationship Id="rId301" Type="http://schemas.openxmlformats.org/officeDocument/2006/relationships/image" Target="../media/image1537.png"/><Relationship Id="rId82" Type="http://schemas.openxmlformats.org/officeDocument/2006/relationships/customXml" Target="../ink/ink1991.xml"/><Relationship Id="rId385" Type="http://schemas.openxmlformats.org/officeDocument/2006/relationships/image" Target="../media/image1818.png"/><Relationship Id="rId592" Type="http://schemas.openxmlformats.org/officeDocument/2006/relationships/customXml" Target="../ink/ink2249.xml"/><Relationship Id="rId606" Type="http://schemas.openxmlformats.org/officeDocument/2006/relationships/image" Target="../media/image1927.png"/><Relationship Id="rId813" Type="http://schemas.openxmlformats.org/officeDocument/2006/relationships/image" Target="../media/image2030.png"/><Relationship Id="rId245" Type="http://schemas.openxmlformats.org/officeDocument/2006/relationships/customXml" Target="../ink/ink2074.xml"/><Relationship Id="rId452" Type="http://schemas.openxmlformats.org/officeDocument/2006/relationships/image" Target="../media/image1851.png"/><Relationship Id="rId105" Type="http://schemas.openxmlformats.org/officeDocument/2006/relationships/customXml" Target="../ink/ink2003.xml"/><Relationship Id="rId312" Type="http://schemas.openxmlformats.org/officeDocument/2006/relationships/customXml" Target="../ink/ink2108.xml"/><Relationship Id="rId757" Type="http://schemas.openxmlformats.org/officeDocument/2006/relationships/customXml" Target="../ink/ink2332.xml"/><Relationship Id="rId93" Type="http://schemas.openxmlformats.org/officeDocument/2006/relationships/customXml" Target="../ink/ink1997.xml"/><Relationship Id="rId189" Type="http://schemas.openxmlformats.org/officeDocument/2006/relationships/customXml" Target="../ink/ink2046.xml"/><Relationship Id="rId396" Type="http://schemas.openxmlformats.org/officeDocument/2006/relationships/image" Target="../media/image1824.png"/><Relationship Id="rId617" Type="http://schemas.openxmlformats.org/officeDocument/2006/relationships/customXml" Target="../ink/ink2262.xml"/><Relationship Id="rId824" Type="http://schemas.openxmlformats.org/officeDocument/2006/relationships/customXml" Target="../ink/ink2366.xml"/><Relationship Id="rId256" Type="http://schemas.openxmlformats.org/officeDocument/2006/relationships/image" Target="../media/image1515.png"/><Relationship Id="rId463" Type="http://schemas.openxmlformats.org/officeDocument/2006/relationships/customXml" Target="../ink/ink2184.xml"/><Relationship Id="rId670" Type="http://schemas.openxmlformats.org/officeDocument/2006/relationships/image" Target="../media/image1959.png"/><Relationship Id="rId116" Type="http://schemas.openxmlformats.org/officeDocument/2006/relationships/image" Target="../media/image1446.png"/><Relationship Id="rId323" Type="http://schemas.openxmlformats.org/officeDocument/2006/relationships/image" Target="../media/image1787.png"/><Relationship Id="rId530" Type="http://schemas.openxmlformats.org/officeDocument/2006/relationships/image" Target="../media/image1890.png"/><Relationship Id="rId768" Type="http://schemas.openxmlformats.org/officeDocument/2006/relationships/image" Target="../media/image2008.png"/><Relationship Id="rId20" Type="http://schemas.openxmlformats.org/officeDocument/2006/relationships/customXml" Target="../ink/ink1960.xml"/><Relationship Id="rId628" Type="http://schemas.openxmlformats.org/officeDocument/2006/relationships/image" Target="../media/image1938.png"/><Relationship Id="rId835" Type="http://schemas.openxmlformats.org/officeDocument/2006/relationships/image" Target="../media/image2041.png"/><Relationship Id="rId267" Type="http://schemas.openxmlformats.org/officeDocument/2006/relationships/customXml" Target="../ink/ink2085.xml"/><Relationship Id="rId474" Type="http://schemas.openxmlformats.org/officeDocument/2006/relationships/image" Target="../media/image1862.png"/><Relationship Id="rId127" Type="http://schemas.openxmlformats.org/officeDocument/2006/relationships/customXml" Target="../ink/ink2014.xml"/><Relationship Id="rId681" Type="http://schemas.openxmlformats.org/officeDocument/2006/relationships/customXml" Target="../ink/ink2294.xml"/><Relationship Id="rId779" Type="http://schemas.openxmlformats.org/officeDocument/2006/relationships/customXml" Target="../ink/ink2343.xml"/><Relationship Id="rId31" Type="http://schemas.openxmlformats.org/officeDocument/2006/relationships/image" Target="../media/image1404.png"/><Relationship Id="rId334" Type="http://schemas.openxmlformats.org/officeDocument/2006/relationships/customXml" Target="../ink/ink2119.xml"/><Relationship Id="rId541" Type="http://schemas.openxmlformats.org/officeDocument/2006/relationships/image" Target="../media/image1895.png"/><Relationship Id="rId639" Type="http://schemas.openxmlformats.org/officeDocument/2006/relationships/customXml" Target="../ink/ink2273.xml"/><Relationship Id="rId180" Type="http://schemas.openxmlformats.org/officeDocument/2006/relationships/image" Target="../media/image1477.png"/><Relationship Id="rId278" Type="http://schemas.openxmlformats.org/officeDocument/2006/relationships/image" Target="../media/image1526.png"/><Relationship Id="rId401" Type="http://schemas.openxmlformats.org/officeDocument/2006/relationships/customXml" Target="../ink/ink2152.xml"/><Relationship Id="rId846" Type="http://schemas.openxmlformats.org/officeDocument/2006/relationships/customXml" Target="../ink/ink2377.xml"/><Relationship Id="rId485" Type="http://schemas.openxmlformats.org/officeDocument/2006/relationships/customXml" Target="../ink/ink2195.xml"/><Relationship Id="rId692" Type="http://schemas.openxmlformats.org/officeDocument/2006/relationships/image" Target="../media/image1970.png"/><Relationship Id="rId706" Type="http://schemas.openxmlformats.org/officeDocument/2006/relationships/image" Target="../media/image1977.png"/><Relationship Id="rId42" Type="http://schemas.openxmlformats.org/officeDocument/2006/relationships/customXml" Target="../ink/ink1971.xml"/><Relationship Id="rId138" Type="http://schemas.openxmlformats.org/officeDocument/2006/relationships/image" Target="../media/image1457.png"/><Relationship Id="rId345" Type="http://schemas.openxmlformats.org/officeDocument/2006/relationships/image" Target="../media/image1798.png"/><Relationship Id="rId552" Type="http://schemas.openxmlformats.org/officeDocument/2006/relationships/customXml" Target="../ink/ink2229.xml"/><Relationship Id="rId191" Type="http://schemas.openxmlformats.org/officeDocument/2006/relationships/customXml" Target="../ink/ink2047.xml"/><Relationship Id="rId205" Type="http://schemas.openxmlformats.org/officeDocument/2006/relationships/customXml" Target="../ink/ink2054.xml"/><Relationship Id="rId412" Type="http://schemas.openxmlformats.org/officeDocument/2006/relationships/image" Target="../media/image1832.png"/><Relationship Id="rId289" Type="http://schemas.openxmlformats.org/officeDocument/2006/relationships/customXml" Target="../ink/ink2096.xml"/><Relationship Id="rId496" Type="http://schemas.openxmlformats.org/officeDocument/2006/relationships/image" Target="../media/image1873.png"/><Relationship Id="rId717" Type="http://schemas.openxmlformats.org/officeDocument/2006/relationships/customXml" Target="../ink/ink2312.xml"/><Relationship Id="rId53" Type="http://schemas.openxmlformats.org/officeDocument/2006/relationships/image" Target="../media/image1415.png"/><Relationship Id="rId149" Type="http://schemas.openxmlformats.org/officeDocument/2006/relationships/customXml" Target="../ink/ink2025.xml"/><Relationship Id="rId356" Type="http://schemas.openxmlformats.org/officeDocument/2006/relationships/customXml" Target="../ink/ink2130.xml"/><Relationship Id="rId563" Type="http://schemas.openxmlformats.org/officeDocument/2006/relationships/image" Target="../media/image1906.png"/><Relationship Id="rId770" Type="http://schemas.openxmlformats.org/officeDocument/2006/relationships/image" Target="../media/image2009.png"/><Relationship Id="rId216" Type="http://schemas.openxmlformats.org/officeDocument/2006/relationships/image" Target="../media/image1495.png"/><Relationship Id="rId423" Type="http://schemas.openxmlformats.org/officeDocument/2006/relationships/customXml" Target="../ink/ink2163.xml"/><Relationship Id="rId630" Type="http://schemas.openxmlformats.org/officeDocument/2006/relationships/image" Target="../media/image1939.png"/><Relationship Id="rId728" Type="http://schemas.openxmlformats.org/officeDocument/2006/relationships/image" Target="../media/image1988.png"/><Relationship Id="rId64" Type="http://schemas.openxmlformats.org/officeDocument/2006/relationships/customXml" Target="../ink/ink1982.xml"/><Relationship Id="rId367" Type="http://schemas.openxmlformats.org/officeDocument/2006/relationships/image" Target="../media/image1809.png"/><Relationship Id="rId574" Type="http://schemas.openxmlformats.org/officeDocument/2006/relationships/customXml" Target="../ink/ink2240.xml"/><Relationship Id="rId227" Type="http://schemas.openxmlformats.org/officeDocument/2006/relationships/customXml" Target="../ink/ink2065.xml"/><Relationship Id="rId781" Type="http://schemas.openxmlformats.org/officeDocument/2006/relationships/customXml" Target="../ink/ink2344.xml"/><Relationship Id="rId434" Type="http://schemas.openxmlformats.org/officeDocument/2006/relationships/customXml" Target="../ink/ink2169.xml"/><Relationship Id="rId641" Type="http://schemas.openxmlformats.org/officeDocument/2006/relationships/customXml" Target="../ink/ink2274.xml"/><Relationship Id="rId739" Type="http://schemas.openxmlformats.org/officeDocument/2006/relationships/customXml" Target="../ink/ink2323.xml"/><Relationship Id="rId280" Type="http://schemas.openxmlformats.org/officeDocument/2006/relationships/image" Target="../media/image1527.png"/><Relationship Id="rId501" Type="http://schemas.openxmlformats.org/officeDocument/2006/relationships/customXml" Target="../ink/ink2203.xml"/><Relationship Id="rId75" Type="http://schemas.openxmlformats.org/officeDocument/2006/relationships/image" Target="../media/image1426.png"/><Relationship Id="rId140" Type="http://schemas.openxmlformats.org/officeDocument/2006/relationships/image" Target="../media/image1458.png"/><Relationship Id="rId378" Type="http://schemas.openxmlformats.org/officeDocument/2006/relationships/customXml" Target="../ink/ink2141.xml"/><Relationship Id="rId585" Type="http://schemas.openxmlformats.org/officeDocument/2006/relationships/image" Target="../media/image1917.png"/><Relationship Id="rId792" Type="http://schemas.openxmlformats.org/officeDocument/2006/relationships/customXml" Target="../ink/ink2350.xml"/><Relationship Id="rId806" Type="http://schemas.openxmlformats.org/officeDocument/2006/relationships/customXml" Target="../ink/ink2357.xml"/><Relationship Id="rId6" Type="http://schemas.openxmlformats.org/officeDocument/2006/relationships/customXml" Target="../ink/ink1953.xml"/><Relationship Id="rId238" Type="http://schemas.openxmlformats.org/officeDocument/2006/relationships/image" Target="../media/image1506.png"/><Relationship Id="rId445" Type="http://schemas.openxmlformats.org/officeDocument/2006/relationships/image" Target="../media/image1848.png"/><Relationship Id="rId652" Type="http://schemas.openxmlformats.org/officeDocument/2006/relationships/image" Target="../media/image1950.png"/><Relationship Id="rId291" Type="http://schemas.openxmlformats.org/officeDocument/2006/relationships/customXml" Target="../ink/ink2097.xml"/><Relationship Id="rId305" Type="http://schemas.openxmlformats.org/officeDocument/2006/relationships/image" Target="../media/image1778.png"/><Relationship Id="rId512" Type="http://schemas.openxmlformats.org/officeDocument/2006/relationships/image" Target="../media/image1881.png"/><Relationship Id="rId86" Type="http://schemas.openxmlformats.org/officeDocument/2006/relationships/customXml" Target="../ink/ink1993.xml"/><Relationship Id="rId151" Type="http://schemas.openxmlformats.org/officeDocument/2006/relationships/customXml" Target="../ink/ink2026.xml"/><Relationship Id="rId389" Type="http://schemas.openxmlformats.org/officeDocument/2006/relationships/image" Target="../media/image1820.png"/><Relationship Id="rId596" Type="http://schemas.openxmlformats.org/officeDocument/2006/relationships/image" Target="../media/image1922.png"/><Relationship Id="rId817" Type="http://schemas.openxmlformats.org/officeDocument/2006/relationships/image" Target="../media/image2032.png"/><Relationship Id="rId249" Type="http://schemas.openxmlformats.org/officeDocument/2006/relationships/customXml" Target="../ink/ink2076.xml"/><Relationship Id="rId456" Type="http://schemas.openxmlformats.org/officeDocument/2006/relationships/image" Target="../media/image1853.png"/><Relationship Id="rId663" Type="http://schemas.openxmlformats.org/officeDocument/2006/relationships/customXml" Target="../ink/ink2285.xml"/><Relationship Id="rId13" Type="http://schemas.openxmlformats.org/officeDocument/2006/relationships/image" Target="../media/image1395.png"/><Relationship Id="rId109" Type="http://schemas.openxmlformats.org/officeDocument/2006/relationships/customXml" Target="../ink/ink2005.xml"/><Relationship Id="rId316" Type="http://schemas.openxmlformats.org/officeDocument/2006/relationships/customXml" Target="../ink/ink2110.xml"/><Relationship Id="rId523" Type="http://schemas.openxmlformats.org/officeDocument/2006/relationships/customXml" Target="../ink/ink2214.xml"/><Relationship Id="rId97" Type="http://schemas.openxmlformats.org/officeDocument/2006/relationships/customXml" Target="../ink/ink1999.xml"/><Relationship Id="rId730" Type="http://schemas.openxmlformats.org/officeDocument/2006/relationships/image" Target="../media/image1989.png"/><Relationship Id="rId828" Type="http://schemas.openxmlformats.org/officeDocument/2006/relationships/customXml" Target="../ink/ink2368.xml"/><Relationship Id="rId162" Type="http://schemas.openxmlformats.org/officeDocument/2006/relationships/image" Target="../media/image1468.png"/><Relationship Id="rId467" Type="http://schemas.openxmlformats.org/officeDocument/2006/relationships/customXml" Target="../ink/ink2186.xml"/><Relationship Id="rId674" Type="http://schemas.openxmlformats.org/officeDocument/2006/relationships/image" Target="../media/image1961.png"/><Relationship Id="rId24" Type="http://schemas.openxmlformats.org/officeDocument/2006/relationships/customXml" Target="../ink/ink1962.xml"/><Relationship Id="rId66" Type="http://schemas.openxmlformats.org/officeDocument/2006/relationships/customXml" Target="../ink/ink1983.xml"/><Relationship Id="rId131" Type="http://schemas.openxmlformats.org/officeDocument/2006/relationships/customXml" Target="../ink/ink2016.xml"/><Relationship Id="rId327" Type="http://schemas.openxmlformats.org/officeDocument/2006/relationships/image" Target="../media/image1789.png"/><Relationship Id="rId369" Type="http://schemas.openxmlformats.org/officeDocument/2006/relationships/image" Target="../media/image1810.png"/><Relationship Id="rId534" Type="http://schemas.openxmlformats.org/officeDocument/2006/relationships/customXml" Target="../ink/ink2220.xml"/><Relationship Id="rId576" Type="http://schemas.openxmlformats.org/officeDocument/2006/relationships/customXml" Target="../ink/ink2241.xml"/><Relationship Id="rId741" Type="http://schemas.openxmlformats.org/officeDocument/2006/relationships/customXml" Target="../ink/ink2324.xml"/><Relationship Id="rId783" Type="http://schemas.openxmlformats.org/officeDocument/2006/relationships/customXml" Target="../ink/ink2345.xml"/><Relationship Id="rId839" Type="http://schemas.openxmlformats.org/officeDocument/2006/relationships/image" Target="../media/image2043.png"/><Relationship Id="rId173" Type="http://schemas.openxmlformats.org/officeDocument/2006/relationships/customXml" Target="../ink/ink2038.xml"/><Relationship Id="rId229" Type="http://schemas.openxmlformats.org/officeDocument/2006/relationships/customXml" Target="../ink/ink2066.xml"/><Relationship Id="rId380" Type="http://schemas.openxmlformats.org/officeDocument/2006/relationships/customXml" Target="../ink/ink2142.xml"/><Relationship Id="rId436" Type="http://schemas.openxmlformats.org/officeDocument/2006/relationships/customXml" Target="../ink/ink2170.xml"/><Relationship Id="rId601" Type="http://schemas.openxmlformats.org/officeDocument/2006/relationships/customXml" Target="../ink/ink2254.xml"/><Relationship Id="rId643" Type="http://schemas.openxmlformats.org/officeDocument/2006/relationships/customXml" Target="../ink/ink2275.xml"/><Relationship Id="rId240" Type="http://schemas.openxmlformats.org/officeDocument/2006/relationships/image" Target="../media/image1507.png"/><Relationship Id="rId478" Type="http://schemas.openxmlformats.org/officeDocument/2006/relationships/image" Target="../media/image1864.png"/><Relationship Id="rId685" Type="http://schemas.openxmlformats.org/officeDocument/2006/relationships/customXml" Target="../ink/ink2296.xml"/><Relationship Id="rId35" Type="http://schemas.openxmlformats.org/officeDocument/2006/relationships/image" Target="../media/image1406.png"/><Relationship Id="rId77" Type="http://schemas.openxmlformats.org/officeDocument/2006/relationships/image" Target="../media/image1427.png"/><Relationship Id="rId100" Type="http://schemas.openxmlformats.org/officeDocument/2006/relationships/image" Target="../media/image1438.png"/><Relationship Id="rId282" Type="http://schemas.openxmlformats.org/officeDocument/2006/relationships/image" Target="../media/image1528.png"/><Relationship Id="rId338" Type="http://schemas.openxmlformats.org/officeDocument/2006/relationships/customXml" Target="../ink/ink2121.xml"/><Relationship Id="rId503" Type="http://schemas.openxmlformats.org/officeDocument/2006/relationships/customXml" Target="../ink/ink2204.xml"/><Relationship Id="rId545" Type="http://schemas.openxmlformats.org/officeDocument/2006/relationships/image" Target="../media/image1897.png"/><Relationship Id="rId587" Type="http://schemas.openxmlformats.org/officeDocument/2006/relationships/image" Target="../media/image1918.png"/><Relationship Id="rId710" Type="http://schemas.openxmlformats.org/officeDocument/2006/relationships/image" Target="../media/image1979.png"/><Relationship Id="rId752" Type="http://schemas.openxmlformats.org/officeDocument/2006/relationships/image" Target="../media/image2000.png"/><Relationship Id="rId808" Type="http://schemas.openxmlformats.org/officeDocument/2006/relationships/customXml" Target="../ink/ink2358.xml"/><Relationship Id="rId8" Type="http://schemas.openxmlformats.org/officeDocument/2006/relationships/customXml" Target="../ink/ink1954.xml"/><Relationship Id="rId142" Type="http://schemas.openxmlformats.org/officeDocument/2006/relationships/image" Target="../media/image1459.png"/><Relationship Id="rId184" Type="http://schemas.openxmlformats.org/officeDocument/2006/relationships/image" Target="../media/image1479.png"/><Relationship Id="rId391" Type="http://schemas.openxmlformats.org/officeDocument/2006/relationships/customXml" Target="../ink/ink2147.xml"/><Relationship Id="rId405" Type="http://schemas.openxmlformats.org/officeDocument/2006/relationships/customXml" Target="../ink/ink2154.xml"/><Relationship Id="rId447" Type="http://schemas.openxmlformats.org/officeDocument/2006/relationships/image" Target="../media/image1849.png"/><Relationship Id="rId612" Type="http://schemas.openxmlformats.org/officeDocument/2006/relationships/image" Target="../media/image1930.png"/><Relationship Id="rId794" Type="http://schemas.openxmlformats.org/officeDocument/2006/relationships/customXml" Target="../ink/ink2351.xml"/><Relationship Id="rId251" Type="http://schemas.openxmlformats.org/officeDocument/2006/relationships/customXml" Target="../ink/ink2077.xml"/><Relationship Id="rId489" Type="http://schemas.openxmlformats.org/officeDocument/2006/relationships/customXml" Target="../ink/ink2197.xml"/><Relationship Id="rId654" Type="http://schemas.openxmlformats.org/officeDocument/2006/relationships/image" Target="../media/image1951.png"/><Relationship Id="rId696" Type="http://schemas.openxmlformats.org/officeDocument/2006/relationships/image" Target="../media/image1972.png"/><Relationship Id="rId46" Type="http://schemas.openxmlformats.org/officeDocument/2006/relationships/customXml" Target="../ink/ink1973.xml"/><Relationship Id="rId293" Type="http://schemas.openxmlformats.org/officeDocument/2006/relationships/customXml" Target="../ink/ink2098.xml"/><Relationship Id="rId307" Type="http://schemas.openxmlformats.org/officeDocument/2006/relationships/image" Target="../media/image1779.png"/><Relationship Id="rId349" Type="http://schemas.openxmlformats.org/officeDocument/2006/relationships/image" Target="../media/image1800.png"/><Relationship Id="rId514" Type="http://schemas.openxmlformats.org/officeDocument/2006/relationships/image" Target="../media/image1882.png"/><Relationship Id="rId556" Type="http://schemas.openxmlformats.org/officeDocument/2006/relationships/customXml" Target="../ink/ink2231.xml"/><Relationship Id="rId721" Type="http://schemas.openxmlformats.org/officeDocument/2006/relationships/customXml" Target="../ink/ink2314.xml"/><Relationship Id="rId763" Type="http://schemas.openxmlformats.org/officeDocument/2006/relationships/customXml" Target="../ink/ink2335.xml"/><Relationship Id="rId88" Type="http://schemas.openxmlformats.org/officeDocument/2006/relationships/customXml" Target="../ink/ink1994.xml"/><Relationship Id="rId111" Type="http://schemas.openxmlformats.org/officeDocument/2006/relationships/customXml" Target="../ink/ink2006.xml"/><Relationship Id="rId153" Type="http://schemas.openxmlformats.org/officeDocument/2006/relationships/customXml" Target="../ink/ink2027.xml"/><Relationship Id="rId195" Type="http://schemas.openxmlformats.org/officeDocument/2006/relationships/customXml" Target="../ink/ink2049.xml"/><Relationship Id="rId209" Type="http://schemas.openxmlformats.org/officeDocument/2006/relationships/customXml" Target="../ink/ink2056.xml"/><Relationship Id="rId360" Type="http://schemas.openxmlformats.org/officeDocument/2006/relationships/customXml" Target="../ink/ink2132.xml"/><Relationship Id="rId416" Type="http://schemas.openxmlformats.org/officeDocument/2006/relationships/image" Target="../media/image1834.png"/><Relationship Id="rId598" Type="http://schemas.openxmlformats.org/officeDocument/2006/relationships/image" Target="../media/image1923.png"/><Relationship Id="rId819" Type="http://schemas.openxmlformats.org/officeDocument/2006/relationships/image" Target="../media/image2033.png"/><Relationship Id="rId220" Type="http://schemas.openxmlformats.org/officeDocument/2006/relationships/image" Target="../media/image1497.png"/><Relationship Id="rId458" Type="http://schemas.openxmlformats.org/officeDocument/2006/relationships/image" Target="../media/image1854.png"/><Relationship Id="rId623" Type="http://schemas.openxmlformats.org/officeDocument/2006/relationships/customXml" Target="../ink/ink2265.xml"/><Relationship Id="rId665" Type="http://schemas.openxmlformats.org/officeDocument/2006/relationships/customXml" Target="../ink/ink2286.xml"/><Relationship Id="rId830" Type="http://schemas.openxmlformats.org/officeDocument/2006/relationships/customXml" Target="../ink/ink2369.xml"/><Relationship Id="rId15" Type="http://schemas.openxmlformats.org/officeDocument/2006/relationships/image" Target="../media/image1396.png"/><Relationship Id="rId57" Type="http://schemas.openxmlformats.org/officeDocument/2006/relationships/image" Target="../media/image1417.png"/><Relationship Id="rId262" Type="http://schemas.openxmlformats.org/officeDocument/2006/relationships/image" Target="../media/image1518.png"/><Relationship Id="rId318" Type="http://schemas.openxmlformats.org/officeDocument/2006/relationships/customXml" Target="../ink/ink2111.xml"/><Relationship Id="rId525" Type="http://schemas.openxmlformats.org/officeDocument/2006/relationships/customXml" Target="../ink/ink2215.xml"/><Relationship Id="rId567" Type="http://schemas.openxmlformats.org/officeDocument/2006/relationships/image" Target="../media/image1908.png"/><Relationship Id="rId732" Type="http://schemas.openxmlformats.org/officeDocument/2006/relationships/image" Target="../media/image1990.png"/><Relationship Id="rId99" Type="http://schemas.openxmlformats.org/officeDocument/2006/relationships/customXml" Target="../ink/ink2000.xml"/><Relationship Id="rId122" Type="http://schemas.openxmlformats.org/officeDocument/2006/relationships/image" Target="../media/image1449.png"/><Relationship Id="rId164" Type="http://schemas.openxmlformats.org/officeDocument/2006/relationships/image" Target="../media/image1469.png"/><Relationship Id="rId371" Type="http://schemas.openxmlformats.org/officeDocument/2006/relationships/image" Target="../media/image1811.png"/><Relationship Id="rId774" Type="http://schemas.openxmlformats.org/officeDocument/2006/relationships/image" Target="../media/image2011.png"/><Relationship Id="rId427" Type="http://schemas.openxmlformats.org/officeDocument/2006/relationships/image" Target="../media/image1839.png"/><Relationship Id="rId469" Type="http://schemas.openxmlformats.org/officeDocument/2006/relationships/customXml" Target="../ink/ink2187.xml"/><Relationship Id="rId634" Type="http://schemas.openxmlformats.org/officeDocument/2006/relationships/image" Target="../media/image1941.png"/><Relationship Id="rId676" Type="http://schemas.openxmlformats.org/officeDocument/2006/relationships/image" Target="../media/image1962.png"/><Relationship Id="rId841" Type="http://schemas.openxmlformats.org/officeDocument/2006/relationships/image" Target="../media/image2044.png"/><Relationship Id="rId26" Type="http://schemas.openxmlformats.org/officeDocument/2006/relationships/customXml" Target="../ink/ink1963.xml"/><Relationship Id="rId231" Type="http://schemas.openxmlformats.org/officeDocument/2006/relationships/customXml" Target="../ink/ink2067.xml"/><Relationship Id="rId273" Type="http://schemas.openxmlformats.org/officeDocument/2006/relationships/customXml" Target="../ink/ink2088.xml"/><Relationship Id="rId329" Type="http://schemas.openxmlformats.org/officeDocument/2006/relationships/image" Target="../media/image1790.png"/><Relationship Id="rId480" Type="http://schemas.openxmlformats.org/officeDocument/2006/relationships/image" Target="../media/image1865.png"/><Relationship Id="rId536" Type="http://schemas.openxmlformats.org/officeDocument/2006/relationships/customXml" Target="../ink/ink2221.xml"/><Relationship Id="rId701" Type="http://schemas.openxmlformats.org/officeDocument/2006/relationships/customXml" Target="../ink/ink2304.xml"/><Relationship Id="rId68" Type="http://schemas.openxmlformats.org/officeDocument/2006/relationships/customXml" Target="../ink/ink1984.xml"/><Relationship Id="rId133" Type="http://schemas.openxmlformats.org/officeDocument/2006/relationships/customXml" Target="../ink/ink2017.xml"/><Relationship Id="rId175" Type="http://schemas.openxmlformats.org/officeDocument/2006/relationships/customXml" Target="../ink/ink2039.xml"/><Relationship Id="rId340" Type="http://schemas.openxmlformats.org/officeDocument/2006/relationships/customXml" Target="../ink/ink2122.xml"/><Relationship Id="rId578" Type="http://schemas.openxmlformats.org/officeDocument/2006/relationships/customXml" Target="../ink/ink2242.xml"/><Relationship Id="rId743" Type="http://schemas.openxmlformats.org/officeDocument/2006/relationships/customXml" Target="../ink/ink2325.xml"/><Relationship Id="rId785" Type="http://schemas.openxmlformats.org/officeDocument/2006/relationships/customXml" Target="../ink/ink2346.xml"/><Relationship Id="rId200" Type="http://schemas.openxmlformats.org/officeDocument/2006/relationships/image" Target="../media/image1487.png"/><Relationship Id="rId382" Type="http://schemas.openxmlformats.org/officeDocument/2006/relationships/customXml" Target="../ink/ink2143.xml"/><Relationship Id="rId438" Type="http://schemas.openxmlformats.org/officeDocument/2006/relationships/customXml" Target="../ink/ink2171.xml"/><Relationship Id="rId603" Type="http://schemas.openxmlformats.org/officeDocument/2006/relationships/customXml" Target="../ink/ink2255.xml"/><Relationship Id="rId645" Type="http://schemas.openxmlformats.org/officeDocument/2006/relationships/customXml" Target="../ink/ink2276.xml"/><Relationship Id="rId687" Type="http://schemas.openxmlformats.org/officeDocument/2006/relationships/customXml" Target="../ink/ink2297.xml"/><Relationship Id="rId810" Type="http://schemas.openxmlformats.org/officeDocument/2006/relationships/customXml" Target="../ink/ink2359.xml"/><Relationship Id="rId242" Type="http://schemas.openxmlformats.org/officeDocument/2006/relationships/image" Target="../media/image1508.png"/><Relationship Id="rId284" Type="http://schemas.openxmlformats.org/officeDocument/2006/relationships/image" Target="../media/image1529.png"/><Relationship Id="rId491" Type="http://schemas.openxmlformats.org/officeDocument/2006/relationships/customXml" Target="../ink/ink2198.xml"/><Relationship Id="rId505" Type="http://schemas.openxmlformats.org/officeDocument/2006/relationships/customXml" Target="../ink/ink2205.xml"/><Relationship Id="rId712" Type="http://schemas.openxmlformats.org/officeDocument/2006/relationships/image" Target="../media/image1980.png"/><Relationship Id="rId37" Type="http://schemas.openxmlformats.org/officeDocument/2006/relationships/image" Target="../media/image1407.png"/><Relationship Id="rId79" Type="http://schemas.openxmlformats.org/officeDocument/2006/relationships/image" Target="../media/image1428.png"/><Relationship Id="rId102" Type="http://schemas.openxmlformats.org/officeDocument/2006/relationships/image" Target="../media/image1439.png"/><Relationship Id="rId144" Type="http://schemas.openxmlformats.org/officeDocument/2006/relationships/image" Target="../media/image1460.png"/><Relationship Id="rId547" Type="http://schemas.openxmlformats.org/officeDocument/2006/relationships/image" Target="../media/image1898.png"/><Relationship Id="rId589" Type="http://schemas.openxmlformats.org/officeDocument/2006/relationships/image" Target="../media/image1919.png"/><Relationship Id="rId754" Type="http://schemas.openxmlformats.org/officeDocument/2006/relationships/image" Target="../media/image2001.png"/><Relationship Id="rId796" Type="http://schemas.openxmlformats.org/officeDocument/2006/relationships/customXml" Target="../ink/ink2352.xml"/><Relationship Id="rId90" Type="http://schemas.openxmlformats.org/officeDocument/2006/relationships/customXml" Target="../ink/ink1995.xml"/><Relationship Id="rId186" Type="http://schemas.openxmlformats.org/officeDocument/2006/relationships/image" Target="../media/image1480.png"/><Relationship Id="rId351" Type="http://schemas.openxmlformats.org/officeDocument/2006/relationships/image" Target="../media/image1801.png"/><Relationship Id="rId393" Type="http://schemas.openxmlformats.org/officeDocument/2006/relationships/customXml" Target="../ink/ink2148.xml"/><Relationship Id="rId407" Type="http://schemas.openxmlformats.org/officeDocument/2006/relationships/customXml" Target="../ink/ink2155.xml"/><Relationship Id="rId449" Type="http://schemas.openxmlformats.org/officeDocument/2006/relationships/customXml" Target="../ink/ink2177.xml"/><Relationship Id="rId614" Type="http://schemas.openxmlformats.org/officeDocument/2006/relationships/image" Target="../media/image1931.png"/><Relationship Id="rId656" Type="http://schemas.openxmlformats.org/officeDocument/2006/relationships/image" Target="../media/image1952.png"/><Relationship Id="rId821" Type="http://schemas.openxmlformats.org/officeDocument/2006/relationships/image" Target="../media/image2034.png"/><Relationship Id="rId211" Type="http://schemas.openxmlformats.org/officeDocument/2006/relationships/customXml" Target="../ink/ink2057.xml"/><Relationship Id="rId253" Type="http://schemas.openxmlformats.org/officeDocument/2006/relationships/customXml" Target="../ink/ink2078.xml"/><Relationship Id="rId295" Type="http://schemas.openxmlformats.org/officeDocument/2006/relationships/customXml" Target="../ink/ink2099.xml"/><Relationship Id="rId309" Type="http://schemas.openxmlformats.org/officeDocument/2006/relationships/image" Target="../media/image1780.png"/><Relationship Id="rId460" Type="http://schemas.openxmlformats.org/officeDocument/2006/relationships/image" Target="../media/image1855.png"/><Relationship Id="rId516" Type="http://schemas.openxmlformats.org/officeDocument/2006/relationships/image" Target="../media/image1883.png"/><Relationship Id="rId698" Type="http://schemas.openxmlformats.org/officeDocument/2006/relationships/image" Target="../media/image1973.png"/><Relationship Id="rId48" Type="http://schemas.openxmlformats.org/officeDocument/2006/relationships/customXml" Target="../ink/ink1974.xml"/><Relationship Id="rId113" Type="http://schemas.openxmlformats.org/officeDocument/2006/relationships/customXml" Target="../ink/ink2007.xml"/><Relationship Id="rId320" Type="http://schemas.openxmlformats.org/officeDocument/2006/relationships/customXml" Target="../ink/ink2112.xml"/><Relationship Id="rId558" Type="http://schemas.openxmlformats.org/officeDocument/2006/relationships/customXml" Target="../ink/ink2232.xml"/><Relationship Id="rId723" Type="http://schemas.openxmlformats.org/officeDocument/2006/relationships/customXml" Target="../ink/ink2315.xml"/><Relationship Id="rId765" Type="http://schemas.openxmlformats.org/officeDocument/2006/relationships/customXml" Target="../ink/ink2336.xml"/><Relationship Id="rId155" Type="http://schemas.openxmlformats.org/officeDocument/2006/relationships/customXml" Target="../ink/ink2028.xml"/><Relationship Id="rId197" Type="http://schemas.openxmlformats.org/officeDocument/2006/relationships/customXml" Target="../ink/ink2050.xml"/><Relationship Id="rId362" Type="http://schemas.openxmlformats.org/officeDocument/2006/relationships/customXml" Target="../ink/ink2133.xml"/><Relationship Id="rId418" Type="http://schemas.openxmlformats.org/officeDocument/2006/relationships/image" Target="../media/image1835.png"/><Relationship Id="rId625" Type="http://schemas.openxmlformats.org/officeDocument/2006/relationships/customXml" Target="../ink/ink2266.xml"/><Relationship Id="rId832" Type="http://schemas.openxmlformats.org/officeDocument/2006/relationships/customXml" Target="../ink/ink2370.xml"/><Relationship Id="rId222" Type="http://schemas.openxmlformats.org/officeDocument/2006/relationships/image" Target="../media/image1498.png"/><Relationship Id="rId264" Type="http://schemas.openxmlformats.org/officeDocument/2006/relationships/image" Target="../media/image1519.png"/><Relationship Id="rId471" Type="http://schemas.openxmlformats.org/officeDocument/2006/relationships/customXml" Target="../ink/ink2188.xml"/><Relationship Id="rId667" Type="http://schemas.openxmlformats.org/officeDocument/2006/relationships/customXml" Target="../ink/ink2287.xml"/><Relationship Id="rId17" Type="http://schemas.openxmlformats.org/officeDocument/2006/relationships/image" Target="../media/image1397.png"/><Relationship Id="rId59" Type="http://schemas.openxmlformats.org/officeDocument/2006/relationships/image" Target="../media/image1418.png"/><Relationship Id="rId124" Type="http://schemas.openxmlformats.org/officeDocument/2006/relationships/image" Target="../media/image1450.png"/><Relationship Id="rId527" Type="http://schemas.openxmlformats.org/officeDocument/2006/relationships/customXml" Target="../ink/ink2216.xml"/><Relationship Id="rId569" Type="http://schemas.openxmlformats.org/officeDocument/2006/relationships/image" Target="../media/image1909.png"/><Relationship Id="rId734" Type="http://schemas.openxmlformats.org/officeDocument/2006/relationships/image" Target="../media/image1991.png"/><Relationship Id="rId776" Type="http://schemas.openxmlformats.org/officeDocument/2006/relationships/image" Target="../media/image2012.png"/><Relationship Id="rId70" Type="http://schemas.openxmlformats.org/officeDocument/2006/relationships/customXml" Target="../ink/ink1985.xml"/><Relationship Id="rId166" Type="http://schemas.openxmlformats.org/officeDocument/2006/relationships/image" Target="../media/image1470.png"/><Relationship Id="rId331" Type="http://schemas.openxmlformats.org/officeDocument/2006/relationships/image" Target="../media/image1791.png"/><Relationship Id="rId373" Type="http://schemas.openxmlformats.org/officeDocument/2006/relationships/image" Target="../media/image1812.png"/><Relationship Id="rId429" Type="http://schemas.openxmlformats.org/officeDocument/2006/relationships/image" Target="../media/image1840.png"/><Relationship Id="rId580" Type="http://schemas.openxmlformats.org/officeDocument/2006/relationships/customXml" Target="../ink/ink2243.xml"/><Relationship Id="rId636" Type="http://schemas.openxmlformats.org/officeDocument/2006/relationships/image" Target="../media/image1942.png"/><Relationship Id="rId801" Type="http://schemas.openxmlformats.org/officeDocument/2006/relationships/image" Target="../media/image2024.png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2068.xml"/><Relationship Id="rId440" Type="http://schemas.openxmlformats.org/officeDocument/2006/relationships/customXml" Target="../ink/ink2172.xml"/><Relationship Id="rId678" Type="http://schemas.openxmlformats.org/officeDocument/2006/relationships/image" Target="../media/image1963.png"/><Relationship Id="rId843" Type="http://schemas.openxmlformats.org/officeDocument/2006/relationships/image" Target="../media/image2045.png"/><Relationship Id="rId28" Type="http://schemas.openxmlformats.org/officeDocument/2006/relationships/customXml" Target="../ink/ink1964.xml"/><Relationship Id="rId275" Type="http://schemas.openxmlformats.org/officeDocument/2006/relationships/customXml" Target="../ink/ink2089.xml"/><Relationship Id="rId300" Type="http://schemas.openxmlformats.org/officeDocument/2006/relationships/customXml" Target="../ink/ink2102.xml"/><Relationship Id="rId482" Type="http://schemas.openxmlformats.org/officeDocument/2006/relationships/image" Target="../media/image1866.png"/><Relationship Id="rId538" Type="http://schemas.openxmlformats.org/officeDocument/2006/relationships/customXml" Target="../ink/ink2222.xml"/><Relationship Id="rId703" Type="http://schemas.openxmlformats.org/officeDocument/2006/relationships/customXml" Target="../ink/ink2305.xml"/><Relationship Id="rId745" Type="http://schemas.openxmlformats.org/officeDocument/2006/relationships/customXml" Target="../ink/ink2326.xml"/><Relationship Id="rId81" Type="http://schemas.openxmlformats.org/officeDocument/2006/relationships/image" Target="../media/image1429.png"/><Relationship Id="rId135" Type="http://schemas.openxmlformats.org/officeDocument/2006/relationships/customXml" Target="../ink/ink2018.xml"/><Relationship Id="rId177" Type="http://schemas.openxmlformats.org/officeDocument/2006/relationships/customXml" Target="../ink/ink2040.xml"/><Relationship Id="rId342" Type="http://schemas.openxmlformats.org/officeDocument/2006/relationships/customXml" Target="../ink/ink2123.xml"/><Relationship Id="rId384" Type="http://schemas.openxmlformats.org/officeDocument/2006/relationships/customXml" Target="../ink/ink2144.xml"/><Relationship Id="rId591" Type="http://schemas.openxmlformats.org/officeDocument/2006/relationships/image" Target="../media/image1920.png"/><Relationship Id="rId605" Type="http://schemas.openxmlformats.org/officeDocument/2006/relationships/customXml" Target="../ink/ink2256.xml"/><Relationship Id="rId787" Type="http://schemas.openxmlformats.org/officeDocument/2006/relationships/customXml" Target="../ink/ink2347.xml"/><Relationship Id="rId812" Type="http://schemas.openxmlformats.org/officeDocument/2006/relationships/customXml" Target="../ink/ink2360.xml"/><Relationship Id="rId202" Type="http://schemas.openxmlformats.org/officeDocument/2006/relationships/image" Target="../media/image1488.png"/><Relationship Id="rId244" Type="http://schemas.openxmlformats.org/officeDocument/2006/relationships/image" Target="../media/image1509.png"/><Relationship Id="rId647" Type="http://schemas.openxmlformats.org/officeDocument/2006/relationships/customXml" Target="../ink/ink2277.xml"/><Relationship Id="rId689" Type="http://schemas.openxmlformats.org/officeDocument/2006/relationships/customXml" Target="../ink/ink2298.xml"/><Relationship Id="rId39" Type="http://schemas.openxmlformats.org/officeDocument/2006/relationships/image" Target="../media/image1408.png"/><Relationship Id="rId286" Type="http://schemas.openxmlformats.org/officeDocument/2006/relationships/image" Target="../media/image1530.png"/><Relationship Id="rId451" Type="http://schemas.openxmlformats.org/officeDocument/2006/relationships/customXml" Target="../ink/ink2178.xml"/><Relationship Id="rId493" Type="http://schemas.openxmlformats.org/officeDocument/2006/relationships/customXml" Target="../ink/ink2199.xml"/><Relationship Id="rId507" Type="http://schemas.openxmlformats.org/officeDocument/2006/relationships/customXml" Target="../ink/ink2206.xml"/><Relationship Id="rId549" Type="http://schemas.openxmlformats.org/officeDocument/2006/relationships/image" Target="../media/image1899.png"/><Relationship Id="rId714" Type="http://schemas.openxmlformats.org/officeDocument/2006/relationships/image" Target="../media/image1981.png"/><Relationship Id="rId756" Type="http://schemas.openxmlformats.org/officeDocument/2006/relationships/image" Target="../media/image2002.png"/><Relationship Id="rId50" Type="http://schemas.openxmlformats.org/officeDocument/2006/relationships/customXml" Target="../ink/ink1975.xml"/><Relationship Id="rId104" Type="http://schemas.openxmlformats.org/officeDocument/2006/relationships/image" Target="../media/image1440.png"/><Relationship Id="rId146" Type="http://schemas.openxmlformats.org/officeDocument/2006/relationships/image" Target="../media/image1461.png"/><Relationship Id="rId188" Type="http://schemas.openxmlformats.org/officeDocument/2006/relationships/image" Target="../media/image1481.png"/><Relationship Id="rId311" Type="http://schemas.openxmlformats.org/officeDocument/2006/relationships/image" Target="../media/image1781.png"/><Relationship Id="rId353" Type="http://schemas.openxmlformats.org/officeDocument/2006/relationships/image" Target="../media/image1802.png"/><Relationship Id="rId395" Type="http://schemas.openxmlformats.org/officeDocument/2006/relationships/customXml" Target="../ink/ink2149.xml"/><Relationship Id="rId409" Type="http://schemas.openxmlformats.org/officeDocument/2006/relationships/customXml" Target="../ink/ink2156.xml"/><Relationship Id="rId560" Type="http://schemas.openxmlformats.org/officeDocument/2006/relationships/customXml" Target="../ink/ink2233.xml"/><Relationship Id="rId798" Type="http://schemas.openxmlformats.org/officeDocument/2006/relationships/customXml" Target="../ink/ink2353.xml"/><Relationship Id="rId92" Type="http://schemas.openxmlformats.org/officeDocument/2006/relationships/customXml" Target="../ink/ink1996.xml"/><Relationship Id="rId213" Type="http://schemas.openxmlformats.org/officeDocument/2006/relationships/customXml" Target="../ink/ink2058.xml"/><Relationship Id="rId420" Type="http://schemas.openxmlformats.org/officeDocument/2006/relationships/image" Target="../media/image1836.png"/><Relationship Id="rId616" Type="http://schemas.openxmlformats.org/officeDocument/2006/relationships/image" Target="../media/image1932.png"/><Relationship Id="rId658" Type="http://schemas.openxmlformats.org/officeDocument/2006/relationships/image" Target="../media/image1953.png"/><Relationship Id="rId823" Type="http://schemas.openxmlformats.org/officeDocument/2006/relationships/image" Target="../media/image2035.png"/><Relationship Id="rId255" Type="http://schemas.openxmlformats.org/officeDocument/2006/relationships/customXml" Target="../ink/ink2079.xml"/><Relationship Id="rId297" Type="http://schemas.openxmlformats.org/officeDocument/2006/relationships/customXml" Target="../ink/ink2100.xml"/><Relationship Id="rId462" Type="http://schemas.openxmlformats.org/officeDocument/2006/relationships/image" Target="../media/image1856.png"/><Relationship Id="rId518" Type="http://schemas.openxmlformats.org/officeDocument/2006/relationships/image" Target="../media/image1884.png"/><Relationship Id="rId725" Type="http://schemas.openxmlformats.org/officeDocument/2006/relationships/customXml" Target="../ink/ink2316.xml"/><Relationship Id="rId115" Type="http://schemas.openxmlformats.org/officeDocument/2006/relationships/customXml" Target="../ink/ink2008.xml"/><Relationship Id="rId157" Type="http://schemas.openxmlformats.org/officeDocument/2006/relationships/customXml" Target="../ink/ink2030.xml"/><Relationship Id="rId322" Type="http://schemas.openxmlformats.org/officeDocument/2006/relationships/customXml" Target="../ink/ink2113.xml"/><Relationship Id="rId364" Type="http://schemas.openxmlformats.org/officeDocument/2006/relationships/customXml" Target="../ink/ink2134.xml"/><Relationship Id="rId767" Type="http://schemas.openxmlformats.org/officeDocument/2006/relationships/customXml" Target="../ink/ink2337.xml"/><Relationship Id="rId61" Type="http://schemas.openxmlformats.org/officeDocument/2006/relationships/image" Target="../media/image1419.png"/><Relationship Id="rId199" Type="http://schemas.openxmlformats.org/officeDocument/2006/relationships/customXml" Target="../ink/ink2051.xml"/><Relationship Id="rId571" Type="http://schemas.openxmlformats.org/officeDocument/2006/relationships/image" Target="../media/image1910.png"/><Relationship Id="rId627" Type="http://schemas.openxmlformats.org/officeDocument/2006/relationships/customXml" Target="../ink/ink2267.xml"/><Relationship Id="rId669" Type="http://schemas.openxmlformats.org/officeDocument/2006/relationships/customXml" Target="../ink/ink2288.xml"/><Relationship Id="rId834" Type="http://schemas.openxmlformats.org/officeDocument/2006/relationships/customXml" Target="../ink/ink2371.xml"/><Relationship Id="rId19" Type="http://schemas.openxmlformats.org/officeDocument/2006/relationships/image" Target="../media/image1398.png"/><Relationship Id="rId224" Type="http://schemas.openxmlformats.org/officeDocument/2006/relationships/image" Target="../media/image1499.png"/><Relationship Id="rId266" Type="http://schemas.openxmlformats.org/officeDocument/2006/relationships/image" Target="../media/image1520.png"/><Relationship Id="rId431" Type="http://schemas.openxmlformats.org/officeDocument/2006/relationships/image" Target="../media/image1841.png"/><Relationship Id="rId473" Type="http://schemas.openxmlformats.org/officeDocument/2006/relationships/customXml" Target="../ink/ink2189.xml"/><Relationship Id="rId529" Type="http://schemas.openxmlformats.org/officeDocument/2006/relationships/customXml" Target="../ink/ink2217.xml"/><Relationship Id="rId680" Type="http://schemas.openxmlformats.org/officeDocument/2006/relationships/image" Target="../media/image1964.png"/><Relationship Id="rId736" Type="http://schemas.openxmlformats.org/officeDocument/2006/relationships/image" Target="../media/image1992.png"/><Relationship Id="rId30" Type="http://schemas.openxmlformats.org/officeDocument/2006/relationships/customXml" Target="../ink/ink1965.xml"/><Relationship Id="rId126" Type="http://schemas.openxmlformats.org/officeDocument/2006/relationships/image" Target="../media/image1451.png"/><Relationship Id="rId168" Type="http://schemas.openxmlformats.org/officeDocument/2006/relationships/image" Target="../media/image1471.png"/><Relationship Id="rId333" Type="http://schemas.openxmlformats.org/officeDocument/2006/relationships/image" Target="../media/image1792.png"/><Relationship Id="rId540" Type="http://schemas.openxmlformats.org/officeDocument/2006/relationships/customXml" Target="../ink/ink2223.xml"/><Relationship Id="rId778" Type="http://schemas.openxmlformats.org/officeDocument/2006/relationships/image" Target="../media/image2013.png"/><Relationship Id="rId72" Type="http://schemas.openxmlformats.org/officeDocument/2006/relationships/customXml" Target="../ink/ink1986.xml"/><Relationship Id="rId375" Type="http://schemas.openxmlformats.org/officeDocument/2006/relationships/image" Target="../media/image1813.png"/><Relationship Id="rId582" Type="http://schemas.openxmlformats.org/officeDocument/2006/relationships/customXml" Target="../ink/ink2244.xml"/><Relationship Id="rId638" Type="http://schemas.openxmlformats.org/officeDocument/2006/relationships/image" Target="../media/image1943.png"/><Relationship Id="rId803" Type="http://schemas.openxmlformats.org/officeDocument/2006/relationships/image" Target="../media/image2025.png"/><Relationship Id="rId845" Type="http://schemas.openxmlformats.org/officeDocument/2006/relationships/image" Target="../media/image2046.png"/><Relationship Id="rId3" Type="http://schemas.openxmlformats.org/officeDocument/2006/relationships/image" Target="../media/image1390.png"/><Relationship Id="rId235" Type="http://schemas.openxmlformats.org/officeDocument/2006/relationships/customXml" Target="../ink/ink2069.xml"/><Relationship Id="rId277" Type="http://schemas.openxmlformats.org/officeDocument/2006/relationships/customXml" Target="../ink/ink2090.xml"/><Relationship Id="rId400" Type="http://schemas.openxmlformats.org/officeDocument/2006/relationships/image" Target="../media/image1826.png"/><Relationship Id="rId442" Type="http://schemas.openxmlformats.org/officeDocument/2006/relationships/customXml" Target="../ink/ink2173.xml"/><Relationship Id="rId484" Type="http://schemas.openxmlformats.org/officeDocument/2006/relationships/image" Target="../media/image1867.png"/><Relationship Id="rId705" Type="http://schemas.openxmlformats.org/officeDocument/2006/relationships/customXml" Target="../ink/ink2306.xml"/><Relationship Id="rId137" Type="http://schemas.openxmlformats.org/officeDocument/2006/relationships/customXml" Target="../ink/ink2019.xml"/><Relationship Id="rId302" Type="http://schemas.openxmlformats.org/officeDocument/2006/relationships/customXml" Target="../ink/ink2103.xml"/><Relationship Id="rId344" Type="http://schemas.openxmlformats.org/officeDocument/2006/relationships/customXml" Target="../ink/ink2124.xml"/><Relationship Id="rId691" Type="http://schemas.openxmlformats.org/officeDocument/2006/relationships/customXml" Target="../ink/ink2299.xml"/><Relationship Id="rId747" Type="http://schemas.openxmlformats.org/officeDocument/2006/relationships/customXml" Target="../ink/ink2327.xml"/><Relationship Id="rId789" Type="http://schemas.openxmlformats.org/officeDocument/2006/relationships/image" Target="../media/image2018.png"/><Relationship Id="rId41" Type="http://schemas.openxmlformats.org/officeDocument/2006/relationships/image" Target="../media/image1409.png"/><Relationship Id="rId83" Type="http://schemas.openxmlformats.org/officeDocument/2006/relationships/image" Target="../media/image1430.png"/><Relationship Id="rId179" Type="http://schemas.openxmlformats.org/officeDocument/2006/relationships/customXml" Target="../ink/ink2041.xml"/><Relationship Id="rId386" Type="http://schemas.openxmlformats.org/officeDocument/2006/relationships/customXml" Target="../ink/ink2145.xml"/><Relationship Id="rId551" Type="http://schemas.openxmlformats.org/officeDocument/2006/relationships/image" Target="../media/image1900.png"/><Relationship Id="rId593" Type="http://schemas.openxmlformats.org/officeDocument/2006/relationships/image" Target="../media/image1921.png"/><Relationship Id="rId607" Type="http://schemas.openxmlformats.org/officeDocument/2006/relationships/customXml" Target="../ink/ink2257.xml"/><Relationship Id="rId649" Type="http://schemas.openxmlformats.org/officeDocument/2006/relationships/customXml" Target="../ink/ink2278.xml"/><Relationship Id="rId814" Type="http://schemas.openxmlformats.org/officeDocument/2006/relationships/customXml" Target="../ink/ink2361.xml"/><Relationship Id="rId190" Type="http://schemas.openxmlformats.org/officeDocument/2006/relationships/image" Target="../media/image1482.png"/><Relationship Id="rId204" Type="http://schemas.openxmlformats.org/officeDocument/2006/relationships/image" Target="../media/image1489.png"/><Relationship Id="rId246" Type="http://schemas.openxmlformats.org/officeDocument/2006/relationships/image" Target="../media/image1510.png"/><Relationship Id="rId288" Type="http://schemas.openxmlformats.org/officeDocument/2006/relationships/image" Target="../media/image1531.png"/><Relationship Id="rId411" Type="http://schemas.openxmlformats.org/officeDocument/2006/relationships/customXml" Target="../ink/ink2157.xml"/><Relationship Id="rId453" Type="http://schemas.openxmlformats.org/officeDocument/2006/relationships/customXml" Target="../ink/ink2179.xml"/><Relationship Id="rId509" Type="http://schemas.openxmlformats.org/officeDocument/2006/relationships/customXml" Target="../ink/ink2207.xml"/><Relationship Id="rId660" Type="http://schemas.openxmlformats.org/officeDocument/2006/relationships/image" Target="../media/image1954.png"/><Relationship Id="rId106" Type="http://schemas.openxmlformats.org/officeDocument/2006/relationships/image" Target="../media/image1441.png"/><Relationship Id="rId313" Type="http://schemas.openxmlformats.org/officeDocument/2006/relationships/image" Target="../media/image1782.png"/><Relationship Id="rId495" Type="http://schemas.openxmlformats.org/officeDocument/2006/relationships/customXml" Target="../ink/ink2200.xml"/><Relationship Id="rId716" Type="http://schemas.openxmlformats.org/officeDocument/2006/relationships/image" Target="../media/image1982.png"/><Relationship Id="rId758" Type="http://schemas.openxmlformats.org/officeDocument/2006/relationships/image" Target="../media/image2003.png"/><Relationship Id="rId10" Type="http://schemas.openxmlformats.org/officeDocument/2006/relationships/customXml" Target="../ink/ink1955.xml"/><Relationship Id="rId52" Type="http://schemas.openxmlformats.org/officeDocument/2006/relationships/customXml" Target="../ink/ink1976.xml"/><Relationship Id="rId94" Type="http://schemas.openxmlformats.org/officeDocument/2006/relationships/image" Target="../media/image1435.png"/><Relationship Id="rId148" Type="http://schemas.openxmlformats.org/officeDocument/2006/relationships/image" Target="../media/image1462.png"/><Relationship Id="rId355" Type="http://schemas.openxmlformats.org/officeDocument/2006/relationships/image" Target="../media/image1803.png"/><Relationship Id="rId397" Type="http://schemas.openxmlformats.org/officeDocument/2006/relationships/customXml" Target="../ink/ink2150.xml"/><Relationship Id="rId520" Type="http://schemas.openxmlformats.org/officeDocument/2006/relationships/image" Target="../media/image1885.png"/><Relationship Id="rId562" Type="http://schemas.openxmlformats.org/officeDocument/2006/relationships/customXml" Target="../ink/ink2234.xml"/><Relationship Id="rId618" Type="http://schemas.openxmlformats.org/officeDocument/2006/relationships/image" Target="../media/image1933.png"/><Relationship Id="rId825" Type="http://schemas.openxmlformats.org/officeDocument/2006/relationships/image" Target="../media/image2036.png"/><Relationship Id="rId215" Type="http://schemas.openxmlformats.org/officeDocument/2006/relationships/customXml" Target="../ink/ink2059.xml"/><Relationship Id="rId257" Type="http://schemas.openxmlformats.org/officeDocument/2006/relationships/customXml" Target="../ink/ink2080.xml"/><Relationship Id="rId422" Type="http://schemas.openxmlformats.org/officeDocument/2006/relationships/image" Target="../media/image1837.png"/><Relationship Id="rId464" Type="http://schemas.openxmlformats.org/officeDocument/2006/relationships/image" Target="../media/image1857.png"/><Relationship Id="rId299" Type="http://schemas.openxmlformats.org/officeDocument/2006/relationships/customXml" Target="../ink/ink2101.xml"/><Relationship Id="rId727" Type="http://schemas.openxmlformats.org/officeDocument/2006/relationships/customXml" Target="../ink/ink2317.xml"/><Relationship Id="rId63" Type="http://schemas.openxmlformats.org/officeDocument/2006/relationships/image" Target="../media/image1420.png"/><Relationship Id="rId159" Type="http://schemas.openxmlformats.org/officeDocument/2006/relationships/customXml" Target="../ink/ink2031.xml"/><Relationship Id="rId366" Type="http://schemas.openxmlformats.org/officeDocument/2006/relationships/customXml" Target="../ink/ink2135.xml"/><Relationship Id="rId573" Type="http://schemas.openxmlformats.org/officeDocument/2006/relationships/image" Target="../media/image1911.png"/><Relationship Id="rId780" Type="http://schemas.openxmlformats.org/officeDocument/2006/relationships/image" Target="../media/image2014.png"/><Relationship Id="rId226" Type="http://schemas.openxmlformats.org/officeDocument/2006/relationships/image" Target="../media/image1500.png"/><Relationship Id="rId433" Type="http://schemas.openxmlformats.org/officeDocument/2006/relationships/image" Target="../media/image1842.png"/><Relationship Id="rId640" Type="http://schemas.openxmlformats.org/officeDocument/2006/relationships/image" Target="../media/image1944.png"/><Relationship Id="rId738" Type="http://schemas.openxmlformats.org/officeDocument/2006/relationships/image" Target="../media/image1993.png"/><Relationship Id="rId74" Type="http://schemas.openxmlformats.org/officeDocument/2006/relationships/customXml" Target="../ink/ink1987.xml"/><Relationship Id="rId377" Type="http://schemas.openxmlformats.org/officeDocument/2006/relationships/image" Target="../media/image1814.png"/><Relationship Id="rId500" Type="http://schemas.openxmlformats.org/officeDocument/2006/relationships/image" Target="../media/image1875.png"/><Relationship Id="rId584" Type="http://schemas.openxmlformats.org/officeDocument/2006/relationships/customXml" Target="../ink/ink2245.xml"/><Relationship Id="rId805" Type="http://schemas.openxmlformats.org/officeDocument/2006/relationships/image" Target="../media/image2026.png"/><Relationship Id="rId5" Type="http://schemas.openxmlformats.org/officeDocument/2006/relationships/image" Target="../media/image1391.png"/><Relationship Id="rId237" Type="http://schemas.openxmlformats.org/officeDocument/2006/relationships/customXml" Target="../ink/ink2070.xml"/><Relationship Id="rId791" Type="http://schemas.openxmlformats.org/officeDocument/2006/relationships/image" Target="../media/image2019.png"/><Relationship Id="rId444" Type="http://schemas.openxmlformats.org/officeDocument/2006/relationships/customXml" Target="../ink/ink2174.xml"/><Relationship Id="rId651" Type="http://schemas.openxmlformats.org/officeDocument/2006/relationships/customXml" Target="../ink/ink2279.xml"/><Relationship Id="rId749" Type="http://schemas.openxmlformats.org/officeDocument/2006/relationships/customXml" Target="../ink/ink2328.xml"/><Relationship Id="rId290" Type="http://schemas.openxmlformats.org/officeDocument/2006/relationships/image" Target="../media/image1532.png"/><Relationship Id="rId304" Type="http://schemas.openxmlformats.org/officeDocument/2006/relationships/customXml" Target="../ink/ink2104.xml"/><Relationship Id="rId388" Type="http://schemas.openxmlformats.org/officeDocument/2006/relationships/customXml" Target="../ink/ink2146.xml"/><Relationship Id="rId511" Type="http://schemas.openxmlformats.org/officeDocument/2006/relationships/customXml" Target="../ink/ink2208.xml"/><Relationship Id="rId609" Type="http://schemas.openxmlformats.org/officeDocument/2006/relationships/customXml" Target="../ink/ink2258.xml"/><Relationship Id="rId85" Type="http://schemas.openxmlformats.org/officeDocument/2006/relationships/image" Target="../media/image1431.png"/><Relationship Id="rId150" Type="http://schemas.openxmlformats.org/officeDocument/2006/relationships/image" Target="../media/image1463.png"/><Relationship Id="rId595" Type="http://schemas.openxmlformats.org/officeDocument/2006/relationships/customXml" Target="../ink/ink2251.xml"/><Relationship Id="rId816" Type="http://schemas.openxmlformats.org/officeDocument/2006/relationships/customXml" Target="../ink/ink2362.xml"/><Relationship Id="rId248" Type="http://schemas.openxmlformats.org/officeDocument/2006/relationships/image" Target="../media/image1511.png"/><Relationship Id="rId455" Type="http://schemas.openxmlformats.org/officeDocument/2006/relationships/customXml" Target="../ink/ink2180.xml"/><Relationship Id="rId662" Type="http://schemas.openxmlformats.org/officeDocument/2006/relationships/image" Target="../media/image1955.png"/><Relationship Id="rId12" Type="http://schemas.openxmlformats.org/officeDocument/2006/relationships/customXml" Target="../ink/ink1956.xml"/><Relationship Id="rId108" Type="http://schemas.openxmlformats.org/officeDocument/2006/relationships/image" Target="../media/image1442.png"/><Relationship Id="rId315" Type="http://schemas.openxmlformats.org/officeDocument/2006/relationships/image" Target="../media/image1783.png"/><Relationship Id="rId522" Type="http://schemas.openxmlformats.org/officeDocument/2006/relationships/image" Target="../media/image1886.png"/><Relationship Id="rId96" Type="http://schemas.openxmlformats.org/officeDocument/2006/relationships/image" Target="../media/image1436.png"/><Relationship Id="rId161" Type="http://schemas.openxmlformats.org/officeDocument/2006/relationships/customXml" Target="../ink/ink2032.xml"/><Relationship Id="rId399" Type="http://schemas.openxmlformats.org/officeDocument/2006/relationships/customXml" Target="../ink/ink2151.xml"/><Relationship Id="rId827" Type="http://schemas.openxmlformats.org/officeDocument/2006/relationships/image" Target="../media/image2037.png"/><Relationship Id="rId259" Type="http://schemas.openxmlformats.org/officeDocument/2006/relationships/customXml" Target="../ink/ink2081.xml"/><Relationship Id="rId466" Type="http://schemas.openxmlformats.org/officeDocument/2006/relationships/image" Target="../media/image1858.png"/><Relationship Id="rId673" Type="http://schemas.openxmlformats.org/officeDocument/2006/relationships/customXml" Target="../ink/ink2290.xml"/><Relationship Id="rId23" Type="http://schemas.openxmlformats.org/officeDocument/2006/relationships/image" Target="../media/image1400.png"/><Relationship Id="rId119" Type="http://schemas.openxmlformats.org/officeDocument/2006/relationships/customXml" Target="../ink/ink2010.xml"/><Relationship Id="rId326" Type="http://schemas.openxmlformats.org/officeDocument/2006/relationships/customXml" Target="../ink/ink2115.xml"/><Relationship Id="rId533" Type="http://schemas.openxmlformats.org/officeDocument/2006/relationships/customXml" Target="../ink/ink2219.xml"/><Relationship Id="rId740" Type="http://schemas.openxmlformats.org/officeDocument/2006/relationships/image" Target="../media/image1994.png"/><Relationship Id="rId838" Type="http://schemas.openxmlformats.org/officeDocument/2006/relationships/customXml" Target="../ink/ink2373.xml"/><Relationship Id="rId172" Type="http://schemas.openxmlformats.org/officeDocument/2006/relationships/image" Target="../media/image1473.png"/><Relationship Id="rId477" Type="http://schemas.openxmlformats.org/officeDocument/2006/relationships/customXml" Target="../ink/ink2191.xml"/><Relationship Id="rId600" Type="http://schemas.openxmlformats.org/officeDocument/2006/relationships/image" Target="../media/image1924.png"/><Relationship Id="rId684" Type="http://schemas.openxmlformats.org/officeDocument/2006/relationships/image" Target="../media/image1966.png"/><Relationship Id="rId337" Type="http://schemas.openxmlformats.org/officeDocument/2006/relationships/image" Target="../media/image1794.png"/><Relationship Id="rId34" Type="http://schemas.openxmlformats.org/officeDocument/2006/relationships/customXml" Target="../ink/ink1967.xml"/><Relationship Id="rId544" Type="http://schemas.openxmlformats.org/officeDocument/2006/relationships/customXml" Target="../ink/ink2225.xml"/><Relationship Id="rId751" Type="http://schemas.openxmlformats.org/officeDocument/2006/relationships/customXml" Target="../ink/ink2329.xml"/><Relationship Id="rId183" Type="http://schemas.openxmlformats.org/officeDocument/2006/relationships/customXml" Target="../ink/ink2043.xml"/><Relationship Id="rId390" Type="http://schemas.openxmlformats.org/officeDocument/2006/relationships/image" Target="../media/image1821.png"/><Relationship Id="rId404" Type="http://schemas.openxmlformats.org/officeDocument/2006/relationships/image" Target="../media/image1828.png"/><Relationship Id="rId611" Type="http://schemas.openxmlformats.org/officeDocument/2006/relationships/customXml" Target="../ink/ink2259.xml"/><Relationship Id="rId250" Type="http://schemas.openxmlformats.org/officeDocument/2006/relationships/image" Target="../media/image1512.png"/><Relationship Id="rId488" Type="http://schemas.openxmlformats.org/officeDocument/2006/relationships/image" Target="../media/image1869.png"/><Relationship Id="rId695" Type="http://schemas.openxmlformats.org/officeDocument/2006/relationships/customXml" Target="../ink/ink2301.xml"/><Relationship Id="rId709" Type="http://schemas.openxmlformats.org/officeDocument/2006/relationships/customXml" Target="../ink/ink2308.xml"/><Relationship Id="rId45" Type="http://schemas.openxmlformats.org/officeDocument/2006/relationships/image" Target="../media/image1411.png"/><Relationship Id="rId110" Type="http://schemas.openxmlformats.org/officeDocument/2006/relationships/image" Target="../media/image1443.png"/><Relationship Id="rId348" Type="http://schemas.openxmlformats.org/officeDocument/2006/relationships/customXml" Target="../ink/ink2126.xml"/><Relationship Id="rId555" Type="http://schemas.openxmlformats.org/officeDocument/2006/relationships/image" Target="../media/image1902.png"/><Relationship Id="rId762" Type="http://schemas.openxmlformats.org/officeDocument/2006/relationships/image" Target="../media/image2005.png"/><Relationship Id="rId194" Type="http://schemas.openxmlformats.org/officeDocument/2006/relationships/image" Target="../media/image1484.png"/><Relationship Id="rId208" Type="http://schemas.openxmlformats.org/officeDocument/2006/relationships/image" Target="../media/image1491.png"/><Relationship Id="rId415" Type="http://schemas.openxmlformats.org/officeDocument/2006/relationships/customXml" Target="../ink/ink2159.xml"/><Relationship Id="rId622" Type="http://schemas.openxmlformats.org/officeDocument/2006/relationships/image" Target="../media/image1935.png"/><Relationship Id="rId261" Type="http://schemas.openxmlformats.org/officeDocument/2006/relationships/customXml" Target="../ink/ink2082.xml"/><Relationship Id="rId499" Type="http://schemas.openxmlformats.org/officeDocument/2006/relationships/customXml" Target="../ink/ink2202.xml"/><Relationship Id="rId56" Type="http://schemas.openxmlformats.org/officeDocument/2006/relationships/customXml" Target="../ink/ink1978.xml"/><Relationship Id="rId359" Type="http://schemas.openxmlformats.org/officeDocument/2006/relationships/image" Target="../media/image1805.png"/><Relationship Id="rId566" Type="http://schemas.openxmlformats.org/officeDocument/2006/relationships/customXml" Target="../ink/ink2236.xml"/><Relationship Id="rId773" Type="http://schemas.openxmlformats.org/officeDocument/2006/relationships/customXml" Target="../ink/ink2340.xml"/><Relationship Id="rId121" Type="http://schemas.openxmlformats.org/officeDocument/2006/relationships/customXml" Target="../ink/ink2011.xml"/><Relationship Id="rId219" Type="http://schemas.openxmlformats.org/officeDocument/2006/relationships/customXml" Target="../ink/ink2061.xml"/><Relationship Id="rId426" Type="http://schemas.openxmlformats.org/officeDocument/2006/relationships/customXml" Target="../ink/ink2165.xml"/><Relationship Id="rId633" Type="http://schemas.openxmlformats.org/officeDocument/2006/relationships/customXml" Target="../ink/ink2270.xml"/><Relationship Id="rId840" Type="http://schemas.openxmlformats.org/officeDocument/2006/relationships/customXml" Target="../ink/ink2374.xml"/><Relationship Id="rId67" Type="http://schemas.openxmlformats.org/officeDocument/2006/relationships/image" Target="../media/image1422.png"/><Relationship Id="rId272" Type="http://schemas.openxmlformats.org/officeDocument/2006/relationships/image" Target="../media/image1523.png"/><Relationship Id="rId577" Type="http://schemas.openxmlformats.org/officeDocument/2006/relationships/image" Target="../media/image1913.png"/><Relationship Id="rId700" Type="http://schemas.openxmlformats.org/officeDocument/2006/relationships/image" Target="../media/image1974.png"/><Relationship Id="rId132" Type="http://schemas.openxmlformats.org/officeDocument/2006/relationships/image" Target="../media/image1454.png"/><Relationship Id="rId784" Type="http://schemas.openxmlformats.org/officeDocument/2006/relationships/image" Target="../media/image2016.png"/><Relationship Id="rId437" Type="http://schemas.openxmlformats.org/officeDocument/2006/relationships/image" Target="../media/image1844.png"/><Relationship Id="rId644" Type="http://schemas.openxmlformats.org/officeDocument/2006/relationships/image" Target="../media/image1946.png"/><Relationship Id="rId283" Type="http://schemas.openxmlformats.org/officeDocument/2006/relationships/customXml" Target="../ink/ink2093.xml"/><Relationship Id="rId490" Type="http://schemas.openxmlformats.org/officeDocument/2006/relationships/image" Target="../media/image1870.png"/><Relationship Id="rId504" Type="http://schemas.openxmlformats.org/officeDocument/2006/relationships/image" Target="../media/image1877.png"/><Relationship Id="rId711" Type="http://schemas.openxmlformats.org/officeDocument/2006/relationships/customXml" Target="../ink/ink2309.xml"/><Relationship Id="rId78" Type="http://schemas.openxmlformats.org/officeDocument/2006/relationships/customXml" Target="../ink/ink1989.xml"/><Relationship Id="rId143" Type="http://schemas.openxmlformats.org/officeDocument/2006/relationships/customXml" Target="../ink/ink2022.xml"/><Relationship Id="rId350" Type="http://schemas.openxmlformats.org/officeDocument/2006/relationships/customXml" Target="../ink/ink2127.xml"/><Relationship Id="rId588" Type="http://schemas.openxmlformats.org/officeDocument/2006/relationships/customXml" Target="../ink/ink2247.xml"/><Relationship Id="rId795" Type="http://schemas.openxmlformats.org/officeDocument/2006/relationships/image" Target="../media/image2021.png"/><Relationship Id="rId809" Type="http://schemas.openxmlformats.org/officeDocument/2006/relationships/image" Target="../media/image2028.png"/><Relationship Id="rId9" Type="http://schemas.openxmlformats.org/officeDocument/2006/relationships/image" Target="../media/image1393.png"/><Relationship Id="rId210" Type="http://schemas.openxmlformats.org/officeDocument/2006/relationships/image" Target="../media/image1492.png"/><Relationship Id="rId448" Type="http://schemas.openxmlformats.org/officeDocument/2006/relationships/customXml" Target="../ink/ink2176.xml"/><Relationship Id="rId655" Type="http://schemas.openxmlformats.org/officeDocument/2006/relationships/customXml" Target="../ink/ink2281.xml"/><Relationship Id="rId294" Type="http://schemas.openxmlformats.org/officeDocument/2006/relationships/image" Target="../media/image1534.png"/><Relationship Id="rId308" Type="http://schemas.openxmlformats.org/officeDocument/2006/relationships/customXml" Target="../ink/ink2106.xml"/><Relationship Id="rId515" Type="http://schemas.openxmlformats.org/officeDocument/2006/relationships/customXml" Target="../ink/ink2210.xml"/><Relationship Id="rId722" Type="http://schemas.openxmlformats.org/officeDocument/2006/relationships/image" Target="../media/image1985.png"/><Relationship Id="rId89" Type="http://schemas.openxmlformats.org/officeDocument/2006/relationships/image" Target="../media/image1433.png"/><Relationship Id="rId154" Type="http://schemas.openxmlformats.org/officeDocument/2006/relationships/image" Target="../media/image1465.png"/><Relationship Id="rId361" Type="http://schemas.openxmlformats.org/officeDocument/2006/relationships/image" Target="../media/image1806.png"/><Relationship Id="rId599" Type="http://schemas.openxmlformats.org/officeDocument/2006/relationships/customXml" Target="../ink/ink2253.xml"/><Relationship Id="rId459" Type="http://schemas.openxmlformats.org/officeDocument/2006/relationships/customXml" Target="../ink/ink2182.xml"/><Relationship Id="rId666" Type="http://schemas.openxmlformats.org/officeDocument/2006/relationships/image" Target="../media/image1957.png"/><Relationship Id="rId16" Type="http://schemas.openxmlformats.org/officeDocument/2006/relationships/customXml" Target="../ink/ink1958.xml"/><Relationship Id="rId221" Type="http://schemas.openxmlformats.org/officeDocument/2006/relationships/customXml" Target="../ink/ink2062.xml"/><Relationship Id="rId319" Type="http://schemas.openxmlformats.org/officeDocument/2006/relationships/image" Target="../media/image1785.png"/><Relationship Id="rId526" Type="http://schemas.openxmlformats.org/officeDocument/2006/relationships/image" Target="../media/image1888.png"/><Relationship Id="rId733" Type="http://schemas.openxmlformats.org/officeDocument/2006/relationships/customXml" Target="../ink/ink2320.xml"/><Relationship Id="rId165" Type="http://schemas.openxmlformats.org/officeDocument/2006/relationships/customXml" Target="../ink/ink2034.xml"/><Relationship Id="rId372" Type="http://schemas.openxmlformats.org/officeDocument/2006/relationships/customXml" Target="../ink/ink2138.xml"/><Relationship Id="rId677" Type="http://schemas.openxmlformats.org/officeDocument/2006/relationships/customXml" Target="../ink/ink2292.xml"/><Relationship Id="rId800" Type="http://schemas.openxmlformats.org/officeDocument/2006/relationships/customXml" Target="../ink/ink2354.xml"/><Relationship Id="rId232" Type="http://schemas.openxmlformats.org/officeDocument/2006/relationships/image" Target="../media/image1503.png"/><Relationship Id="rId27" Type="http://schemas.openxmlformats.org/officeDocument/2006/relationships/image" Target="../media/image1402.png"/><Relationship Id="rId537" Type="http://schemas.openxmlformats.org/officeDocument/2006/relationships/image" Target="../media/image1893.png"/><Relationship Id="rId744" Type="http://schemas.openxmlformats.org/officeDocument/2006/relationships/image" Target="../media/image1996.png"/><Relationship Id="rId80" Type="http://schemas.openxmlformats.org/officeDocument/2006/relationships/customXml" Target="../ink/ink1990.xml"/><Relationship Id="rId176" Type="http://schemas.openxmlformats.org/officeDocument/2006/relationships/image" Target="../media/image1475.png"/><Relationship Id="rId383" Type="http://schemas.openxmlformats.org/officeDocument/2006/relationships/image" Target="../media/image1817.png"/><Relationship Id="rId590" Type="http://schemas.openxmlformats.org/officeDocument/2006/relationships/customXml" Target="../ink/ink2248.xml"/><Relationship Id="rId604" Type="http://schemas.openxmlformats.org/officeDocument/2006/relationships/image" Target="../media/image1926.png"/><Relationship Id="rId811" Type="http://schemas.openxmlformats.org/officeDocument/2006/relationships/image" Target="../media/image2029.png"/><Relationship Id="rId243" Type="http://schemas.openxmlformats.org/officeDocument/2006/relationships/customXml" Target="../ink/ink2073.xml"/><Relationship Id="rId450" Type="http://schemas.openxmlformats.org/officeDocument/2006/relationships/image" Target="../media/image1850.png"/><Relationship Id="rId688" Type="http://schemas.openxmlformats.org/officeDocument/2006/relationships/image" Target="../media/image1968.png"/><Relationship Id="rId38" Type="http://schemas.openxmlformats.org/officeDocument/2006/relationships/customXml" Target="../ink/ink1969.xml"/><Relationship Id="rId103" Type="http://schemas.openxmlformats.org/officeDocument/2006/relationships/customXml" Target="../ink/ink2002.xml"/><Relationship Id="rId310" Type="http://schemas.openxmlformats.org/officeDocument/2006/relationships/customXml" Target="../ink/ink2107.xml"/><Relationship Id="rId548" Type="http://schemas.openxmlformats.org/officeDocument/2006/relationships/customXml" Target="../ink/ink2227.xml"/><Relationship Id="rId755" Type="http://schemas.openxmlformats.org/officeDocument/2006/relationships/customXml" Target="../ink/ink2331.xml"/><Relationship Id="rId91" Type="http://schemas.openxmlformats.org/officeDocument/2006/relationships/image" Target="../media/image1434.png"/><Relationship Id="rId187" Type="http://schemas.openxmlformats.org/officeDocument/2006/relationships/customXml" Target="../ink/ink2045.xml"/><Relationship Id="rId394" Type="http://schemas.openxmlformats.org/officeDocument/2006/relationships/image" Target="../media/image1823.png"/><Relationship Id="rId408" Type="http://schemas.openxmlformats.org/officeDocument/2006/relationships/image" Target="../media/image1830.png"/><Relationship Id="rId615" Type="http://schemas.openxmlformats.org/officeDocument/2006/relationships/customXml" Target="../ink/ink2261.xml"/><Relationship Id="rId822" Type="http://schemas.openxmlformats.org/officeDocument/2006/relationships/customXml" Target="../ink/ink2365.xml"/><Relationship Id="rId254" Type="http://schemas.openxmlformats.org/officeDocument/2006/relationships/image" Target="../media/image1514.png"/><Relationship Id="rId699" Type="http://schemas.openxmlformats.org/officeDocument/2006/relationships/customXml" Target="../ink/ink2303.xml"/><Relationship Id="rId49" Type="http://schemas.openxmlformats.org/officeDocument/2006/relationships/image" Target="../media/image1413.png"/><Relationship Id="rId114" Type="http://schemas.openxmlformats.org/officeDocument/2006/relationships/image" Target="../media/image1445.png"/><Relationship Id="rId461" Type="http://schemas.openxmlformats.org/officeDocument/2006/relationships/customXml" Target="../ink/ink2183.xml"/><Relationship Id="rId559" Type="http://schemas.openxmlformats.org/officeDocument/2006/relationships/image" Target="../media/image1904.png"/><Relationship Id="rId766" Type="http://schemas.openxmlformats.org/officeDocument/2006/relationships/image" Target="../media/image2007.png"/><Relationship Id="rId198" Type="http://schemas.openxmlformats.org/officeDocument/2006/relationships/image" Target="../media/image1486.png"/><Relationship Id="rId321" Type="http://schemas.openxmlformats.org/officeDocument/2006/relationships/image" Target="../media/image1786.png"/><Relationship Id="rId419" Type="http://schemas.openxmlformats.org/officeDocument/2006/relationships/customXml" Target="../ink/ink2161.xml"/><Relationship Id="rId626" Type="http://schemas.openxmlformats.org/officeDocument/2006/relationships/image" Target="../media/image1937.png"/><Relationship Id="rId833" Type="http://schemas.openxmlformats.org/officeDocument/2006/relationships/image" Target="../media/image2040.png"/><Relationship Id="rId265" Type="http://schemas.openxmlformats.org/officeDocument/2006/relationships/customXml" Target="../ink/ink2084.xml"/><Relationship Id="rId472" Type="http://schemas.openxmlformats.org/officeDocument/2006/relationships/image" Target="../media/image1861.png"/><Relationship Id="rId125" Type="http://schemas.openxmlformats.org/officeDocument/2006/relationships/customXml" Target="../ink/ink2013.xml"/><Relationship Id="rId332" Type="http://schemas.openxmlformats.org/officeDocument/2006/relationships/customXml" Target="../ink/ink2118.xml"/><Relationship Id="rId777" Type="http://schemas.openxmlformats.org/officeDocument/2006/relationships/customXml" Target="../ink/ink2342.xml"/><Relationship Id="rId637" Type="http://schemas.openxmlformats.org/officeDocument/2006/relationships/customXml" Target="../ink/ink2272.xml"/><Relationship Id="rId844" Type="http://schemas.openxmlformats.org/officeDocument/2006/relationships/customXml" Target="../ink/ink2376.xml"/><Relationship Id="rId276" Type="http://schemas.openxmlformats.org/officeDocument/2006/relationships/image" Target="../media/image1525.png"/><Relationship Id="rId483" Type="http://schemas.openxmlformats.org/officeDocument/2006/relationships/customXml" Target="../ink/ink2194.xml"/><Relationship Id="rId690" Type="http://schemas.openxmlformats.org/officeDocument/2006/relationships/image" Target="../media/image1969.png"/><Relationship Id="rId704" Type="http://schemas.openxmlformats.org/officeDocument/2006/relationships/image" Target="../media/image1976.png"/><Relationship Id="rId40" Type="http://schemas.openxmlformats.org/officeDocument/2006/relationships/customXml" Target="../ink/ink1970.xml"/><Relationship Id="rId136" Type="http://schemas.openxmlformats.org/officeDocument/2006/relationships/image" Target="../media/image1456.png"/><Relationship Id="rId343" Type="http://schemas.openxmlformats.org/officeDocument/2006/relationships/image" Target="../media/image1797.png"/><Relationship Id="rId550" Type="http://schemas.openxmlformats.org/officeDocument/2006/relationships/customXml" Target="../ink/ink2228.xml"/><Relationship Id="rId788" Type="http://schemas.openxmlformats.org/officeDocument/2006/relationships/customXml" Target="../ink/ink2348.xml"/><Relationship Id="rId203" Type="http://schemas.openxmlformats.org/officeDocument/2006/relationships/customXml" Target="../ink/ink2053.xml"/><Relationship Id="rId648" Type="http://schemas.openxmlformats.org/officeDocument/2006/relationships/image" Target="../media/image1948.png"/><Relationship Id="rId287" Type="http://schemas.openxmlformats.org/officeDocument/2006/relationships/customXml" Target="../ink/ink2095.xml"/><Relationship Id="rId410" Type="http://schemas.openxmlformats.org/officeDocument/2006/relationships/image" Target="../media/image1831.png"/><Relationship Id="rId494" Type="http://schemas.openxmlformats.org/officeDocument/2006/relationships/image" Target="../media/image1872.png"/><Relationship Id="rId508" Type="http://schemas.openxmlformats.org/officeDocument/2006/relationships/image" Target="../media/image1879.png"/><Relationship Id="rId715" Type="http://schemas.openxmlformats.org/officeDocument/2006/relationships/customXml" Target="../ink/ink2311.xml"/><Relationship Id="rId147" Type="http://schemas.openxmlformats.org/officeDocument/2006/relationships/customXml" Target="../ink/ink2024.xml"/><Relationship Id="rId354" Type="http://schemas.openxmlformats.org/officeDocument/2006/relationships/customXml" Target="../ink/ink2129.xml"/><Relationship Id="rId799" Type="http://schemas.openxmlformats.org/officeDocument/2006/relationships/image" Target="../media/image2023.png"/><Relationship Id="rId51" Type="http://schemas.openxmlformats.org/officeDocument/2006/relationships/image" Target="../media/image1414.png"/><Relationship Id="rId561" Type="http://schemas.openxmlformats.org/officeDocument/2006/relationships/image" Target="../media/image1905.png"/><Relationship Id="rId659" Type="http://schemas.openxmlformats.org/officeDocument/2006/relationships/customXml" Target="../ink/ink2283.xml"/><Relationship Id="rId214" Type="http://schemas.openxmlformats.org/officeDocument/2006/relationships/image" Target="../media/image1494.png"/><Relationship Id="rId298" Type="http://schemas.openxmlformats.org/officeDocument/2006/relationships/image" Target="../media/image1536.png"/><Relationship Id="rId421" Type="http://schemas.openxmlformats.org/officeDocument/2006/relationships/customXml" Target="../ink/ink2162.xml"/><Relationship Id="rId519" Type="http://schemas.openxmlformats.org/officeDocument/2006/relationships/customXml" Target="../ink/ink2212.xml"/><Relationship Id="rId158" Type="http://schemas.openxmlformats.org/officeDocument/2006/relationships/image" Target="../media/image1466.png"/><Relationship Id="rId726" Type="http://schemas.openxmlformats.org/officeDocument/2006/relationships/image" Target="../media/image1987.png"/><Relationship Id="rId62" Type="http://schemas.openxmlformats.org/officeDocument/2006/relationships/customXml" Target="../ink/ink1981.xml"/><Relationship Id="rId365" Type="http://schemas.openxmlformats.org/officeDocument/2006/relationships/image" Target="../media/image1808.png"/><Relationship Id="rId572" Type="http://schemas.openxmlformats.org/officeDocument/2006/relationships/customXml" Target="../ink/ink2239.xml"/><Relationship Id="rId225" Type="http://schemas.openxmlformats.org/officeDocument/2006/relationships/customXml" Target="../ink/ink2064.xml"/><Relationship Id="rId432" Type="http://schemas.openxmlformats.org/officeDocument/2006/relationships/customXml" Target="../ink/ink2168.xml"/><Relationship Id="rId737" Type="http://schemas.openxmlformats.org/officeDocument/2006/relationships/customXml" Target="../ink/ink2322.xml"/><Relationship Id="rId73" Type="http://schemas.openxmlformats.org/officeDocument/2006/relationships/image" Target="../media/image1425.png"/><Relationship Id="rId169" Type="http://schemas.openxmlformats.org/officeDocument/2006/relationships/customXml" Target="../ink/ink2036.xml"/><Relationship Id="rId376" Type="http://schemas.openxmlformats.org/officeDocument/2006/relationships/customXml" Target="../ink/ink2140.xml"/><Relationship Id="rId583" Type="http://schemas.openxmlformats.org/officeDocument/2006/relationships/image" Target="../media/image1916.png"/><Relationship Id="rId790" Type="http://schemas.openxmlformats.org/officeDocument/2006/relationships/customXml" Target="../ink/ink2349.xml"/><Relationship Id="rId804" Type="http://schemas.openxmlformats.org/officeDocument/2006/relationships/customXml" Target="../ink/ink2356.xml"/><Relationship Id="rId4" Type="http://schemas.openxmlformats.org/officeDocument/2006/relationships/customXml" Target="../ink/ink1952.xml"/><Relationship Id="rId236" Type="http://schemas.openxmlformats.org/officeDocument/2006/relationships/image" Target="../media/image1505.png"/><Relationship Id="rId443" Type="http://schemas.openxmlformats.org/officeDocument/2006/relationships/image" Target="../media/image1847.png"/><Relationship Id="rId650" Type="http://schemas.openxmlformats.org/officeDocument/2006/relationships/image" Target="../media/image1949.png"/><Relationship Id="rId303" Type="http://schemas.openxmlformats.org/officeDocument/2006/relationships/image" Target="../media/image1775.png"/><Relationship Id="rId748" Type="http://schemas.openxmlformats.org/officeDocument/2006/relationships/image" Target="../media/image1998.png"/><Relationship Id="rId84" Type="http://schemas.openxmlformats.org/officeDocument/2006/relationships/customXml" Target="../ink/ink1992.xml"/><Relationship Id="rId387" Type="http://schemas.openxmlformats.org/officeDocument/2006/relationships/image" Target="../media/image1819.png"/><Relationship Id="rId510" Type="http://schemas.openxmlformats.org/officeDocument/2006/relationships/image" Target="../media/image1880.png"/><Relationship Id="rId594" Type="http://schemas.openxmlformats.org/officeDocument/2006/relationships/customXml" Target="../ink/ink2250.xml"/><Relationship Id="rId608" Type="http://schemas.openxmlformats.org/officeDocument/2006/relationships/image" Target="../media/image1928.png"/><Relationship Id="rId815" Type="http://schemas.openxmlformats.org/officeDocument/2006/relationships/image" Target="../media/image2031.png"/><Relationship Id="rId247" Type="http://schemas.openxmlformats.org/officeDocument/2006/relationships/customXml" Target="../ink/ink2075.xml"/><Relationship Id="rId107" Type="http://schemas.openxmlformats.org/officeDocument/2006/relationships/customXml" Target="../ink/ink2004.xml"/><Relationship Id="rId454" Type="http://schemas.openxmlformats.org/officeDocument/2006/relationships/image" Target="../media/image1852.png"/><Relationship Id="rId661" Type="http://schemas.openxmlformats.org/officeDocument/2006/relationships/customXml" Target="../ink/ink2284.xml"/><Relationship Id="rId759" Type="http://schemas.openxmlformats.org/officeDocument/2006/relationships/customXml" Target="../ink/ink2333.xml"/><Relationship Id="rId11" Type="http://schemas.openxmlformats.org/officeDocument/2006/relationships/image" Target="../media/image1394.png"/><Relationship Id="rId314" Type="http://schemas.openxmlformats.org/officeDocument/2006/relationships/customXml" Target="../ink/ink2109.xml"/><Relationship Id="rId398" Type="http://schemas.openxmlformats.org/officeDocument/2006/relationships/image" Target="../media/image1825.png"/><Relationship Id="rId521" Type="http://schemas.openxmlformats.org/officeDocument/2006/relationships/customXml" Target="../ink/ink2213.xml"/><Relationship Id="rId619" Type="http://schemas.openxmlformats.org/officeDocument/2006/relationships/customXml" Target="../ink/ink2263.xml"/><Relationship Id="rId95" Type="http://schemas.openxmlformats.org/officeDocument/2006/relationships/customXml" Target="../ink/ink1998.xml"/><Relationship Id="rId160" Type="http://schemas.openxmlformats.org/officeDocument/2006/relationships/image" Target="../media/image1467.png"/><Relationship Id="rId826" Type="http://schemas.openxmlformats.org/officeDocument/2006/relationships/customXml" Target="../ink/ink2367.xml"/><Relationship Id="rId258" Type="http://schemas.openxmlformats.org/officeDocument/2006/relationships/image" Target="../media/image1516.png"/><Relationship Id="rId465" Type="http://schemas.openxmlformats.org/officeDocument/2006/relationships/customXml" Target="../ink/ink2185.xml"/><Relationship Id="rId672" Type="http://schemas.openxmlformats.org/officeDocument/2006/relationships/image" Target="../media/image1960.png"/><Relationship Id="rId22" Type="http://schemas.openxmlformats.org/officeDocument/2006/relationships/customXml" Target="../ink/ink1961.xml"/><Relationship Id="rId118" Type="http://schemas.openxmlformats.org/officeDocument/2006/relationships/image" Target="../media/image1447.png"/><Relationship Id="rId325" Type="http://schemas.openxmlformats.org/officeDocument/2006/relationships/image" Target="../media/image1788.png"/><Relationship Id="rId532" Type="http://schemas.openxmlformats.org/officeDocument/2006/relationships/image" Target="../media/image1891.png"/><Relationship Id="rId171" Type="http://schemas.openxmlformats.org/officeDocument/2006/relationships/customXml" Target="../ink/ink2037.xml"/><Relationship Id="rId837" Type="http://schemas.openxmlformats.org/officeDocument/2006/relationships/image" Target="../media/image2042.png"/><Relationship Id="rId269" Type="http://schemas.openxmlformats.org/officeDocument/2006/relationships/customXml" Target="../ink/ink2086.xml"/><Relationship Id="rId476" Type="http://schemas.openxmlformats.org/officeDocument/2006/relationships/image" Target="../media/image1863.png"/><Relationship Id="rId683" Type="http://schemas.openxmlformats.org/officeDocument/2006/relationships/customXml" Target="../ink/ink2295.xml"/><Relationship Id="rId33" Type="http://schemas.openxmlformats.org/officeDocument/2006/relationships/image" Target="../media/image1405.png"/><Relationship Id="rId129" Type="http://schemas.openxmlformats.org/officeDocument/2006/relationships/customXml" Target="../ink/ink2015.xml"/><Relationship Id="rId336" Type="http://schemas.openxmlformats.org/officeDocument/2006/relationships/customXml" Target="../ink/ink2120.xml"/><Relationship Id="rId543" Type="http://schemas.openxmlformats.org/officeDocument/2006/relationships/image" Target="../media/image1896.png"/><Relationship Id="rId182" Type="http://schemas.openxmlformats.org/officeDocument/2006/relationships/image" Target="../media/image1478.png"/><Relationship Id="rId403" Type="http://schemas.openxmlformats.org/officeDocument/2006/relationships/customXml" Target="../ink/ink2153.xml"/><Relationship Id="rId750" Type="http://schemas.openxmlformats.org/officeDocument/2006/relationships/image" Target="../media/image1999.png"/><Relationship Id="rId487" Type="http://schemas.openxmlformats.org/officeDocument/2006/relationships/customXml" Target="../ink/ink2196.xml"/><Relationship Id="rId610" Type="http://schemas.openxmlformats.org/officeDocument/2006/relationships/image" Target="../media/image1929.png"/><Relationship Id="rId694" Type="http://schemas.openxmlformats.org/officeDocument/2006/relationships/image" Target="../media/image1971.png"/><Relationship Id="rId708" Type="http://schemas.openxmlformats.org/officeDocument/2006/relationships/image" Target="../media/image1978.png"/><Relationship Id="rId347" Type="http://schemas.openxmlformats.org/officeDocument/2006/relationships/image" Target="../media/image1799.png"/><Relationship Id="rId44" Type="http://schemas.openxmlformats.org/officeDocument/2006/relationships/customXml" Target="../ink/ink1972.xml"/><Relationship Id="rId554" Type="http://schemas.openxmlformats.org/officeDocument/2006/relationships/customXml" Target="../ink/ink2230.xml"/><Relationship Id="rId761" Type="http://schemas.openxmlformats.org/officeDocument/2006/relationships/customXml" Target="../ink/ink2334.xml"/><Relationship Id="rId193" Type="http://schemas.openxmlformats.org/officeDocument/2006/relationships/customXml" Target="../ink/ink2048.xml"/><Relationship Id="rId207" Type="http://schemas.openxmlformats.org/officeDocument/2006/relationships/customXml" Target="../ink/ink2055.xml"/><Relationship Id="rId414" Type="http://schemas.openxmlformats.org/officeDocument/2006/relationships/image" Target="../media/image1833.png"/><Relationship Id="rId498" Type="http://schemas.openxmlformats.org/officeDocument/2006/relationships/image" Target="../media/image1874.png"/><Relationship Id="rId621" Type="http://schemas.openxmlformats.org/officeDocument/2006/relationships/customXml" Target="../ink/ink2264.xml"/><Relationship Id="rId260" Type="http://schemas.openxmlformats.org/officeDocument/2006/relationships/image" Target="../media/image1517.png"/><Relationship Id="rId719" Type="http://schemas.openxmlformats.org/officeDocument/2006/relationships/customXml" Target="../ink/ink2313.xml"/><Relationship Id="rId55" Type="http://schemas.openxmlformats.org/officeDocument/2006/relationships/image" Target="../media/image1416.png"/><Relationship Id="rId120" Type="http://schemas.openxmlformats.org/officeDocument/2006/relationships/image" Target="../media/image1448.png"/><Relationship Id="rId358" Type="http://schemas.openxmlformats.org/officeDocument/2006/relationships/customXml" Target="../ink/ink2131.xml"/><Relationship Id="rId565" Type="http://schemas.openxmlformats.org/officeDocument/2006/relationships/image" Target="../media/image1907.png"/><Relationship Id="rId772" Type="http://schemas.openxmlformats.org/officeDocument/2006/relationships/image" Target="../media/image2010.png"/><Relationship Id="rId218" Type="http://schemas.openxmlformats.org/officeDocument/2006/relationships/image" Target="../media/image1496.png"/><Relationship Id="rId425" Type="http://schemas.openxmlformats.org/officeDocument/2006/relationships/customXml" Target="../ink/ink2164.xml"/><Relationship Id="rId632" Type="http://schemas.openxmlformats.org/officeDocument/2006/relationships/image" Target="../media/image1940.png"/><Relationship Id="rId271" Type="http://schemas.openxmlformats.org/officeDocument/2006/relationships/customXml" Target="../ink/ink208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9.png"/><Relationship Id="rId2" Type="http://schemas.openxmlformats.org/officeDocument/2006/relationships/image" Target="../media/image204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56.png"/><Relationship Id="rId18" Type="http://schemas.openxmlformats.org/officeDocument/2006/relationships/customXml" Target="../ink/ink2385.xml"/><Relationship Id="rId26" Type="http://schemas.openxmlformats.org/officeDocument/2006/relationships/customXml" Target="../ink/ink2389.xml"/><Relationship Id="rId39" Type="http://schemas.openxmlformats.org/officeDocument/2006/relationships/image" Target="../media/image2069.png"/><Relationship Id="rId21" Type="http://schemas.openxmlformats.org/officeDocument/2006/relationships/image" Target="../media/image2060.png"/><Relationship Id="rId34" Type="http://schemas.openxmlformats.org/officeDocument/2006/relationships/customXml" Target="../ink/ink2393.xml"/><Relationship Id="rId42" Type="http://schemas.openxmlformats.org/officeDocument/2006/relationships/customXml" Target="../ink/ink2397.xml"/><Relationship Id="rId47" Type="http://schemas.openxmlformats.org/officeDocument/2006/relationships/image" Target="../media/image2073.png"/><Relationship Id="rId50" Type="http://schemas.openxmlformats.org/officeDocument/2006/relationships/customXml" Target="../ink/ink2401.xml"/><Relationship Id="rId7" Type="http://schemas.openxmlformats.org/officeDocument/2006/relationships/image" Target="../media/image2053.png"/><Relationship Id="rId2" Type="http://schemas.openxmlformats.org/officeDocument/2006/relationships/image" Target="../media/image2050.png"/><Relationship Id="rId16" Type="http://schemas.openxmlformats.org/officeDocument/2006/relationships/customXml" Target="../ink/ink2384.xml"/><Relationship Id="rId29" Type="http://schemas.openxmlformats.org/officeDocument/2006/relationships/image" Target="../media/image2064.png"/><Relationship Id="rId11" Type="http://schemas.openxmlformats.org/officeDocument/2006/relationships/image" Target="../media/image2055.png"/><Relationship Id="rId24" Type="http://schemas.openxmlformats.org/officeDocument/2006/relationships/customXml" Target="../ink/ink2388.xml"/><Relationship Id="rId32" Type="http://schemas.openxmlformats.org/officeDocument/2006/relationships/customXml" Target="../ink/ink2392.xml"/><Relationship Id="rId37" Type="http://schemas.openxmlformats.org/officeDocument/2006/relationships/image" Target="../media/image2068.png"/><Relationship Id="rId40" Type="http://schemas.openxmlformats.org/officeDocument/2006/relationships/customXml" Target="../ink/ink2396.xml"/><Relationship Id="rId45" Type="http://schemas.openxmlformats.org/officeDocument/2006/relationships/image" Target="../media/image2072.png"/><Relationship Id="rId5" Type="http://schemas.openxmlformats.org/officeDocument/2006/relationships/image" Target="../media/image2052.png"/><Relationship Id="rId15" Type="http://schemas.openxmlformats.org/officeDocument/2006/relationships/image" Target="../media/image2057.png"/><Relationship Id="rId23" Type="http://schemas.openxmlformats.org/officeDocument/2006/relationships/image" Target="../media/image2061.png"/><Relationship Id="rId28" Type="http://schemas.openxmlformats.org/officeDocument/2006/relationships/customXml" Target="../ink/ink2390.xml"/><Relationship Id="rId36" Type="http://schemas.openxmlformats.org/officeDocument/2006/relationships/customXml" Target="../ink/ink2394.xml"/><Relationship Id="rId49" Type="http://schemas.openxmlformats.org/officeDocument/2006/relationships/image" Target="../media/image2074.png"/><Relationship Id="rId10" Type="http://schemas.openxmlformats.org/officeDocument/2006/relationships/customXml" Target="../ink/ink2381.xml"/><Relationship Id="rId19" Type="http://schemas.openxmlformats.org/officeDocument/2006/relationships/image" Target="../media/image2059.png"/><Relationship Id="rId31" Type="http://schemas.openxmlformats.org/officeDocument/2006/relationships/image" Target="../media/image2065.png"/><Relationship Id="rId44" Type="http://schemas.openxmlformats.org/officeDocument/2006/relationships/customXml" Target="../ink/ink2398.xml"/><Relationship Id="rId4" Type="http://schemas.openxmlformats.org/officeDocument/2006/relationships/customXml" Target="../ink/ink2378.xml"/><Relationship Id="rId9" Type="http://schemas.openxmlformats.org/officeDocument/2006/relationships/image" Target="../media/image2054.png"/><Relationship Id="rId14" Type="http://schemas.openxmlformats.org/officeDocument/2006/relationships/customXml" Target="../ink/ink2383.xml"/><Relationship Id="rId22" Type="http://schemas.openxmlformats.org/officeDocument/2006/relationships/customXml" Target="../ink/ink2387.xml"/><Relationship Id="rId27" Type="http://schemas.openxmlformats.org/officeDocument/2006/relationships/image" Target="../media/image2063.png"/><Relationship Id="rId30" Type="http://schemas.openxmlformats.org/officeDocument/2006/relationships/customXml" Target="../ink/ink2391.xml"/><Relationship Id="rId35" Type="http://schemas.openxmlformats.org/officeDocument/2006/relationships/image" Target="../media/image2067.png"/><Relationship Id="rId43" Type="http://schemas.openxmlformats.org/officeDocument/2006/relationships/image" Target="../media/image2071.png"/><Relationship Id="rId48" Type="http://schemas.openxmlformats.org/officeDocument/2006/relationships/customXml" Target="../ink/ink2400.xml"/><Relationship Id="rId8" Type="http://schemas.openxmlformats.org/officeDocument/2006/relationships/customXml" Target="../ink/ink2380.xml"/><Relationship Id="rId51" Type="http://schemas.openxmlformats.org/officeDocument/2006/relationships/image" Target="../media/image2075.png"/><Relationship Id="rId3" Type="http://schemas.openxmlformats.org/officeDocument/2006/relationships/image" Target="../media/image2051.png"/><Relationship Id="rId12" Type="http://schemas.openxmlformats.org/officeDocument/2006/relationships/customXml" Target="../ink/ink2382.xml"/><Relationship Id="rId17" Type="http://schemas.openxmlformats.org/officeDocument/2006/relationships/image" Target="../media/image2058.png"/><Relationship Id="rId25" Type="http://schemas.openxmlformats.org/officeDocument/2006/relationships/image" Target="../media/image2062.png"/><Relationship Id="rId33" Type="http://schemas.openxmlformats.org/officeDocument/2006/relationships/image" Target="../media/image2066.png"/><Relationship Id="rId38" Type="http://schemas.openxmlformats.org/officeDocument/2006/relationships/customXml" Target="../ink/ink2395.xml"/><Relationship Id="rId46" Type="http://schemas.openxmlformats.org/officeDocument/2006/relationships/customXml" Target="../ink/ink2399.xml"/><Relationship Id="rId20" Type="http://schemas.openxmlformats.org/officeDocument/2006/relationships/customXml" Target="../ink/ink2386.xml"/><Relationship Id="rId41" Type="http://schemas.openxmlformats.org/officeDocument/2006/relationships/image" Target="../media/image207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7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04.xml"/><Relationship Id="rId13" Type="http://schemas.openxmlformats.org/officeDocument/2006/relationships/image" Target="../media/image2080.png"/><Relationship Id="rId18" Type="http://schemas.openxmlformats.org/officeDocument/2006/relationships/customXml" Target="../ink/ink2409.xml"/><Relationship Id="rId26" Type="http://schemas.openxmlformats.org/officeDocument/2006/relationships/customXml" Target="../ink/ink2413.xml"/><Relationship Id="rId3" Type="http://schemas.openxmlformats.org/officeDocument/2006/relationships/image" Target="../media/image2051.png"/><Relationship Id="rId21" Type="http://schemas.openxmlformats.org/officeDocument/2006/relationships/image" Target="../media/image2084.png"/><Relationship Id="rId7" Type="http://schemas.openxmlformats.org/officeDocument/2006/relationships/image" Target="../media/image2077.png"/><Relationship Id="rId12" Type="http://schemas.openxmlformats.org/officeDocument/2006/relationships/customXml" Target="../ink/ink2406.xml"/><Relationship Id="rId17" Type="http://schemas.openxmlformats.org/officeDocument/2006/relationships/image" Target="../media/image2082.png"/><Relationship Id="rId25" Type="http://schemas.openxmlformats.org/officeDocument/2006/relationships/image" Target="../media/image2086.png"/><Relationship Id="rId2" Type="http://schemas.openxmlformats.org/officeDocument/2006/relationships/image" Target="../media/image2050.png"/><Relationship Id="rId16" Type="http://schemas.openxmlformats.org/officeDocument/2006/relationships/customXml" Target="../ink/ink2408.xml"/><Relationship Id="rId20" Type="http://schemas.openxmlformats.org/officeDocument/2006/relationships/customXml" Target="../ink/ink24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03.xml"/><Relationship Id="rId11" Type="http://schemas.openxmlformats.org/officeDocument/2006/relationships/image" Target="../media/image2079.png"/><Relationship Id="rId24" Type="http://schemas.openxmlformats.org/officeDocument/2006/relationships/customXml" Target="../ink/ink2412.xml"/><Relationship Id="rId5" Type="http://schemas.openxmlformats.org/officeDocument/2006/relationships/image" Target="../media/image2076.png"/><Relationship Id="rId15" Type="http://schemas.openxmlformats.org/officeDocument/2006/relationships/image" Target="../media/image2081.png"/><Relationship Id="rId23" Type="http://schemas.openxmlformats.org/officeDocument/2006/relationships/image" Target="../media/image2085.png"/><Relationship Id="rId10" Type="http://schemas.openxmlformats.org/officeDocument/2006/relationships/customXml" Target="../ink/ink2405.xml"/><Relationship Id="rId19" Type="http://schemas.openxmlformats.org/officeDocument/2006/relationships/image" Target="../media/image2083.png"/><Relationship Id="rId4" Type="http://schemas.openxmlformats.org/officeDocument/2006/relationships/customXml" Target="../ink/ink2402.xml"/><Relationship Id="rId9" Type="http://schemas.openxmlformats.org/officeDocument/2006/relationships/image" Target="../media/image2078.png"/><Relationship Id="rId14" Type="http://schemas.openxmlformats.org/officeDocument/2006/relationships/customXml" Target="../ink/ink2407.xml"/><Relationship Id="rId22" Type="http://schemas.openxmlformats.org/officeDocument/2006/relationships/customXml" Target="../ink/ink2411.xml"/><Relationship Id="rId27" Type="http://schemas.openxmlformats.org/officeDocument/2006/relationships/image" Target="../media/image208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8A6E8-64BA-EF88-62B1-E530D609C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000" b="0" i="0" u="none" strike="noStrike" baseline="0" dirty="0">
                <a:latin typeface="NimbusRomNo9L-Medi"/>
              </a:rPr>
              <a:t>Algorithmen und Datenstrukturen</a:t>
            </a:r>
            <a:br>
              <a:rPr lang="en-DE" sz="4000" b="0" i="0" u="none" strike="noStrike" baseline="0" dirty="0">
                <a:latin typeface="NimbusRomNo9L-Medi"/>
              </a:rPr>
            </a:br>
            <a:r>
              <a:rPr lang="en-DE" sz="2800" b="0" i="1" u="none" strike="noStrike" baseline="0" dirty="0">
                <a:latin typeface="NimbusRomNo9L-Medi"/>
              </a:rPr>
              <a:t>Ü</a:t>
            </a:r>
            <a:r>
              <a:rPr lang="de-DE" sz="2800" i="1" dirty="0" err="1">
                <a:latin typeface="NimbusRomNo9L-Medi"/>
              </a:rPr>
              <a:t>bungsblatt</a:t>
            </a:r>
            <a:r>
              <a:rPr lang="de-DE" sz="2800" i="1" dirty="0">
                <a:latin typeface="NimbusRomNo9L-Medi"/>
              </a:rPr>
              <a:t> </a:t>
            </a:r>
            <a:r>
              <a:rPr lang="en-DE" sz="2800" i="1" dirty="0">
                <a:latin typeface="NimbusRomNo9L-Medi"/>
              </a:rPr>
              <a:t>8:Suchen</a:t>
            </a:r>
            <a:endParaRPr lang="de-DE" sz="2800" i="1" dirty="0">
              <a:latin typeface="NimbusRomNo9L-Medi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CD855-B513-06A6-F749-B5D94DB08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DE" dirty="0"/>
              <a:t>Erya Wang </a:t>
            </a:r>
          </a:p>
          <a:p>
            <a:r>
              <a:rPr lang="de-DE" dirty="0"/>
              <a:t>Gruppe 14</a:t>
            </a:r>
            <a:r>
              <a:rPr lang="en-DE" dirty="0"/>
              <a:t> &amp;&amp; </a:t>
            </a:r>
            <a:r>
              <a:rPr lang="en-US" dirty="0"/>
              <a:t>Gruppe 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6370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0E06F-D4B2-EA15-222B-EB93E4A87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313902-2639-9BF6-32FF-918F2BECE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324" y="520700"/>
            <a:ext cx="7074486" cy="6097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F500D5-A49C-0646-FD06-64F555D79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684" y="239322"/>
            <a:ext cx="9267767" cy="46338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16DF842-F246-DE8C-9091-D0AF06F84F4C}"/>
              </a:ext>
            </a:extLst>
          </p:cNvPr>
          <p:cNvGrpSpPr/>
          <p:nvPr/>
        </p:nvGrpSpPr>
        <p:grpSpPr>
          <a:xfrm>
            <a:off x="1778000" y="235231"/>
            <a:ext cx="8689451" cy="6618678"/>
            <a:chOff x="1778000" y="239322"/>
            <a:chExt cx="8689451" cy="661867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1DD9B0D-94FD-E493-5F00-783BEA5B36F5}"/>
                </a:ext>
              </a:extLst>
            </p:cNvPr>
            <p:cNvCxnSpPr>
              <a:stCxn id="7" idx="0"/>
            </p:cNvCxnSpPr>
            <p:nvPr/>
          </p:nvCxnSpPr>
          <p:spPr>
            <a:xfrm flipH="1">
              <a:off x="5833567" y="239322"/>
              <a:ext cx="1" cy="6618678"/>
            </a:xfrm>
            <a:prstGeom prst="line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6CE5052-0152-75F6-1AF2-EBA798251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8000" y="3533694"/>
              <a:ext cx="8689451" cy="0"/>
            </a:xfrm>
            <a:prstGeom prst="line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1DC0E96-E4D2-2DA2-FE66-258B62ACF072}"/>
              </a:ext>
            </a:extLst>
          </p:cNvPr>
          <p:cNvCxnSpPr>
            <a:cxnSpLocks/>
          </p:cNvCxnSpPr>
          <p:nvPr/>
        </p:nvCxnSpPr>
        <p:spPr>
          <a:xfrm>
            <a:off x="2296324" y="2192055"/>
            <a:ext cx="3537243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17262F-4C31-892D-E9BF-04F5ADE6AF56}"/>
              </a:ext>
            </a:extLst>
          </p:cNvPr>
          <p:cNvCxnSpPr>
            <a:cxnSpLocks/>
          </p:cNvCxnSpPr>
          <p:nvPr/>
        </p:nvCxnSpPr>
        <p:spPr>
          <a:xfrm>
            <a:off x="4277887" y="702711"/>
            <a:ext cx="0" cy="2815127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0CD3FA-B615-ABEC-2D28-AF722E55AA0C}"/>
              </a:ext>
            </a:extLst>
          </p:cNvPr>
          <p:cNvCxnSpPr>
            <a:cxnSpLocks/>
          </p:cNvCxnSpPr>
          <p:nvPr/>
        </p:nvCxnSpPr>
        <p:spPr>
          <a:xfrm>
            <a:off x="5833567" y="2192055"/>
            <a:ext cx="3537243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BCD5AB-662C-E2A0-F51C-8A7AC82DB6F5}"/>
              </a:ext>
            </a:extLst>
          </p:cNvPr>
          <p:cNvCxnSpPr>
            <a:cxnSpLocks/>
          </p:cNvCxnSpPr>
          <p:nvPr/>
        </p:nvCxnSpPr>
        <p:spPr>
          <a:xfrm>
            <a:off x="7449059" y="714476"/>
            <a:ext cx="0" cy="281512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586A120-0CF7-A78D-C7D9-1EFE8861C5F2}"/>
              </a:ext>
            </a:extLst>
          </p:cNvPr>
          <p:cNvCxnSpPr/>
          <p:nvPr/>
        </p:nvCxnSpPr>
        <p:spPr>
          <a:xfrm>
            <a:off x="7449059" y="2821350"/>
            <a:ext cx="192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350EEA-3C90-8BCD-09EC-3F4F6C062161}"/>
              </a:ext>
            </a:extLst>
          </p:cNvPr>
          <p:cNvCxnSpPr>
            <a:cxnSpLocks/>
          </p:cNvCxnSpPr>
          <p:nvPr/>
        </p:nvCxnSpPr>
        <p:spPr>
          <a:xfrm>
            <a:off x="8229600" y="2203820"/>
            <a:ext cx="0" cy="13257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588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B6E1E8-DF41-E325-CC3B-F169259C6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113" y="699645"/>
            <a:ext cx="6904514" cy="59955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713565-E3EA-2C96-712E-FED3585B7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862484"/>
          </a:xfrm>
          <a:prstGeom prst="rect">
            <a:avLst/>
          </a:prstGeom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FE885D3-E227-76D0-0B6D-0132E3E027FF}"/>
              </a:ext>
            </a:extLst>
          </p:cNvPr>
          <p:cNvGrpSpPr/>
          <p:nvPr/>
        </p:nvGrpSpPr>
        <p:grpSpPr>
          <a:xfrm>
            <a:off x="3001428" y="1615784"/>
            <a:ext cx="6692760" cy="2705760"/>
            <a:chOff x="3001428" y="1615784"/>
            <a:chExt cx="6692760" cy="270576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8CC695B-F3BE-6F72-2885-4EFC6F2BAEC6}"/>
                </a:ext>
              </a:extLst>
            </p:cNvPr>
            <p:cNvGrpSpPr/>
            <p:nvPr/>
          </p:nvGrpSpPr>
          <p:grpSpPr>
            <a:xfrm>
              <a:off x="3001428" y="2126624"/>
              <a:ext cx="577080" cy="318960"/>
              <a:chOff x="3001428" y="2126624"/>
              <a:chExt cx="577080" cy="3189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31131AC2-5504-2D5C-D9D4-7727D688031A}"/>
                      </a:ext>
                    </a:extLst>
                  </p14:cNvPr>
                  <p14:cNvContentPartPr/>
                  <p14:nvPr/>
                </p14:nvContentPartPr>
                <p14:xfrm>
                  <a:off x="3001428" y="2270984"/>
                  <a:ext cx="127440" cy="174600"/>
                </p14:xfrm>
              </p:contentPart>
            </mc:Choice>
            <mc:Fallback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31131AC2-5504-2D5C-D9D4-7727D688031A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995308" y="2264864"/>
                    <a:ext cx="139680" cy="18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B09199F0-E1EC-4963-0A34-E51D1D6B0C8C}"/>
                      </a:ext>
                    </a:extLst>
                  </p14:cNvPr>
                  <p14:cNvContentPartPr/>
                  <p14:nvPr/>
                </p14:nvContentPartPr>
                <p14:xfrm>
                  <a:off x="3112668" y="2250464"/>
                  <a:ext cx="130680" cy="174240"/>
                </p14:xfrm>
              </p:contentPart>
            </mc:Choice>
            <mc:Fallback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B09199F0-E1EC-4963-0A34-E51D1D6B0C8C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106548" y="2244344"/>
                    <a:ext cx="142920" cy="186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92AC45C2-B107-2E65-1A02-1D859737FA74}"/>
                      </a:ext>
                    </a:extLst>
                  </p14:cNvPr>
                  <p14:cNvContentPartPr/>
                  <p14:nvPr/>
                </p14:nvContentPartPr>
                <p14:xfrm>
                  <a:off x="3266388" y="2292224"/>
                  <a:ext cx="38160" cy="66600"/>
                </p14:xfrm>
              </p:contentPart>
            </mc:Choice>
            <mc:Fallback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92AC45C2-B107-2E65-1A02-1D859737FA74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260268" y="2286104"/>
                    <a:ext cx="50400" cy="7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D262F55A-74FD-031A-ED26-85D07D22A80D}"/>
                      </a:ext>
                    </a:extLst>
                  </p14:cNvPr>
                  <p14:cNvContentPartPr/>
                  <p14:nvPr/>
                </p14:nvContentPartPr>
                <p14:xfrm>
                  <a:off x="3320028" y="2223104"/>
                  <a:ext cx="51480" cy="77400"/>
                </p14:xfrm>
              </p:contentPart>
            </mc:Choice>
            <mc:Fallback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D262F55A-74FD-031A-ED26-85D07D22A80D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313908" y="2216984"/>
                    <a:ext cx="63720" cy="8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8C9394AA-7CCA-8523-6AF4-246D7BD8CA6F}"/>
                      </a:ext>
                    </a:extLst>
                  </p14:cNvPr>
                  <p14:cNvContentPartPr/>
                  <p14:nvPr/>
                </p14:nvContentPartPr>
                <p14:xfrm>
                  <a:off x="3320028" y="2189984"/>
                  <a:ext cx="182880" cy="48600"/>
                </p14:xfrm>
              </p:contentPart>
            </mc:Choice>
            <mc:Fallback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8C9394AA-7CCA-8523-6AF4-246D7BD8CA6F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313908" y="2183864"/>
                    <a:ext cx="195120" cy="6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21A0CEF1-23D8-031E-C083-75098FEEE5C3}"/>
                      </a:ext>
                    </a:extLst>
                  </p14:cNvPr>
                  <p14:cNvContentPartPr/>
                  <p14:nvPr/>
                </p14:nvContentPartPr>
                <p14:xfrm>
                  <a:off x="3457908" y="2174864"/>
                  <a:ext cx="18000" cy="150840"/>
                </p14:xfrm>
              </p:contentPart>
            </mc:Choice>
            <mc:Fallback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21A0CEF1-23D8-031E-C083-75098FEEE5C3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451788" y="2168744"/>
                    <a:ext cx="30240" cy="16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1E465F41-B4C6-B6D7-B338-158872FE0C4E}"/>
                      </a:ext>
                    </a:extLst>
                  </p14:cNvPr>
                  <p14:cNvContentPartPr/>
                  <p14:nvPr/>
                </p14:nvContentPartPr>
                <p14:xfrm>
                  <a:off x="3473388" y="2126624"/>
                  <a:ext cx="105120" cy="168840"/>
                </p14:xfrm>
              </p:contentPart>
            </mc:Choice>
            <mc:Fallback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1E465F41-B4C6-B6D7-B338-158872FE0C4E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3467268" y="2120504"/>
                    <a:ext cx="117360" cy="181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1EFE1BF-47FB-C4EC-5993-40B9AF8A03EB}"/>
                </a:ext>
              </a:extLst>
            </p:cNvPr>
            <p:cNvGrpSpPr/>
            <p:nvPr/>
          </p:nvGrpSpPr>
          <p:grpSpPr>
            <a:xfrm>
              <a:off x="4121388" y="3041744"/>
              <a:ext cx="599400" cy="269640"/>
              <a:chOff x="4121388" y="3041744"/>
              <a:chExt cx="599400" cy="2696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8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BFBD94B7-6F93-8D48-E072-1B1B074CA761}"/>
                      </a:ext>
                    </a:extLst>
                  </p14:cNvPr>
                  <p14:cNvContentPartPr/>
                  <p14:nvPr/>
                </p14:nvContentPartPr>
                <p14:xfrm>
                  <a:off x="4121388" y="3147224"/>
                  <a:ext cx="47160" cy="164160"/>
                </p14:xfrm>
              </p:contentPart>
            </mc:Choice>
            <mc:Fallback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BFBD94B7-6F93-8D48-E072-1B1B074CA761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4115268" y="3141104"/>
                    <a:ext cx="5940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1269AD30-6641-D337-3A05-0399609F1765}"/>
                      </a:ext>
                    </a:extLst>
                  </p14:cNvPr>
                  <p14:cNvContentPartPr/>
                  <p14:nvPr/>
                </p14:nvContentPartPr>
                <p14:xfrm>
                  <a:off x="4196268" y="3054704"/>
                  <a:ext cx="146160" cy="233280"/>
                </p14:xfrm>
              </p:contentPart>
            </mc:Choice>
            <mc:Fallback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1269AD30-6641-D337-3A05-0399609F1765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4190148" y="3048584"/>
                    <a:ext cx="158400" cy="24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1B711192-29F9-EE0E-3190-29013D0B1E76}"/>
                      </a:ext>
                    </a:extLst>
                  </p14:cNvPr>
                  <p14:cNvContentPartPr/>
                  <p14:nvPr/>
                </p14:nvContentPartPr>
                <p14:xfrm>
                  <a:off x="4410828" y="3181784"/>
                  <a:ext cx="15480" cy="39600"/>
                </p14:xfrm>
              </p:contentPart>
            </mc:Choice>
            <mc:Fallback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1B711192-29F9-EE0E-3190-29013D0B1E76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4404708" y="3175664"/>
                    <a:ext cx="27720" cy="5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096E6EE9-2F5D-040B-B20F-0E27A28295A6}"/>
                      </a:ext>
                    </a:extLst>
                  </p14:cNvPr>
                  <p14:cNvContentPartPr/>
                  <p14:nvPr/>
                </p14:nvContentPartPr>
                <p14:xfrm>
                  <a:off x="4428828" y="3091784"/>
                  <a:ext cx="57960" cy="102240"/>
                </p14:xfrm>
              </p:contentPart>
            </mc:Choice>
            <mc:Fallback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096E6EE9-2F5D-040B-B20F-0E27A28295A6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422708" y="3085664"/>
                    <a:ext cx="70200" cy="11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6B17181F-17D7-3F0E-6BB5-BAE7252D4961}"/>
                      </a:ext>
                    </a:extLst>
                  </p14:cNvPr>
                  <p14:cNvContentPartPr/>
                  <p14:nvPr/>
                </p14:nvContentPartPr>
                <p14:xfrm>
                  <a:off x="4500108" y="3094664"/>
                  <a:ext cx="73800" cy="99720"/>
                </p14:xfrm>
              </p:contentPart>
            </mc:Choice>
            <mc:Fallback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6B17181F-17D7-3F0E-6BB5-BAE7252D4961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493988" y="3088544"/>
                    <a:ext cx="86040" cy="11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832868A2-9958-D600-8629-1D746F776A16}"/>
                      </a:ext>
                    </a:extLst>
                  </p14:cNvPr>
                  <p14:cNvContentPartPr/>
                  <p14:nvPr/>
                </p14:nvContentPartPr>
                <p14:xfrm>
                  <a:off x="4553388" y="3041744"/>
                  <a:ext cx="167400" cy="236880"/>
                </p14:xfrm>
              </p:contentPart>
            </mc:Choice>
            <mc:Fallback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832868A2-9958-D600-8629-1D746F776A16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4547268" y="3035624"/>
                    <a:ext cx="179640" cy="249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693CF8C-5AFC-C96A-1DA6-76880728F804}"/>
                </a:ext>
              </a:extLst>
            </p:cNvPr>
            <p:cNvGrpSpPr/>
            <p:nvPr/>
          </p:nvGrpSpPr>
          <p:grpSpPr>
            <a:xfrm>
              <a:off x="4392108" y="1615784"/>
              <a:ext cx="667440" cy="291960"/>
              <a:chOff x="4392108" y="1615784"/>
              <a:chExt cx="667440" cy="2919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0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C07CF9B6-4715-C339-7AD0-365261C87C8A}"/>
                      </a:ext>
                    </a:extLst>
                  </p14:cNvPr>
                  <p14:cNvContentPartPr/>
                  <p14:nvPr/>
                </p14:nvContentPartPr>
                <p14:xfrm>
                  <a:off x="4392108" y="1657904"/>
                  <a:ext cx="86040" cy="199440"/>
                </p14:xfrm>
              </p:contentPart>
            </mc:Choice>
            <mc:Fallback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C07CF9B6-4715-C339-7AD0-365261C87C8A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385988" y="1651784"/>
                    <a:ext cx="98280" cy="21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82F4E173-72F5-BC68-9220-88CE9AE921DF}"/>
                      </a:ext>
                    </a:extLst>
                  </p14:cNvPr>
                  <p14:cNvContentPartPr/>
                  <p14:nvPr/>
                </p14:nvContentPartPr>
                <p14:xfrm>
                  <a:off x="4477788" y="1709024"/>
                  <a:ext cx="158040" cy="147600"/>
                </p14:xfrm>
              </p:contentPart>
            </mc:Choice>
            <mc:Fallback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82F4E173-72F5-BC68-9220-88CE9AE921DF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4471668" y="1702904"/>
                    <a:ext cx="170280" cy="15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6C91E46C-D5EA-E84A-6346-472F7C03E3BE}"/>
                      </a:ext>
                    </a:extLst>
                  </p14:cNvPr>
                  <p14:cNvContentPartPr/>
                  <p14:nvPr/>
                </p14:nvContentPartPr>
                <p14:xfrm>
                  <a:off x="4675788" y="1808024"/>
                  <a:ext cx="40320" cy="33480"/>
                </p14:xfrm>
              </p:contentPart>
            </mc:Choice>
            <mc:Fallback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6C91E46C-D5EA-E84A-6346-472F7C03E3BE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4669668" y="1801904"/>
                    <a:ext cx="52560" cy="4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7176B4C2-6A1B-1840-325C-DF2858D39A86}"/>
                      </a:ext>
                    </a:extLst>
                  </p14:cNvPr>
                  <p14:cNvContentPartPr/>
                  <p14:nvPr/>
                </p14:nvContentPartPr>
                <p14:xfrm>
                  <a:off x="4742748" y="1718024"/>
                  <a:ext cx="40320" cy="72360"/>
                </p14:xfrm>
              </p:contentPart>
            </mc:Choice>
            <mc:Fallback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7176B4C2-6A1B-1840-325C-DF2858D39A86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4736628" y="1711904"/>
                    <a:ext cx="52560" cy="8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A6099E76-5F2F-27CC-DAA8-A42FC693B78B}"/>
                      </a:ext>
                    </a:extLst>
                  </p14:cNvPr>
                  <p14:cNvContentPartPr/>
                  <p14:nvPr/>
                </p14:nvContentPartPr>
                <p14:xfrm>
                  <a:off x="4778388" y="1615784"/>
                  <a:ext cx="151920" cy="207720"/>
                </p14:xfrm>
              </p:contentPart>
            </mc:Choice>
            <mc:Fallback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A6099E76-5F2F-27CC-DAA8-A42FC693B78B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4772268" y="1609664"/>
                    <a:ext cx="164160" cy="21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4324B290-9C23-B866-AAC3-0AF64CDA9F25}"/>
                      </a:ext>
                    </a:extLst>
                  </p14:cNvPr>
                  <p14:cNvContentPartPr/>
                  <p14:nvPr/>
                </p14:nvContentPartPr>
                <p14:xfrm>
                  <a:off x="4896468" y="1630904"/>
                  <a:ext cx="163080" cy="276840"/>
                </p14:xfrm>
              </p:contentPart>
            </mc:Choice>
            <mc:Fallback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4324B290-9C23-B866-AAC3-0AF64CDA9F25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4890348" y="1624784"/>
                    <a:ext cx="175320" cy="289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8D1C1A9-E825-5960-6203-92199A584039}"/>
                </a:ext>
              </a:extLst>
            </p:cNvPr>
            <p:cNvGrpSpPr/>
            <p:nvPr/>
          </p:nvGrpSpPr>
          <p:grpSpPr>
            <a:xfrm>
              <a:off x="5602068" y="2619824"/>
              <a:ext cx="595080" cy="399960"/>
              <a:chOff x="5602068" y="2619824"/>
              <a:chExt cx="595080" cy="3999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2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64BAD880-A0B9-328A-743F-E047ADBF0C97}"/>
                      </a:ext>
                    </a:extLst>
                  </p14:cNvPr>
                  <p14:cNvContentPartPr/>
                  <p14:nvPr/>
                </p14:nvContentPartPr>
                <p14:xfrm>
                  <a:off x="5602068" y="2812064"/>
                  <a:ext cx="91800" cy="207720"/>
                </p14:xfrm>
              </p:contentPart>
            </mc:Choice>
            <mc:Fallback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64BAD880-A0B9-328A-743F-E047ADBF0C97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5595948" y="2805944"/>
                    <a:ext cx="104040" cy="21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71BDD2E5-2D80-3A25-ADFA-6C9812F17940}"/>
                      </a:ext>
                    </a:extLst>
                  </p14:cNvPr>
                  <p14:cNvContentPartPr/>
                  <p14:nvPr/>
                </p14:nvContentPartPr>
                <p14:xfrm>
                  <a:off x="5669028" y="2767064"/>
                  <a:ext cx="72000" cy="138240"/>
                </p14:xfrm>
              </p:contentPart>
            </mc:Choice>
            <mc:Fallback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71BDD2E5-2D80-3A25-ADFA-6C9812F17940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5662908" y="2760944"/>
                    <a:ext cx="84240" cy="150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81C1836E-97E1-FB7A-3320-6B13BA78ECEC}"/>
                      </a:ext>
                    </a:extLst>
                  </p14:cNvPr>
                  <p14:cNvContentPartPr/>
                  <p14:nvPr/>
                </p14:nvContentPartPr>
                <p14:xfrm>
                  <a:off x="5760468" y="2782184"/>
                  <a:ext cx="160560" cy="111600"/>
                </p14:xfrm>
              </p:contentPart>
            </mc:Choice>
            <mc:Fallback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81C1836E-97E1-FB7A-3320-6B13BA78ECEC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5754348" y="2776064"/>
                    <a:ext cx="172800" cy="12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488407FE-127E-5ADD-48F1-7E0659275EC4}"/>
                      </a:ext>
                    </a:extLst>
                  </p14:cNvPr>
                  <p14:cNvContentPartPr/>
                  <p14:nvPr/>
                </p14:nvContentPartPr>
                <p14:xfrm>
                  <a:off x="5860548" y="2797304"/>
                  <a:ext cx="22680" cy="156600"/>
                </p14:xfrm>
              </p:contentPart>
            </mc:Choice>
            <mc:Fallback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488407FE-127E-5ADD-48F1-7E0659275EC4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5854428" y="2791184"/>
                    <a:ext cx="34920" cy="16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E2AFE309-A31F-A420-27AB-7FD0766B956A}"/>
                      </a:ext>
                    </a:extLst>
                  </p14:cNvPr>
                  <p14:cNvContentPartPr/>
                  <p14:nvPr/>
                </p14:nvContentPartPr>
                <p14:xfrm>
                  <a:off x="5936148" y="2878304"/>
                  <a:ext cx="24840" cy="63360"/>
                </p14:xfrm>
              </p:contentPart>
            </mc:Choice>
            <mc:Fallback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E2AFE309-A31F-A420-27AB-7FD0766B956A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5930028" y="2872184"/>
                    <a:ext cx="37080" cy="7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A3A7E696-AA95-3B35-37E0-5D1ADD6CCCBC}"/>
                      </a:ext>
                    </a:extLst>
                  </p14:cNvPr>
                  <p14:cNvContentPartPr/>
                  <p14:nvPr/>
                </p14:nvContentPartPr>
                <p14:xfrm>
                  <a:off x="5980788" y="2778944"/>
                  <a:ext cx="38160" cy="84600"/>
                </p14:xfrm>
              </p:contentPart>
            </mc:Choice>
            <mc:Fallback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A3A7E696-AA95-3B35-37E0-5D1ADD6CCCBC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5974668" y="2772824"/>
                    <a:ext cx="50400" cy="9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4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73EC4BA9-05E5-7A57-6D91-D0BF636835F7}"/>
                      </a:ext>
                    </a:extLst>
                  </p14:cNvPr>
                  <p14:cNvContentPartPr/>
                  <p14:nvPr/>
                </p14:nvContentPartPr>
                <p14:xfrm>
                  <a:off x="5980788" y="2722064"/>
                  <a:ext cx="114480" cy="118080"/>
                </p14:xfrm>
              </p:contentPart>
            </mc:Choice>
            <mc:Fallback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73EC4BA9-05E5-7A57-6D91-D0BF636835F7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5974668" y="2715944"/>
                    <a:ext cx="126720" cy="13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6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525B4ADD-7B41-73FF-5286-7BE2CC6BA15A}"/>
                      </a:ext>
                    </a:extLst>
                  </p14:cNvPr>
                  <p14:cNvContentPartPr/>
                  <p14:nvPr/>
                </p14:nvContentPartPr>
                <p14:xfrm>
                  <a:off x="6083388" y="2619824"/>
                  <a:ext cx="113760" cy="309960"/>
                </p14:xfrm>
              </p:contentPart>
            </mc:Choice>
            <mc:Fallback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525B4ADD-7B41-73FF-5286-7BE2CC6BA15A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6077268" y="2613704"/>
                    <a:ext cx="126000" cy="322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4F3E01E-FBC2-3C00-243D-F8ADACA51BC0}"/>
                </a:ext>
              </a:extLst>
            </p:cNvPr>
            <p:cNvGrpSpPr/>
            <p:nvPr/>
          </p:nvGrpSpPr>
          <p:grpSpPr>
            <a:xfrm>
              <a:off x="5043348" y="4011224"/>
              <a:ext cx="621720" cy="310320"/>
              <a:chOff x="5043348" y="4011224"/>
              <a:chExt cx="621720" cy="310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8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9C2B4E37-D648-BCE3-D39F-12539573C3B0}"/>
                      </a:ext>
                    </a:extLst>
                  </p14:cNvPr>
                  <p14:cNvContentPartPr/>
                  <p14:nvPr/>
                </p14:nvContentPartPr>
                <p14:xfrm>
                  <a:off x="5043348" y="4158824"/>
                  <a:ext cx="51480" cy="162720"/>
                </p14:xfrm>
              </p:contentPart>
            </mc:Choice>
            <mc:Fallback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9C2B4E37-D648-BCE3-D39F-12539573C3B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5037228" y="4152704"/>
                    <a:ext cx="63720" cy="17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0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236A35CB-F7D8-796B-A99C-2FF124817D0D}"/>
                      </a:ext>
                    </a:extLst>
                  </p14:cNvPr>
                  <p14:cNvContentPartPr/>
                  <p14:nvPr/>
                </p14:nvContentPartPr>
                <p14:xfrm>
                  <a:off x="5150268" y="4119944"/>
                  <a:ext cx="34560" cy="150840"/>
                </p14:xfrm>
              </p:contentPart>
            </mc:Choice>
            <mc:Fallback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236A35CB-F7D8-796B-A99C-2FF124817D0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5144148" y="4113824"/>
                    <a:ext cx="46800" cy="16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2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A81C880C-DE8C-9E1C-4302-4582CB085BEA}"/>
                      </a:ext>
                    </a:extLst>
                  </p14:cNvPr>
                  <p14:cNvContentPartPr/>
                  <p14:nvPr/>
                </p14:nvContentPartPr>
                <p14:xfrm>
                  <a:off x="5165748" y="4107704"/>
                  <a:ext cx="136080" cy="135720"/>
                </p14:xfrm>
              </p:contentPart>
            </mc:Choice>
            <mc:Fallback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A81C880C-DE8C-9E1C-4302-4582CB085BEA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159628" y="4101584"/>
                    <a:ext cx="148320" cy="147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7BDBCCF1-BB1F-0E38-00BD-7659D77FE0BA}"/>
                      </a:ext>
                    </a:extLst>
                  </p14:cNvPr>
                  <p14:cNvContentPartPr/>
                  <p14:nvPr/>
                </p14:nvContentPartPr>
                <p14:xfrm>
                  <a:off x="5339628" y="4161704"/>
                  <a:ext cx="29160" cy="99720"/>
                </p14:xfrm>
              </p:contentPart>
            </mc:Choice>
            <mc:Fallback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7BDBCCF1-BB1F-0E38-00BD-7659D77FE0BA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333508" y="4155584"/>
                    <a:ext cx="41400" cy="11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AABCCA9A-1D96-44F6-CD2A-E808050696A7}"/>
                      </a:ext>
                    </a:extLst>
                  </p14:cNvPr>
                  <p14:cNvContentPartPr/>
                  <p14:nvPr/>
                </p14:nvContentPartPr>
                <p14:xfrm>
                  <a:off x="5343948" y="4011224"/>
                  <a:ext cx="191880" cy="285480"/>
                </p14:xfrm>
              </p:contentPart>
            </mc:Choice>
            <mc:Fallback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AABCCA9A-1D96-44F6-CD2A-E808050696A7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5337828" y="4005104"/>
                    <a:ext cx="204120" cy="29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A5EEDE83-C15D-6E93-B265-5CFE59C90B31}"/>
                      </a:ext>
                    </a:extLst>
                  </p14:cNvPr>
                  <p14:cNvContentPartPr/>
                  <p14:nvPr/>
                </p14:nvContentPartPr>
                <p14:xfrm>
                  <a:off x="5432868" y="4149824"/>
                  <a:ext cx="147240" cy="27360"/>
                </p14:xfrm>
              </p:contentPart>
            </mc:Choice>
            <mc:Fallback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A5EEDE83-C15D-6E93-B265-5CFE59C90B31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426748" y="4143704"/>
                    <a:ext cx="159480" cy="3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0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60673EF3-51AE-CBE7-A539-B7B57CB36867}"/>
                      </a:ext>
                    </a:extLst>
                  </p14:cNvPr>
                  <p14:cNvContentPartPr/>
                  <p14:nvPr/>
                </p14:nvContentPartPr>
                <p14:xfrm>
                  <a:off x="5568948" y="4095824"/>
                  <a:ext cx="96120" cy="171720"/>
                </p14:xfrm>
              </p:contentPart>
            </mc:Choice>
            <mc:Fallback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60673EF3-51AE-CBE7-A539-B7B57CB36867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5562828" y="4089704"/>
                    <a:ext cx="108360" cy="183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B8E7A56-B227-F049-24C2-4663B952F87C}"/>
                </a:ext>
              </a:extLst>
            </p:cNvPr>
            <p:cNvGrpSpPr/>
            <p:nvPr/>
          </p:nvGrpSpPr>
          <p:grpSpPr>
            <a:xfrm>
              <a:off x="6238548" y="3545744"/>
              <a:ext cx="595440" cy="298080"/>
              <a:chOff x="6238548" y="3545744"/>
              <a:chExt cx="595440" cy="2980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72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61E92897-4C33-E402-7486-F456CE486787}"/>
                      </a:ext>
                    </a:extLst>
                  </p14:cNvPr>
                  <p14:cNvContentPartPr/>
                  <p14:nvPr/>
                </p14:nvContentPartPr>
                <p14:xfrm>
                  <a:off x="6238548" y="3629984"/>
                  <a:ext cx="92160" cy="204840"/>
                </p14:xfrm>
              </p:contentPart>
            </mc:Choice>
            <mc:Fallback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61E92897-4C33-E402-7486-F456CE486787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6232428" y="3623864"/>
                    <a:ext cx="104400" cy="21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2EE4D97D-9537-89CB-2D86-1401F350F103}"/>
                      </a:ext>
                    </a:extLst>
                  </p14:cNvPr>
                  <p14:cNvContentPartPr/>
                  <p14:nvPr/>
                </p14:nvContentPartPr>
                <p14:xfrm>
                  <a:off x="6328188" y="3656984"/>
                  <a:ext cx="47160" cy="14760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2EE4D97D-9537-89CB-2D86-1401F350F103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6322068" y="3650864"/>
                    <a:ext cx="59400" cy="15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6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51F8CCE8-DB0B-DD81-9D37-6804944779EC}"/>
                      </a:ext>
                    </a:extLst>
                  </p14:cNvPr>
                  <p14:cNvContentPartPr/>
                  <p14:nvPr/>
                </p14:nvContentPartPr>
                <p14:xfrm>
                  <a:off x="6372828" y="3560504"/>
                  <a:ext cx="151920" cy="27684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51F8CCE8-DB0B-DD81-9D37-6804944779EC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6366708" y="3554384"/>
                    <a:ext cx="164160" cy="28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B9B56128-2848-9FBB-BE23-D3A057D217A7}"/>
                      </a:ext>
                    </a:extLst>
                  </p14:cNvPr>
                  <p14:cNvContentPartPr/>
                  <p14:nvPr/>
                </p14:nvContentPartPr>
                <p14:xfrm>
                  <a:off x="6439428" y="3726104"/>
                  <a:ext cx="113760" cy="2448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B9B56128-2848-9FBB-BE23-D3A057D217A7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6433308" y="3719984"/>
                    <a:ext cx="126000" cy="3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0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5EB2D1F9-3ADF-5C57-BA84-8191941DA58E}"/>
                      </a:ext>
                    </a:extLst>
                  </p14:cNvPr>
                  <p14:cNvContentPartPr/>
                  <p14:nvPr/>
                </p14:nvContentPartPr>
                <p14:xfrm>
                  <a:off x="6530868" y="3563024"/>
                  <a:ext cx="176400" cy="19944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5EB2D1F9-3ADF-5C57-BA84-8191941DA58E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6524748" y="3556904"/>
                    <a:ext cx="188640" cy="21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2E40CC2C-A412-34E6-36E6-F36545DF558E}"/>
                      </a:ext>
                    </a:extLst>
                  </p14:cNvPr>
                  <p14:cNvContentPartPr/>
                  <p14:nvPr/>
                </p14:nvContentPartPr>
                <p14:xfrm>
                  <a:off x="6624468" y="3804224"/>
                  <a:ext cx="38160" cy="39600"/>
                </p14:xfrm>
              </p:contentPart>
            </mc:Choice>
            <mc:Fallback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2E40CC2C-A412-34E6-36E6-F36545DF558E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6618348" y="3798104"/>
                    <a:ext cx="50400" cy="5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4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12BFD973-A024-60B9-4DDB-09FBC1A6F8F0}"/>
                      </a:ext>
                    </a:extLst>
                  </p14:cNvPr>
                  <p14:cNvContentPartPr/>
                  <p14:nvPr/>
                </p14:nvContentPartPr>
                <p14:xfrm>
                  <a:off x="6686748" y="3545744"/>
                  <a:ext cx="147240" cy="240480"/>
                </p14:xfrm>
              </p:contentPart>
            </mc:Choice>
            <mc:Fallback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12BFD973-A024-60B9-4DDB-09FBC1A6F8F0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6680628" y="3539624"/>
                    <a:ext cx="159480" cy="252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0E93EDF8-4FC3-0232-376E-4AC2B5ED2810}"/>
                </a:ext>
              </a:extLst>
            </p:cNvPr>
            <p:cNvGrpSpPr/>
            <p:nvPr/>
          </p:nvGrpSpPr>
          <p:grpSpPr>
            <a:xfrm>
              <a:off x="7522668" y="2727824"/>
              <a:ext cx="629640" cy="313200"/>
              <a:chOff x="7522668" y="2727824"/>
              <a:chExt cx="629640" cy="3132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6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07804527-13A1-1EC3-6FD1-4B130F666751}"/>
                      </a:ext>
                    </a:extLst>
                  </p14:cNvPr>
                  <p14:cNvContentPartPr/>
                  <p14:nvPr/>
                </p14:nvContentPartPr>
                <p14:xfrm>
                  <a:off x="7522668" y="2874704"/>
                  <a:ext cx="45000" cy="157320"/>
                </p14:xfrm>
              </p:contentPart>
            </mc:Choice>
            <mc:Fallback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07804527-13A1-1EC3-6FD1-4B130F666751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7516548" y="2868584"/>
                    <a:ext cx="57240" cy="169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8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3EAFEE0A-E4A3-F701-0786-4F6FECA82644}"/>
                      </a:ext>
                    </a:extLst>
                  </p14:cNvPr>
                  <p14:cNvContentPartPr/>
                  <p14:nvPr/>
                </p14:nvContentPartPr>
                <p14:xfrm>
                  <a:off x="7570548" y="2863184"/>
                  <a:ext cx="120600" cy="168840"/>
                </p14:xfrm>
              </p:contentPart>
            </mc:Choice>
            <mc:Fallback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3EAFEE0A-E4A3-F701-0786-4F6FECA82644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7564428" y="2857064"/>
                    <a:ext cx="132840" cy="18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0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7F773B4E-B6CE-CBD6-6A00-44C7AC433081}"/>
                      </a:ext>
                    </a:extLst>
                  </p14:cNvPr>
                  <p14:cNvContentPartPr/>
                  <p14:nvPr/>
                </p14:nvContentPartPr>
                <p14:xfrm>
                  <a:off x="7704468" y="2953544"/>
                  <a:ext cx="27000" cy="51480"/>
                </p14:xfrm>
              </p:contentPart>
            </mc:Choice>
            <mc:Fallback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7F773B4E-B6CE-CBD6-6A00-44C7AC433081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7698348" y="2947424"/>
                    <a:ext cx="39240" cy="6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2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3F32B318-623F-DF11-F97B-A50835EB39A4}"/>
                      </a:ext>
                    </a:extLst>
                  </p14:cNvPr>
                  <p14:cNvContentPartPr/>
                  <p14:nvPr/>
                </p14:nvContentPartPr>
                <p14:xfrm>
                  <a:off x="7713108" y="2803064"/>
                  <a:ext cx="60480" cy="39600"/>
                </p14:xfrm>
              </p:contentPart>
            </mc:Choice>
            <mc:Fallback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3F32B318-623F-DF11-F97B-A50835EB39A4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7706988" y="2796944"/>
                    <a:ext cx="72720" cy="5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4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E5D35F69-0E8E-B9E5-AAEF-FDFD7F741FD6}"/>
                      </a:ext>
                    </a:extLst>
                  </p14:cNvPr>
                  <p14:cNvContentPartPr/>
                  <p14:nvPr/>
                </p14:nvContentPartPr>
                <p14:xfrm>
                  <a:off x="7713108" y="2823224"/>
                  <a:ext cx="139680" cy="196920"/>
                </p14:xfrm>
              </p:contentPart>
            </mc:Choice>
            <mc:Fallback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E5D35F69-0E8E-B9E5-AAEF-FDFD7F741FD6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7706988" y="2817104"/>
                    <a:ext cx="151920" cy="20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6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B7466CF1-7F65-4E30-C57A-7A3539BBF93F}"/>
                      </a:ext>
                    </a:extLst>
                  </p14:cNvPr>
                  <p14:cNvContentPartPr/>
                  <p14:nvPr/>
                </p14:nvContentPartPr>
                <p14:xfrm>
                  <a:off x="7764588" y="3037784"/>
                  <a:ext cx="13680" cy="3240"/>
                </p14:xfrm>
              </p:contentPart>
            </mc:Choice>
            <mc:Fallback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B7466CF1-7F65-4E30-C57A-7A3539BBF93F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7758468" y="3031664"/>
                    <a:ext cx="2592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8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8D25EB5C-EAA1-B1CD-FD1B-5AA45BCFA648}"/>
                      </a:ext>
                    </a:extLst>
                  </p14:cNvPr>
                  <p14:cNvContentPartPr/>
                  <p14:nvPr/>
                </p14:nvContentPartPr>
                <p14:xfrm>
                  <a:off x="7716348" y="2958944"/>
                  <a:ext cx="71640" cy="81720"/>
                </p14:xfrm>
              </p:contentPart>
            </mc:Choice>
            <mc:Fallback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8D25EB5C-EAA1-B1CD-FD1B-5AA45BCFA648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7710228" y="2952824"/>
                    <a:ext cx="8388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0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D8D19577-4130-7169-D129-88380A63415A}"/>
                      </a:ext>
                    </a:extLst>
                  </p14:cNvPr>
                  <p14:cNvContentPartPr/>
                  <p14:nvPr/>
                </p14:nvContentPartPr>
                <p14:xfrm>
                  <a:off x="7686468" y="2977664"/>
                  <a:ext cx="111600" cy="36360"/>
                </p14:xfrm>
              </p:contentPart>
            </mc:Choice>
            <mc:Fallback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D8D19577-4130-7169-D129-88380A63415A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7680348" y="2971544"/>
                    <a:ext cx="1238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2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1C3BA86F-1DDB-6CDB-A362-BCF080716C5F}"/>
                      </a:ext>
                    </a:extLst>
                  </p14:cNvPr>
                  <p14:cNvContentPartPr/>
                  <p14:nvPr/>
                </p14:nvContentPartPr>
                <p14:xfrm>
                  <a:off x="7915068" y="2953544"/>
                  <a:ext cx="5400" cy="21240"/>
                </p14:xfrm>
              </p:contentPart>
            </mc:Choice>
            <mc:Fallback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1C3BA86F-1DDB-6CDB-A362-BCF080716C5F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7908948" y="2947424"/>
                    <a:ext cx="17640" cy="3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4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2F05EDCA-97EC-9A5F-89D9-37601E4586CE}"/>
                      </a:ext>
                    </a:extLst>
                  </p14:cNvPr>
                  <p14:cNvContentPartPr/>
                  <p14:nvPr/>
                </p14:nvContentPartPr>
                <p14:xfrm>
                  <a:off x="7929108" y="2806304"/>
                  <a:ext cx="42120" cy="135720"/>
                </p14:xfrm>
              </p:contentPart>
            </mc:Choice>
            <mc:Fallback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2F05EDCA-97EC-9A5F-89D9-37601E4586CE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7922988" y="2800184"/>
                    <a:ext cx="54360" cy="147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6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E296AAE7-0476-30E7-11FD-FF3AE558423A}"/>
                      </a:ext>
                    </a:extLst>
                  </p14:cNvPr>
                  <p14:cNvContentPartPr/>
                  <p14:nvPr/>
                </p14:nvContentPartPr>
                <p14:xfrm>
                  <a:off x="7987068" y="2824304"/>
                  <a:ext cx="102960" cy="111960"/>
                </p14:xfrm>
              </p:contentPart>
            </mc:Choice>
            <mc:Fallback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E296AAE7-0476-30E7-11FD-FF3AE558423A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7980948" y="2818184"/>
                    <a:ext cx="115200" cy="12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8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2D43BC1C-45EF-A82E-535A-4A1E8161E2FF}"/>
                      </a:ext>
                    </a:extLst>
                  </p14:cNvPr>
                  <p14:cNvContentPartPr/>
                  <p14:nvPr/>
                </p14:nvContentPartPr>
                <p14:xfrm>
                  <a:off x="8084988" y="2727824"/>
                  <a:ext cx="67320" cy="258840"/>
                </p14:xfrm>
              </p:contentPart>
            </mc:Choice>
            <mc:Fallback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2D43BC1C-45EF-A82E-535A-4A1E8161E2FF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8078868" y="2721704"/>
                    <a:ext cx="79560" cy="271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A7037298-456B-9FCB-A8BA-AC36DF7A1A3C}"/>
                </a:ext>
              </a:extLst>
            </p:cNvPr>
            <p:cNvGrpSpPr/>
            <p:nvPr/>
          </p:nvGrpSpPr>
          <p:grpSpPr>
            <a:xfrm>
              <a:off x="7557228" y="3542504"/>
              <a:ext cx="595800" cy="285840"/>
              <a:chOff x="7557228" y="3542504"/>
              <a:chExt cx="595800" cy="2858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10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E21F6064-A72B-3A83-5CC7-AA95CBFD4116}"/>
                      </a:ext>
                    </a:extLst>
                  </p14:cNvPr>
                  <p14:cNvContentPartPr/>
                  <p14:nvPr/>
                </p14:nvContentPartPr>
                <p14:xfrm>
                  <a:off x="7557228" y="3708104"/>
                  <a:ext cx="80640" cy="120240"/>
                </p14:xfrm>
              </p:contentPart>
            </mc:Choice>
            <mc:Fallback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E21F6064-A72B-3A83-5CC7-AA95CBFD4116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7551108" y="3701984"/>
                    <a:ext cx="92880" cy="13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2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084FDD7F-6DB3-A3BE-73B5-9449855296ED}"/>
                      </a:ext>
                    </a:extLst>
                  </p14:cNvPr>
                  <p14:cNvContentPartPr/>
                  <p14:nvPr/>
                </p14:nvContentPartPr>
                <p14:xfrm>
                  <a:off x="7652988" y="3647984"/>
                  <a:ext cx="98280" cy="138600"/>
                </p14:xfrm>
              </p:contentPart>
            </mc:Choice>
            <mc:Fallback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084FDD7F-6DB3-A3BE-73B5-9449855296ED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7646868" y="3641864"/>
                    <a:ext cx="110520" cy="15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4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B0FBF200-3814-DF4B-FBD0-C68567A0203E}"/>
                      </a:ext>
                    </a:extLst>
                  </p14:cNvPr>
                  <p14:cNvContentPartPr/>
                  <p14:nvPr/>
                </p14:nvContentPartPr>
                <p14:xfrm>
                  <a:off x="7728948" y="3581744"/>
                  <a:ext cx="56160" cy="9360"/>
                </p14:xfrm>
              </p:contentPart>
            </mc:Choice>
            <mc:Fallback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B0FBF200-3814-DF4B-FBD0-C68567A0203E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7722828" y="3575624"/>
                    <a:ext cx="68400" cy="2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6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8EA51C5F-E1BC-F28E-567D-1EE9FE06064B}"/>
                      </a:ext>
                    </a:extLst>
                  </p14:cNvPr>
                  <p14:cNvContentPartPr/>
                  <p14:nvPr/>
                </p14:nvContentPartPr>
                <p14:xfrm>
                  <a:off x="7728948" y="3590744"/>
                  <a:ext cx="130680" cy="228960"/>
                </p14:xfrm>
              </p:contentPart>
            </mc:Choice>
            <mc:Fallback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8EA51C5F-E1BC-F28E-567D-1EE9FE06064B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7722828" y="3584624"/>
                    <a:ext cx="142920" cy="24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8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3C9A3843-36D0-79A6-18D9-08CACAD4DC51}"/>
                      </a:ext>
                    </a:extLst>
                  </p14:cNvPr>
                  <p14:cNvContentPartPr/>
                  <p14:nvPr/>
                </p14:nvContentPartPr>
                <p14:xfrm>
                  <a:off x="7895988" y="3726104"/>
                  <a:ext cx="11520" cy="60480"/>
                </p14:xfrm>
              </p:contentPart>
            </mc:Choice>
            <mc:Fallback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3C9A3843-36D0-79A6-18D9-08CACAD4DC51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7889868" y="3719984"/>
                    <a:ext cx="23760" cy="7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0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B2EC3D1C-89A4-CCC2-D77F-94AFEF513DF5}"/>
                      </a:ext>
                    </a:extLst>
                  </p14:cNvPr>
                  <p14:cNvContentPartPr/>
                  <p14:nvPr/>
                </p14:nvContentPartPr>
                <p14:xfrm>
                  <a:off x="7942428" y="3623864"/>
                  <a:ext cx="33840" cy="105480"/>
                </p14:xfrm>
              </p:contentPart>
            </mc:Choice>
            <mc:Fallback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B2EC3D1C-89A4-CCC2-D77F-94AFEF513DF5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7936308" y="3617744"/>
                    <a:ext cx="46080" cy="11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2">
                <p14:nvContentPartPr>
                  <p14:cNvPr id="74" name="Ink 73">
                    <a:extLst>
                      <a:ext uri="{FF2B5EF4-FFF2-40B4-BE49-F238E27FC236}">
                        <a16:creationId xmlns:a16="http://schemas.microsoft.com/office/drawing/2014/main" id="{90062FC1-2AF4-6A50-2D19-68572FF7C104}"/>
                      </a:ext>
                    </a:extLst>
                  </p14:cNvPr>
                  <p14:cNvContentPartPr/>
                  <p14:nvPr/>
                </p14:nvContentPartPr>
                <p14:xfrm>
                  <a:off x="7942428" y="3612344"/>
                  <a:ext cx="116280" cy="99000"/>
                </p14:xfrm>
              </p:contentPart>
            </mc:Choice>
            <mc:Fallback>
              <p:pic>
                <p:nvPicPr>
                  <p:cNvPr id="74" name="Ink 73">
                    <a:extLst>
                      <a:ext uri="{FF2B5EF4-FFF2-40B4-BE49-F238E27FC236}">
                        <a16:creationId xmlns:a16="http://schemas.microsoft.com/office/drawing/2014/main" id="{90062FC1-2AF4-6A50-2D19-68572FF7C10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7936308" y="3606224"/>
                    <a:ext cx="128520" cy="11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4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2D794EB4-8265-454A-E692-D72DD9218AF8}"/>
                      </a:ext>
                    </a:extLst>
                  </p14:cNvPr>
                  <p14:cNvContentPartPr/>
                  <p14:nvPr/>
                </p14:nvContentPartPr>
                <p14:xfrm>
                  <a:off x="8082828" y="3542504"/>
                  <a:ext cx="70200" cy="224640"/>
                </p14:xfrm>
              </p:contentPart>
            </mc:Choice>
            <mc:Fallback>
              <p:pic>
                <p:nvPicPr>
                  <p:cNvPr id="75" name="Ink 74">
                    <a:extLst>
                      <a:ext uri="{FF2B5EF4-FFF2-40B4-BE49-F238E27FC236}">
                        <a16:creationId xmlns:a16="http://schemas.microsoft.com/office/drawing/2014/main" id="{2D794EB4-8265-454A-E692-D72DD9218AF8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8076708" y="3536384"/>
                    <a:ext cx="82440" cy="236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6C48175-3140-B43A-6163-EDC56E26314B}"/>
                </a:ext>
              </a:extLst>
            </p:cNvPr>
            <p:cNvGrpSpPr/>
            <p:nvPr/>
          </p:nvGrpSpPr>
          <p:grpSpPr>
            <a:xfrm>
              <a:off x="8892468" y="3449624"/>
              <a:ext cx="674280" cy="322200"/>
              <a:chOff x="8892468" y="3449624"/>
              <a:chExt cx="674280" cy="3222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26">
                <p14:nvContentPartPr>
                  <p14:cNvPr id="78" name="Ink 77">
                    <a:extLst>
                      <a:ext uri="{FF2B5EF4-FFF2-40B4-BE49-F238E27FC236}">
                        <a16:creationId xmlns:a16="http://schemas.microsoft.com/office/drawing/2014/main" id="{3D635B95-EC7C-8A8E-5CD4-D9A89471B6F9}"/>
                      </a:ext>
                    </a:extLst>
                  </p14:cNvPr>
                  <p14:cNvContentPartPr/>
                  <p14:nvPr/>
                </p14:nvContentPartPr>
                <p14:xfrm>
                  <a:off x="8892468" y="3623864"/>
                  <a:ext cx="38520" cy="147960"/>
                </p14:xfrm>
              </p:contentPart>
            </mc:Choice>
            <mc:Fallback>
              <p:pic>
                <p:nvPicPr>
                  <p:cNvPr id="78" name="Ink 77">
                    <a:extLst>
                      <a:ext uri="{FF2B5EF4-FFF2-40B4-BE49-F238E27FC236}">
                        <a16:creationId xmlns:a16="http://schemas.microsoft.com/office/drawing/2014/main" id="{3D635B95-EC7C-8A8E-5CD4-D9A89471B6F9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8886348" y="3617744"/>
                    <a:ext cx="50760" cy="16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8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6DFB9C85-666D-1EBE-508D-6ED8EB1E779B}"/>
                      </a:ext>
                    </a:extLst>
                  </p14:cNvPr>
                  <p14:cNvContentPartPr/>
                  <p14:nvPr/>
                </p14:nvContentPartPr>
                <p14:xfrm>
                  <a:off x="8982468" y="3563024"/>
                  <a:ext cx="176400" cy="182160"/>
                </p14:xfrm>
              </p:contentPart>
            </mc:Choice>
            <mc:Fallback>
              <p:pic>
                <p:nvPicPr>
                  <p:cNvPr id="79" name="Ink 78">
                    <a:extLst>
                      <a:ext uri="{FF2B5EF4-FFF2-40B4-BE49-F238E27FC236}">
                        <a16:creationId xmlns:a16="http://schemas.microsoft.com/office/drawing/2014/main" id="{6DFB9C85-666D-1EBE-508D-6ED8EB1E779B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8976348" y="3556904"/>
                    <a:ext cx="188640" cy="19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0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501C6FA4-F022-4D67-4E0F-0DA594A65FE9}"/>
                      </a:ext>
                    </a:extLst>
                  </p14:cNvPr>
                  <p14:cNvContentPartPr/>
                  <p14:nvPr/>
                </p14:nvContentPartPr>
                <p14:xfrm>
                  <a:off x="9138708" y="3524504"/>
                  <a:ext cx="73440" cy="171720"/>
                </p14:xfrm>
              </p:contentPart>
            </mc:Choice>
            <mc:Fallback>
              <p:pic>
                <p:nvPicPr>
                  <p:cNvPr id="80" name="Ink 79">
                    <a:extLst>
                      <a:ext uri="{FF2B5EF4-FFF2-40B4-BE49-F238E27FC236}">
                        <a16:creationId xmlns:a16="http://schemas.microsoft.com/office/drawing/2014/main" id="{501C6FA4-F022-4D67-4E0F-0DA594A65FE9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9132588" y="3518384"/>
                    <a:ext cx="85680" cy="18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2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DA09A945-E712-C2F4-353C-6AD44C4322D7}"/>
                      </a:ext>
                    </a:extLst>
                  </p14:cNvPr>
                  <p14:cNvContentPartPr/>
                  <p14:nvPr/>
                </p14:nvContentPartPr>
                <p14:xfrm>
                  <a:off x="9287388" y="3668864"/>
                  <a:ext cx="27000" cy="57600"/>
                </p14:xfrm>
              </p:contentPart>
            </mc:Choice>
            <mc:Fallback>
              <p:pic>
                <p:nvPicPr>
                  <p:cNvPr id="81" name="Ink 80">
                    <a:extLst>
                      <a:ext uri="{FF2B5EF4-FFF2-40B4-BE49-F238E27FC236}">
                        <a16:creationId xmlns:a16="http://schemas.microsoft.com/office/drawing/2014/main" id="{DA09A945-E712-C2F4-353C-6AD44C4322D7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9281268" y="3662744"/>
                    <a:ext cx="39240" cy="6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4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4686EC74-1634-0BAF-88DB-133AFDD58CB2}"/>
                      </a:ext>
                    </a:extLst>
                  </p14:cNvPr>
                  <p14:cNvContentPartPr/>
                  <p14:nvPr/>
                </p14:nvContentPartPr>
                <p14:xfrm>
                  <a:off x="9338868" y="3554744"/>
                  <a:ext cx="42480" cy="71280"/>
                </p14:xfrm>
              </p:contentPart>
            </mc:Choice>
            <mc:Fallback>
              <p:pic>
                <p:nvPicPr>
                  <p:cNvPr id="82" name="Ink 81">
                    <a:extLst>
                      <a:ext uri="{FF2B5EF4-FFF2-40B4-BE49-F238E27FC236}">
                        <a16:creationId xmlns:a16="http://schemas.microsoft.com/office/drawing/2014/main" id="{4686EC74-1634-0BAF-88DB-133AFDD58CB2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9332748" y="3548624"/>
                    <a:ext cx="54720" cy="8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6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D71A9F8C-AAF2-009D-B8A9-703A13B4520C}"/>
                      </a:ext>
                    </a:extLst>
                  </p14:cNvPr>
                  <p14:cNvContentPartPr/>
                  <p14:nvPr/>
                </p14:nvContentPartPr>
                <p14:xfrm>
                  <a:off x="9338868" y="3554744"/>
                  <a:ext cx="109440" cy="54360"/>
                </p14:xfrm>
              </p:contentPart>
            </mc:Choice>
            <mc:Fallback>
              <p:pic>
                <p:nvPicPr>
                  <p:cNvPr id="83" name="Ink 82">
                    <a:extLst>
                      <a:ext uri="{FF2B5EF4-FFF2-40B4-BE49-F238E27FC236}">
                        <a16:creationId xmlns:a16="http://schemas.microsoft.com/office/drawing/2014/main" id="{D71A9F8C-AAF2-009D-B8A9-703A13B4520C}"/>
                      </a:ext>
                    </a:extLst>
                  </p:cNvPr>
                  <p:cNvPicPr/>
                  <p:nvPr/>
                </p:nvPicPr>
                <p:blipFill>
                  <a:blip r:embed="rId137"/>
                  <a:stretch>
                    <a:fillRect/>
                  </a:stretch>
                </p:blipFill>
                <p:spPr>
                  <a:xfrm>
                    <a:off x="9332748" y="3548624"/>
                    <a:ext cx="121680" cy="6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8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D68212E3-34DB-E1C8-3F56-3EF85779F049}"/>
                      </a:ext>
                    </a:extLst>
                  </p14:cNvPr>
                  <p14:cNvContentPartPr/>
                  <p14:nvPr/>
                </p14:nvContentPartPr>
                <p14:xfrm>
                  <a:off x="9470268" y="3449624"/>
                  <a:ext cx="96480" cy="210960"/>
                </p14:xfrm>
              </p:contentPart>
            </mc:Choice>
            <mc:Fallback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D68212E3-34DB-E1C8-3F56-3EF85779F049}"/>
                      </a:ext>
                    </a:extLst>
                  </p:cNvPr>
                  <p:cNvPicPr/>
                  <p:nvPr/>
                </p:nvPicPr>
                <p:blipFill>
                  <a:blip r:embed="rId139"/>
                  <a:stretch>
                    <a:fillRect/>
                  </a:stretch>
                </p:blipFill>
                <p:spPr>
                  <a:xfrm>
                    <a:off x="9464148" y="3443504"/>
                    <a:ext cx="108720" cy="2232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9BBC752-C046-666A-175A-EF680BB65456}"/>
                    </a:ext>
                  </a:extLst>
                </p14:cNvPr>
                <p14:cNvContentPartPr/>
                <p14:nvPr/>
              </p14:nvContentPartPr>
              <p14:xfrm>
                <a:off x="8877708" y="2322104"/>
                <a:ext cx="89280" cy="1476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9BBC752-C046-666A-175A-EF680BB6545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871588" y="2315984"/>
                  <a:ext cx="101520" cy="159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05DD125-AAB3-89FA-78E9-5C9939B58D0A}"/>
                </a:ext>
              </a:extLst>
            </p:cNvPr>
            <p:cNvGrpSpPr/>
            <p:nvPr/>
          </p:nvGrpSpPr>
          <p:grpSpPr>
            <a:xfrm>
              <a:off x="8962308" y="2121584"/>
              <a:ext cx="731880" cy="360360"/>
              <a:chOff x="8962308" y="2121584"/>
              <a:chExt cx="731880" cy="3603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42">
                <p14:nvContentPartPr>
                  <p14:cNvPr id="87" name="Ink 86">
                    <a:extLst>
                      <a:ext uri="{FF2B5EF4-FFF2-40B4-BE49-F238E27FC236}">
                        <a16:creationId xmlns:a16="http://schemas.microsoft.com/office/drawing/2014/main" id="{3FCFEC4C-5C8F-31BB-5EEF-98B8ED29079B}"/>
                      </a:ext>
                    </a:extLst>
                  </p14:cNvPr>
                  <p14:cNvContentPartPr/>
                  <p14:nvPr/>
                </p14:nvContentPartPr>
                <p14:xfrm>
                  <a:off x="8962308" y="2346224"/>
                  <a:ext cx="180720" cy="126720"/>
                </p14:xfrm>
              </p:contentPart>
            </mc:Choice>
            <mc:Fallback>
              <p:pic>
                <p:nvPicPr>
                  <p:cNvPr id="87" name="Ink 86">
                    <a:extLst>
                      <a:ext uri="{FF2B5EF4-FFF2-40B4-BE49-F238E27FC236}">
                        <a16:creationId xmlns:a16="http://schemas.microsoft.com/office/drawing/2014/main" id="{3FCFEC4C-5C8F-31BB-5EEF-98B8ED29079B}"/>
                      </a:ext>
                    </a:extLst>
                  </p:cNvPr>
                  <p:cNvPicPr/>
                  <p:nvPr/>
                </p:nvPicPr>
                <p:blipFill>
                  <a:blip r:embed="rId143"/>
                  <a:stretch>
                    <a:fillRect/>
                  </a:stretch>
                </p:blipFill>
                <p:spPr>
                  <a:xfrm>
                    <a:off x="8956188" y="2340104"/>
                    <a:ext cx="192960" cy="13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4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CA88A33A-386E-0EDA-810A-8D0652DC0CF6}"/>
                      </a:ext>
                    </a:extLst>
                  </p14:cNvPr>
                  <p14:cNvContentPartPr/>
                  <p14:nvPr/>
                </p14:nvContentPartPr>
                <p14:xfrm>
                  <a:off x="9107028" y="2223104"/>
                  <a:ext cx="111960" cy="258840"/>
                </p14:xfrm>
              </p:contentPart>
            </mc:Choice>
            <mc:Fallback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CA88A33A-386E-0EDA-810A-8D0652DC0CF6}"/>
                      </a:ext>
                    </a:extLst>
                  </p:cNvPr>
                  <p:cNvPicPr/>
                  <p:nvPr/>
                </p:nvPicPr>
                <p:blipFill>
                  <a:blip r:embed="rId145"/>
                  <a:stretch>
                    <a:fillRect/>
                  </a:stretch>
                </p:blipFill>
                <p:spPr>
                  <a:xfrm>
                    <a:off x="9100908" y="2216984"/>
                    <a:ext cx="12420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6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CDDDEE60-BC58-C447-A0A4-C72F1D934CFE}"/>
                      </a:ext>
                    </a:extLst>
                  </p14:cNvPr>
                  <p14:cNvContentPartPr/>
                  <p14:nvPr/>
                </p14:nvContentPartPr>
                <p14:xfrm>
                  <a:off x="9256428" y="2340104"/>
                  <a:ext cx="36000" cy="60480"/>
                </p14:xfrm>
              </p:contentPart>
            </mc:Choice>
            <mc:Fallback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CDDDEE60-BC58-C447-A0A4-C72F1D934CFE}"/>
                      </a:ext>
                    </a:extLst>
                  </p:cNvPr>
                  <p:cNvPicPr/>
                  <p:nvPr/>
                </p:nvPicPr>
                <p:blipFill>
                  <a:blip r:embed="rId147"/>
                  <a:stretch>
                    <a:fillRect/>
                  </a:stretch>
                </p:blipFill>
                <p:spPr>
                  <a:xfrm>
                    <a:off x="9250308" y="2333984"/>
                    <a:ext cx="48240" cy="7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8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62673AED-029A-FA38-0A00-97563935A43A}"/>
                      </a:ext>
                    </a:extLst>
                  </p14:cNvPr>
                  <p14:cNvContentPartPr/>
                  <p14:nvPr/>
                </p14:nvContentPartPr>
                <p14:xfrm>
                  <a:off x="9325548" y="2225984"/>
                  <a:ext cx="38160" cy="75600"/>
                </p14:xfrm>
              </p:contentPart>
            </mc:Choice>
            <mc:Fallback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62673AED-029A-FA38-0A00-97563935A43A}"/>
                      </a:ext>
                    </a:extLst>
                  </p:cNvPr>
                  <p:cNvPicPr/>
                  <p:nvPr/>
                </p:nvPicPr>
                <p:blipFill>
                  <a:blip r:embed="rId149"/>
                  <a:stretch>
                    <a:fillRect/>
                  </a:stretch>
                </p:blipFill>
                <p:spPr>
                  <a:xfrm>
                    <a:off x="9319428" y="2219864"/>
                    <a:ext cx="5040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0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F50C8F4A-CD39-D017-57C9-FAB374A9DED9}"/>
                      </a:ext>
                    </a:extLst>
                  </p14:cNvPr>
                  <p14:cNvContentPartPr/>
                  <p14:nvPr/>
                </p14:nvContentPartPr>
                <p14:xfrm>
                  <a:off x="9374508" y="2234984"/>
                  <a:ext cx="185040" cy="84600"/>
                </p14:xfrm>
              </p:contentPart>
            </mc:Choice>
            <mc:Fallback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F50C8F4A-CD39-D017-57C9-FAB374A9DED9}"/>
                      </a:ext>
                    </a:extLst>
                  </p:cNvPr>
                  <p:cNvPicPr/>
                  <p:nvPr/>
                </p:nvPicPr>
                <p:blipFill>
                  <a:blip r:embed="rId151"/>
                  <a:stretch>
                    <a:fillRect/>
                  </a:stretch>
                </p:blipFill>
                <p:spPr>
                  <a:xfrm>
                    <a:off x="9368388" y="2228864"/>
                    <a:ext cx="197280" cy="9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2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200C08F7-AA7F-F45D-72BB-142D16EB8A86}"/>
                      </a:ext>
                    </a:extLst>
                  </p14:cNvPr>
                  <p14:cNvContentPartPr/>
                  <p14:nvPr/>
                </p14:nvContentPartPr>
                <p14:xfrm>
                  <a:off x="9492228" y="2234984"/>
                  <a:ext cx="360" cy="108720"/>
                </p14:xfrm>
              </p:contentPart>
            </mc:Choice>
            <mc:Fallback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200C08F7-AA7F-F45D-72BB-142D16EB8A86}"/>
                      </a:ext>
                    </a:extLst>
                  </p:cNvPr>
                  <p:cNvPicPr/>
                  <p:nvPr/>
                </p:nvPicPr>
                <p:blipFill>
                  <a:blip r:embed="rId153"/>
                  <a:stretch>
                    <a:fillRect/>
                  </a:stretch>
                </p:blipFill>
                <p:spPr>
                  <a:xfrm>
                    <a:off x="9486108" y="2228864"/>
                    <a:ext cx="12600" cy="12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4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1C6192E6-7AB7-3B19-524E-041CFAC33088}"/>
                      </a:ext>
                    </a:extLst>
                  </p14:cNvPr>
                  <p14:cNvContentPartPr/>
                  <p14:nvPr/>
                </p14:nvContentPartPr>
                <p14:xfrm>
                  <a:off x="9548028" y="2121584"/>
                  <a:ext cx="146160" cy="243360"/>
                </p14:xfrm>
              </p:contentPart>
            </mc:Choice>
            <mc:Fallback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1C6192E6-7AB7-3B19-524E-041CFAC33088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9541908" y="2115464"/>
                    <a:ext cx="158400" cy="2556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233BA7C-B856-DC30-F73E-25C6796217A0}"/>
              </a:ext>
            </a:extLst>
          </p:cNvPr>
          <p:cNvCxnSpPr/>
          <p:nvPr/>
        </p:nvCxnSpPr>
        <p:spPr>
          <a:xfrm>
            <a:off x="6400800" y="699645"/>
            <a:ext cx="0" cy="59955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47D96E4-046D-782B-B184-426441353A8C}"/>
              </a:ext>
            </a:extLst>
          </p:cNvPr>
          <p:cNvCxnSpPr>
            <a:cxnSpLocks/>
          </p:cNvCxnSpPr>
          <p:nvPr/>
        </p:nvCxnSpPr>
        <p:spPr>
          <a:xfrm flipH="1">
            <a:off x="2385113" y="3231715"/>
            <a:ext cx="719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4E452BD4-12E4-57B9-8257-F13FDE268E4D}"/>
              </a:ext>
            </a:extLst>
          </p:cNvPr>
          <p:cNvGrpSpPr/>
          <p:nvPr/>
        </p:nvGrpSpPr>
        <p:grpSpPr>
          <a:xfrm>
            <a:off x="696925" y="2243624"/>
            <a:ext cx="1035720" cy="469440"/>
            <a:chOff x="696925" y="2243624"/>
            <a:chExt cx="1035720" cy="46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88F3D54-242A-0349-C6E4-8EEE51B86D14}"/>
                    </a:ext>
                  </a:extLst>
                </p14:cNvPr>
                <p14:cNvContentPartPr/>
                <p14:nvPr/>
              </p14:nvContentPartPr>
              <p14:xfrm>
                <a:off x="743725" y="2613704"/>
                <a:ext cx="187560" cy="993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88F3D54-242A-0349-C6E4-8EEE51B86D1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37605" y="2607584"/>
                  <a:ext cx="1998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A8259D4-F8B6-9956-60BD-74C65CD4ADE8}"/>
                    </a:ext>
                  </a:extLst>
                </p14:cNvPr>
                <p14:cNvContentPartPr/>
                <p14:nvPr/>
              </p14:nvContentPartPr>
              <p14:xfrm>
                <a:off x="696925" y="2505704"/>
                <a:ext cx="38160" cy="334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A8259D4-F8B6-9956-60BD-74C65CD4ADE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90805" y="2499584"/>
                  <a:ext cx="50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3FA8BE0-459B-0C1E-26EE-5902D1866179}"/>
                    </a:ext>
                  </a:extLst>
                </p14:cNvPr>
                <p14:cNvContentPartPr/>
                <p14:nvPr/>
              </p14:nvContentPartPr>
              <p14:xfrm>
                <a:off x="696925" y="2463584"/>
                <a:ext cx="147240" cy="964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3FA8BE0-459B-0C1E-26EE-5902D186617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90805" y="2457464"/>
                  <a:ext cx="1594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CF19689-FC14-B5FD-DDC6-958FE42BDAB2}"/>
                    </a:ext>
                  </a:extLst>
                </p14:cNvPr>
                <p14:cNvContentPartPr/>
                <p14:nvPr/>
              </p14:nvContentPartPr>
              <p14:xfrm>
                <a:off x="868285" y="2361344"/>
                <a:ext cx="200880" cy="3114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CF19689-FC14-B5FD-DDC6-958FE42BDAB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62165" y="2355224"/>
                  <a:ext cx="21312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2C985EB-AEA0-2ACD-CDC5-1B36B1C69D34}"/>
                    </a:ext>
                  </a:extLst>
                </p14:cNvPr>
                <p14:cNvContentPartPr/>
                <p14:nvPr/>
              </p14:nvContentPartPr>
              <p14:xfrm>
                <a:off x="1053325" y="2469344"/>
                <a:ext cx="194040" cy="1656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2C985EB-AEA0-2ACD-CDC5-1B36B1C69D3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47205" y="2463224"/>
                  <a:ext cx="2062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5FE10A5-129A-5FF2-206E-9BD4F6F0D815}"/>
                    </a:ext>
                  </a:extLst>
                </p14:cNvPr>
                <p14:cNvContentPartPr/>
                <p14:nvPr/>
              </p14:nvContentPartPr>
              <p14:xfrm>
                <a:off x="1220005" y="2400224"/>
                <a:ext cx="93960" cy="1807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5FE10A5-129A-5FF2-206E-9BD4F6F0D81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213885" y="2394104"/>
                  <a:ext cx="1062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A1C3182-B383-D9FC-78D1-62635D159251}"/>
                    </a:ext>
                  </a:extLst>
                </p14:cNvPr>
                <p14:cNvContentPartPr/>
                <p14:nvPr/>
              </p14:nvContentPartPr>
              <p14:xfrm>
                <a:off x="1360405" y="2451344"/>
                <a:ext cx="87120" cy="1152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A1C3182-B383-D9FC-78D1-62635D15925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354285" y="2445224"/>
                  <a:ext cx="993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E72A48F-B572-8D86-1A02-67AE6196972F}"/>
                    </a:ext>
                  </a:extLst>
                </p14:cNvPr>
                <p14:cNvContentPartPr/>
                <p14:nvPr/>
              </p14:nvContentPartPr>
              <p14:xfrm>
                <a:off x="1447165" y="2243624"/>
                <a:ext cx="285480" cy="4388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3E72A48F-B572-8D86-1A02-67AE6196972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441045" y="2237504"/>
                  <a:ext cx="29772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545BD9F-28C3-F035-3396-E545C882C38C}"/>
                    </a:ext>
                  </a:extLst>
                </p14:cNvPr>
                <p14:cNvContentPartPr/>
                <p14:nvPr/>
              </p14:nvContentPartPr>
              <p14:xfrm>
                <a:off x="1596565" y="2463584"/>
                <a:ext cx="107280" cy="874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545BD9F-28C3-F035-3396-E545C882C38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590445" y="2457464"/>
                  <a:ext cx="119520" cy="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D0FBC4C-8272-B4CF-B6AC-A107BFDBE5AD}"/>
              </a:ext>
            </a:extLst>
          </p:cNvPr>
          <p:cNvGrpSpPr/>
          <p:nvPr/>
        </p:nvGrpSpPr>
        <p:grpSpPr>
          <a:xfrm>
            <a:off x="2088325" y="2511464"/>
            <a:ext cx="125280" cy="352080"/>
            <a:chOff x="2088325" y="2511464"/>
            <a:chExt cx="125280" cy="35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9FD55A6-434C-C6DA-3907-111C9588F474}"/>
                    </a:ext>
                  </a:extLst>
                </p14:cNvPr>
                <p14:cNvContentPartPr/>
                <p14:nvPr/>
              </p14:nvContentPartPr>
              <p14:xfrm>
                <a:off x="2088325" y="2550704"/>
                <a:ext cx="93600" cy="3128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9FD55A6-434C-C6DA-3907-111C9588F47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82205" y="2544584"/>
                  <a:ext cx="10584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7F601A6-D1F4-0E5F-58A4-B20B7986CF41}"/>
                    </a:ext>
                  </a:extLst>
                </p14:cNvPr>
                <p14:cNvContentPartPr/>
                <p14:nvPr/>
              </p14:nvContentPartPr>
              <p14:xfrm>
                <a:off x="2102005" y="2511464"/>
                <a:ext cx="111600" cy="2379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7F601A6-D1F4-0E5F-58A4-B20B7986CF4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095885" y="2505344"/>
                  <a:ext cx="123840" cy="25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13FEFBC-16ED-E726-B844-F88FBDD4F53E}"/>
              </a:ext>
            </a:extLst>
          </p:cNvPr>
          <p:cNvGrpSpPr/>
          <p:nvPr/>
        </p:nvGrpSpPr>
        <p:grpSpPr>
          <a:xfrm>
            <a:off x="2099845" y="3548624"/>
            <a:ext cx="272880" cy="282960"/>
            <a:chOff x="2099845" y="3548624"/>
            <a:chExt cx="272880" cy="28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2EAE402-F5F4-E287-C092-AB7704997EF5}"/>
                    </a:ext>
                  </a:extLst>
                </p14:cNvPr>
                <p14:cNvContentPartPr/>
                <p14:nvPr/>
              </p14:nvContentPartPr>
              <p14:xfrm>
                <a:off x="2099845" y="3548624"/>
                <a:ext cx="256320" cy="2642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2EAE402-F5F4-E287-C092-AB7704997EF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093725" y="3542504"/>
                  <a:ext cx="2685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8117FF1-BE68-A733-1118-809ACC2EF1D9}"/>
                    </a:ext>
                  </a:extLst>
                </p14:cNvPr>
                <p14:cNvContentPartPr/>
                <p14:nvPr/>
              </p14:nvContentPartPr>
              <p14:xfrm>
                <a:off x="2190925" y="3699104"/>
                <a:ext cx="181800" cy="1324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8117FF1-BE68-A733-1118-809ACC2EF1D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184805" y="3692984"/>
                  <a:ext cx="194040" cy="144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27427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8ECBF-DF94-4781-E942-4C65D922F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D27C42-BF10-1049-3FDA-2CC3D8C32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113" y="699645"/>
            <a:ext cx="6904514" cy="59955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9EB49F-DA5B-6054-8CCB-2A8D1B33C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862484"/>
          </a:xfrm>
          <a:prstGeom prst="rect">
            <a:avLst/>
          </a:prstGeom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17AAADA-4581-0D70-24CF-4F2A0E72C0ED}"/>
              </a:ext>
            </a:extLst>
          </p:cNvPr>
          <p:cNvGrpSpPr/>
          <p:nvPr/>
        </p:nvGrpSpPr>
        <p:grpSpPr>
          <a:xfrm>
            <a:off x="3001428" y="1615784"/>
            <a:ext cx="6692760" cy="2705760"/>
            <a:chOff x="3001428" y="1615784"/>
            <a:chExt cx="6692760" cy="270576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DF27913-F994-C6CF-B9F6-6367E494C58E}"/>
                </a:ext>
              </a:extLst>
            </p:cNvPr>
            <p:cNvGrpSpPr/>
            <p:nvPr/>
          </p:nvGrpSpPr>
          <p:grpSpPr>
            <a:xfrm>
              <a:off x="3001428" y="2126624"/>
              <a:ext cx="577080" cy="318960"/>
              <a:chOff x="3001428" y="2126624"/>
              <a:chExt cx="577080" cy="3189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F80AA2D9-927C-FE59-EA71-120BDEE68597}"/>
                      </a:ext>
                    </a:extLst>
                  </p14:cNvPr>
                  <p14:cNvContentPartPr/>
                  <p14:nvPr/>
                </p14:nvContentPartPr>
                <p14:xfrm>
                  <a:off x="3001428" y="2270984"/>
                  <a:ext cx="127440" cy="174600"/>
                </p14:xfrm>
              </p:contentPart>
            </mc:Choice>
            <mc:Fallback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F80AA2D9-927C-FE59-EA71-120BDEE68597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2995308" y="2264864"/>
                    <a:ext cx="139680" cy="18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A3C10701-E198-10FD-B6FD-E9C27F475EF5}"/>
                      </a:ext>
                    </a:extLst>
                  </p14:cNvPr>
                  <p14:cNvContentPartPr/>
                  <p14:nvPr/>
                </p14:nvContentPartPr>
                <p14:xfrm>
                  <a:off x="3112668" y="2250464"/>
                  <a:ext cx="130680" cy="174240"/>
                </p14:xfrm>
              </p:contentPart>
            </mc:Choice>
            <mc:Fallback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A3C10701-E198-10FD-B6FD-E9C27F475EF5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106548" y="2244344"/>
                    <a:ext cx="142920" cy="186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E55625F7-6EC5-14E3-FA5B-D60B0F10DAC5}"/>
                      </a:ext>
                    </a:extLst>
                  </p14:cNvPr>
                  <p14:cNvContentPartPr/>
                  <p14:nvPr/>
                </p14:nvContentPartPr>
                <p14:xfrm>
                  <a:off x="3266388" y="2292224"/>
                  <a:ext cx="38160" cy="66600"/>
                </p14:xfrm>
              </p:contentPart>
            </mc:Choice>
            <mc:Fallback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E55625F7-6EC5-14E3-FA5B-D60B0F10DAC5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260268" y="2286104"/>
                    <a:ext cx="50400" cy="7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701602A7-FDDE-E169-4A99-8E94EE60E64F}"/>
                      </a:ext>
                    </a:extLst>
                  </p14:cNvPr>
                  <p14:cNvContentPartPr/>
                  <p14:nvPr/>
                </p14:nvContentPartPr>
                <p14:xfrm>
                  <a:off x="3320028" y="2223104"/>
                  <a:ext cx="51480" cy="77400"/>
                </p14:xfrm>
              </p:contentPart>
            </mc:Choice>
            <mc:Fallback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701602A7-FDDE-E169-4A99-8E94EE60E64F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3313908" y="2216984"/>
                    <a:ext cx="63720" cy="8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A564CE55-0FB2-9D7F-C0DD-57CAEE52823D}"/>
                      </a:ext>
                    </a:extLst>
                  </p14:cNvPr>
                  <p14:cNvContentPartPr/>
                  <p14:nvPr/>
                </p14:nvContentPartPr>
                <p14:xfrm>
                  <a:off x="3320028" y="2189984"/>
                  <a:ext cx="182880" cy="48600"/>
                </p14:xfrm>
              </p:contentPart>
            </mc:Choice>
            <mc:Fallback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A564CE55-0FB2-9D7F-C0DD-57CAEE52823D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3313908" y="2183864"/>
                    <a:ext cx="195120" cy="6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87BFD372-ED0E-521B-A401-A157266ED573}"/>
                      </a:ext>
                    </a:extLst>
                  </p14:cNvPr>
                  <p14:cNvContentPartPr/>
                  <p14:nvPr/>
                </p14:nvContentPartPr>
                <p14:xfrm>
                  <a:off x="3457908" y="2174864"/>
                  <a:ext cx="18000" cy="150840"/>
                </p14:xfrm>
              </p:contentPart>
            </mc:Choice>
            <mc:Fallback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87BFD372-ED0E-521B-A401-A157266ED573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451788" y="2168744"/>
                    <a:ext cx="30240" cy="16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4B0306E9-A922-3775-BF36-142EF8D60440}"/>
                      </a:ext>
                    </a:extLst>
                  </p14:cNvPr>
                  <p14:cNvContentPartPr/>
                  <p14:nvPr/>
                </p14:nvContentPartPr>
                <p14:xfrm>
                  <a:off x="3473388" y="2126624"/>
                  <a:ext cx="105120" cy="168840"/>
                </p14:xfrm>
              </p:contentPart>
            </mc:Choice>
            <mc:Fallback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4B0306E9-A922-3775-BF36-142EF8D60440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3467268" y="2120504"/>
                    <a:ext cx="117360" cy="181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D8FF7B3-D9CE-60F2-A2C6-8DD960C1A3C1}"/>
                </a:ext>
              </a:extLst>
            </p:cNvPr>
            <p:cNvGrpSpPr/>
            <p:nvPr/>
          </p:nvGrpSpPr>
          <p:grpSpPr>
            <a:xfrm>
              <a:off x="4121388" y="3041744"/>
              <a:ext cx="599400" cy="269640"/>
              <a:chOff x="4121388" y="3041744"/>
              <a:chExt cx="599400" cy="2696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8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E679147D-CCAD-5F31-0500-26BCC0B87D42}"/>
                      </a:ext>
                    </a:extLst>
                  </p14:cNvPr>
                  <p14:cNvContentPartPr/>
                  <p14:nvPr/>
                </p14:nvContentPartPr>
                <p14:xfrm>
                  <a:off x="4121388" y="3147224"/>
                  <a:ext cx="47160" cy="164160"/>
                </p14:xfrm>
              </p:contentPart>
            </mc:Choice>
            <mc:Fallback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E679147D-CCAD-5F31-0500-26BCC0B87D42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4115268" y="3141104"/>
                    <a:ext cx="5940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0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262B6AB0-48D7-6587-3CBD-B73360B6E66E}"/>
                      </a:ext>
                    </a:extLst>
                  </p14:cNvPr>
                  <p14:cNvContentPartPr/>
                  <p14:nvPr/>
                </p14:nvContentPartPr>
                <p14:xfrm>
                  <a:off x="4196268" y="3054704"/>
                  <a:ext cx="146160" cy="233280"/>
                </p14:xfrm>
              </p:contentPart>
            </mc:Choice>
            <mc:Fallback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262B6AB0-48D7-6587-3CBD-B73360B6E66E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4190148" y="3048584"/>
                    <a:ext cx="158400" cy="24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34EF6604-D44C-A0C7-EEAF-327CD09B856E}"/>
                      </a:ext>
                    </a:extLst>
                  </p14:cNvPr>
                  <p14:cNvContentPartPr/>
                  <p14:nvPr/>
                </p14:nvContentPartPr>
                <p14:xfrm>
                  <a:off x="4410828" y="3181784"/>
                  <a:ext cx="15480" cy="39600"/>
                </p14:xfrm>
              </p:contentPart>
            </mc:Choice>
            <mc:Fallback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34EF6604-D44C-A0C7-EEAF-327CD09B856E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4404708" y="3175664"/>
                    <a:ext cx="27720" cy="5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48139D7F-F3FB-3147-156B-5175B6F41701}"/>
                      </a:ext>
                    </a:extLst>
                  </p14:cNvPr>
                  <p14:cNvContentPartPr/>
                  <p14:nvPr/>
                </p14:nvContentPartPr>
                <p14:xfrm>
                  <a:off x="4428828" y="3091784"/>
                  <a:ext cx="57960" cy="102240"/>
                </p14:xfrm>
              </p:contentPart>
            </mc:Choice>
            <mc:Fallback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48139D7F-F3FB-3147-156B-5175B6F41701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4422708" y="3085664"/>
                    <a:ext cx="70200" cy="11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31E59F26-E229-D9CB-85FF-426A8991DA22}"/>
                      </a:ext>
                    </a:extLst>
                  </p14:cNvPr>
                  <p14:cNvContentPartPr/>
                  <p14:nvPr/>
                </p14:nvContentPartPr>
                <p14:xfrm>
                  <a:off x="4500108" y="3094664"/>
                  <a:ext cx="73800" cy="99720"/>
                </p14:xfrm>
              </p:contentPart>
            </mc:Choice>
            <mc:Fallback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31E59F26-E229-D9CB-85FF-426A8991DA22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4493988" y="3088544"/>
                    <a:ext cx="86040" cy="11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1BFFD8E3-7230-C872-06DA-A2E7C34ADD11}"/>
                      </a:ext>
                    </a:extLst>
                  </p14:cNvPr>
                  <p14:cNvContentPartPr/>
                  <p14:nvPr/>
                </p14:nvContentPartPr>
                <p14:xfrm>
                  <a:off x="4553388" y="3041744"/>
                  <a:ext cx="167400" cy="236880"/>
                </p14:xfrm>
              </p:contentPart>
            </mc:Choice>
            <mc:Fallback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1BFFD8E3-7230-C872-06DA-A2E7C34ADD11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4547268" y="3035624"/>
                    <a:ext cx="179640" cy="249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6874751-AB94-DD3C-550A-9645828E227B}"/>
                </a:ext>
              </a:extLst>
            </p:cNvPr>
            <p:cNvGrpSpPr/>
            <p:nvPr/>
          </p:nvGrpSpPr>
          <p:grpSpPr>
            <a:xfrm>
              <a:off x="4392108" y="1615784"/>
              <a:ext cx="667440" cy="291960"/>
              <a:chOff x="4392108" y="1615784"/>
              <a:chExt cx="667440" cy="2919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0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DFD0C2B0-F044-B5DC-EDF6-838C0FAF6B3D}"/>
                      </a:ext>
                    </a:extLst>
                  </p14:cNvPr>
                  <p14:cNvContentPartPr/>
                  <p14:nvPr/>
                </p14:nvContentPartPr>
                <p14:xfrm>
                  <a:off x="4392108" y="1657904"/>
                  <a:ext cx="86040" cy="199440"/>
                </p14:xfrm>
              </p:contentPart>
            </mc:Choice>
            <mc:Fallback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DFD0C2B0-F044-B5DC-EDF6-838C0FAF6B3D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4385988" y="1651784"/>
                    <a:ext cx="98280" cy="21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1220BBD7-8C58-527C-0D57-70EDE9ACBAB0}"/>
                      </a:ext>
                    </a:extLst>
                  </p14:cNvPr>
                  <p14:cNvContentPartPr/>
                  <p14:nvPr/>
                </p14:nvContentPartPr>
                <p14:xfrm>
                  <a:off x="4477788" y="1709024"/>
                  <a:ext cx="158040" cy="147600"/>
                </p14:xfrm>
              </p:contentPart>
            </mc:Choice>
            <mc:Fallback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1220BBD7-8C58-527C-0D57-70EDE9ACBAB0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4471668" y="1702904"/>
                    <a:ext cx="170280" cy="15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7F6E1901-5C26-DDF1-D128-416667D893E7}"/>
                      </a:ext>
                    </a:extLst>
                  </p14:cNvPr>
                  <p14:cNvContentPartPr/>
                  <p14:nvPr/>
                </p14:nvContentPartPr>
                <p14:xfrm>
                  <a:off x="4675788" y="1808024"/>
                  <a:ext cx="40320" cy="33480"/>
                </p14:xfrm>
              </p:contentPart>
            </mc:Choice>
            <mc:Fallback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7F6E1901-5C26-DDF1-D128-416667D893E7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4669668" y="1801904"/>
                    <a:ext cx="52560" cy="4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6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ECCEFAAD-0AF4-709F-0991-35B1C8A8319B}"/>
                      </a:ext>
                    </a:extLst>
                  </p14:cNvPr>
                  <p14:cNvContentPartPr/>
                  <p14:nvPr/>
                </p14:nvContentPartPr>
                <p14:xfrm>
                  <a:off x="4742748" y="1718024"/>
                  <a:ext cx="40320" cy="72360"/>
                </p14:xfrm>
              </p:contentPart>
            </mc:Choice>
            <mc:Fallback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ECCEFAAD-0AF4-709F-0991-35B1C8A8319B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4736628" y="1711904"/>
                    <a:ext cx="52560" cy="8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87C931E2-E532-4400-C97D-11676F47EAB0}"/>
                      </a:ext>
                    </a:extLst>
                  </p14:cNvPr>
                  <p14:cNvContentPartPr/>
                  <p14:nvPr/>
                </p14:nvContentPartPr>
                <p14:xfrm>
                  <a:off x="4778388" y="1615784"/>
                  <a:ext cx="151920" cy="207720"/>
                </p14:xfrm>
              </p:contentPart>
            </mc:Choice>
            <mc:Fallback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87C931E2-E532-4400-C97D-11676F47EAB0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4772268" y="1609664"/>
                    <a:ext cx="164160" cy="21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0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D3555A1B-0D82-6DB4-B262-CF3A6AF04861}"/>
                      </a:ext>
                    </a:extLst>
                  </p14:cNvPr>
                  <p14:cNvContentPartPr/>
                  <p14:nvPr/>
                </p14:nvContentPartPr>
                <p14:xfrm>
                  <a:off x="4896468" y="1630904"/>
                  <a:ext cx="163080" cy="276840"/>
                </p14:xfrm>
              </p:contentPart>
            </mc:Choice>
            <mc:Fallback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D3555A1B-0D82-6DB4-B262-CF3A6AF04861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4890348" y="1624784"/>
                    <a:ext cx="175320" cy="289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6BA9756-54DF-EA68-F57E-A82A643DA58A}"/>
                </a:ext>
              </a:extLst>
            </p:cNvPr>
            <p:cNvGrpSpPr/>
            <p:nvPr/>
          </p:nvGrpSpPr>
          <p:grpSpPr>
            <a:xfrm>
              <a:off x="5602068" y="2619824"/>
              <a:ext cx="595080" cy="399960"/>
              <a:chOff x="5602068" y="2619824"/>
              <a:chExt cx="595080" cy="3999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2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2719C761-7579-2D03-9BDB-8AC9C544F812}"/>
                      </a:ext>
                    </a:extLst>
                  </p14:cNvPr>
                  <p14:cNvContentPartPr/>
                  <p14:nvPr/>
                </p14:nvContentPartPr>
                <p14:xfrm>
                  <a:off x="5602068" y="2812064"/>
                  <a:ext cx="91800" cy="207720"/>
                </p14:xfrm>
              </p:contentPart>
            </mc:Choice>
            <mc:Fallback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2719C761-7579-2D03-9BDB-8AC9C544F812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5595948" y="2805944"/>
                    <a:ext cx="104040" cy="21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4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4438DD8C-9C4E-AC1B-595C-26ED57AEE126}"/>
                      </a:ext>
                    </a:extLst>
                  </p14:cNvPr>
                  <p14:cNvContentPartPr/>
                  <p14:nvPr/>
                </p14:nvContentPartPr>
                <p14:xfrm>
                  <a:off x="5669028" y="2767064"/>
                  <a:ext cx="72000" cy="138240"/>
                </p14:xfrm>
              </p:contentPart>
            </mc:Choice>
            <mc:Fallback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4438DD8C-9C4E-AC1B-595C-26ED57AEE12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5662908" y="2760944"/>
                    <a:ext cx="84240" cy="150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6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63187FC7-EE35-C7A6-8CD5-664FB7134457}"/>
                      </a:ext>
                    </a:extLst>
                  </p14:cNvPr>
                  <p14:cNvContentPartPr/>
                  <p14:nvPr/>
                </p14:nvContentPartPr>
                <p14:xfrm>
                  <a:off x="5760468" y="2782184"/>
                  <a:ext cx="160560" cy="111600"/>
                </p14:xfrm>
              </p:contentPart>
            </mc:Choice>
            <mc:Fallback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63187FC7-EE35-C7A6-8CD5-664FB7134457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5754348" y="2776064"/>
                    <a:ext cx="172800" cy="12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8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DFB4A8B5-984C-BC2A-B266-C541A36E7581}"/>
                      </a:ext>
                    </a:extLst>
                  </p14:cNvPr>
                  <p14:cNvContentPartPr/>
                  <p14:nvPr/>
                </p14:nvContentPartPr>
                <p14:xfrm>
                  <a:off x="5860548" y="2797304"/>
                  <a:ext cx="22680" cy="156600"/>
                </p14:xfrm>
              </p:contentPart>
            </mc:Choice>
            <mc:Fallback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DFB4A8B5-984C-BC2A-B266-C541A36E7581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5854428" y="2791184"/>
                    <a:ext cx="34920" cy="168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9BBDC5BB-AFB1-7B90-DED6-225CA888F55D}"/>
                      </a:ext>
                    </a:extLst>
                  </p14:cNvPr>
                  <p14:cNvContentPartPr/>
                  <p14:nvPr/>
                </p14:nvContentPartPr>
                <p14:xfrm>
                  <a:off x="5936148" y="2878304"/>
                  <a:ext cx="24840" cy="63360"/>
                </p14:xfrm>
              </p:contentPart>
            </mc:Choice>
            <mc:Fallback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9BBDC5BB-AFB1-7B90-DED6-225CA888F55D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5930028" y="2872184"/>
                    <a:ext cx="37080" cy="7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2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5413D9AC-9F0A-777F-23B4-5436F05F2C57}"/>
                      </a:ext>
                    </a:extLst>
                  </p14:cNvPr>
                  <p14:cNvContentPartPr/>
                  <p14:nvPr/>
                </p14:nvContentPartPr>
                <p14:xfrm>
                  <a:off x="5980788" y="2778944"/>
                  <a:ext cx="38160" cy="84600"/>
                </p14:xfrm>
              </p:contentPart>
            </mc:Choice>
            <mc:Fallback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5413D9AC-9F0A-777F-23B4-5436F05F2C57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5974668" y="2772824"/>
                    <a:ext cx="50400" cy="9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4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D9CFA9CA-335A-019C-EF09-6EB2516BF58B}"/>
                      </a:ext>
                    </a:extLst>
                  </p14:cNvPr>
                  <p14:cNvContentPartPr/>
                  <p14:nvPr/>
                </p14:nvContentPartPr>
                <p14:xfrm>
                  <a:off x="5980788" y="2722064"/>
                  <a:ext cx="114480" cy="118080"/>
                </p14:xfrm>
              </p:contentPart>
            </mc:Choice>
            <mc:Fallback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D9CFA9CA-335A-019C-EF09-6EB2516BF58B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5974668" y="2715944"/>
                    <a:ext cx="126720" cy="130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6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E5700543-FD76-DA22-FFEF-FFC43DC4877D}"/>
                      </a:ext>
                    </a:extLst>
                  </p14:cNvPr>
                  <p14:cNvContentPartPr/>
                  <p14:nvPr/>
                </p14:nvContentPartPr>
                <p14:xfrm>
                  <a:off x="6083388" y="2619824"/>
                  <a:ext cx="113760" cy="309960"/>
                </p14:xfrm>
              </p:contentPart>
            </mc:Choice>
            <mc:Fallback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E5700543-FD76-DA22-FFEF-FFC43DC4877D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6077268" y="2613704"/>
                    <a:ext cx="126000" cy="322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7D11D41-22DA-29D0-A5C0-5080C2C9C5CA}"/>
                </a:ext>
              </a:extLst>
            </p:cNvPr>
            <p:cNvGrpSpPr/>
            <p:nvPr/>
          </p:nvGrpSpPr>
          <p:grpSpPr>
            <a:xfrm>
              <a:off x="5043348" y="4011224"/>
              <a:ext cx="621720" cy="310320"/>
              <a:chOff x="5043348" y="4011224"/>
              <a:chExt cx="621720" cy="310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8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5A207399-17A5-7FA0-813A-03348AD3D4B4}"/>
                      </a:ext>
                    </a:extLst>
                  </p14:cNvPr>
                  <p14:cNvContentPartPr/>
                  <p14:nvPr/>
                </p14:nvContentPartPr>
                <p14:xfrm>
                  <a:off x="5043348" y="4158824"/>
                  <a:ext cx="51480" cy="162720"/>
                </p14:xfrm>
              </p:contentPart>
            </mc:Choice>
            <mc:Fallback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5A207399-17A5-7FA0-813A-03348AD3D4B4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5037228" y="4152704"/>
                    <a:ext cx="63720" cy="17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0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5F410A08-7D39-E29C-5609-768E3F53B0E6}"/>
                      </a:ext>
                    </a:extLst>
                  </p14:cNvPr>
                  <p14:cNvContentPartPr/>
                  <p14:nvPr/>
                </p14:nvContentPartPr>
                <p14:xfrm>
                  <a:off x="5150268" y="4119944"/>
                  <a:ext cx="34560" cy="150840"/>
                </p14:xfrm>
              </p:contentPart>
            </mc:Choice>
            <mc:Fallback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5F410A08-7D39-E29C-5609-768E3F53B0E6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5144148" y="4113824"/>
                    <a:ext cx="46800" cy="16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2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729C8E11-B1A5-A3E2-85FB-2AC9B5370C86}"/>
                      </a:ext>
                    </a:extLst>
                  </p14:cNvPr>
                  <p14:cNvContentPartPr/>
                  <p14:nvPr/>
                </p14:nvContentPartPr>
                <p14:xfrm>
                  <a:off x="5165748" y="4107704"/>
                  <a:ext cx="136080" cy="135720"/>
                </p14:xfrm>
              </p:contentPart>
            </mc:Choice>
            <mc:Fallback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729C8E11-B1A5-A3E2-85FB-2AC9B5370C86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159628" y="4101584"/>
                    <a:ext cx="148320" cy="147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E3E61582-09FA-6FCF-FDDA-49304BCEF657}"/>
                      </a:ext>
                    </a:extLst>
                  </p14:cNvPr>
                  <p14:cNvContentPartPr/>
                  <p14:nvPr/>
                </p14:nvContentPartPr>
                <p14:xfrm>
                  <a:off x="5339628" y="4161704"/>
                  <a:ext cx="29160" cy="99720"/>
                </p14:xfrm>
              </p:contentPart>
            </mc:Choice>
            <mc:Fallback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E3E61582-09FA-6FCF-FDDA-49304BCEF657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333508" y="4155584"/>
                    <a:ext cx="41400" cy="11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C1CA5D84-A03F-7416-2B88-A43C7C15D8EB}"/>
                      </a:ext>
                    </a:extLst>
                  </p14:cNvPr>
                  <p14:cNvContentPartPr/>
                  <p14:nvPr/>
                </p14:nvContentPartPr>
                <p14:xfrm>
                  <a:off x="5343948" y="4011224"/>
                  <a:ext cx="191880" cy="285480"/>
                </p14:xfrm>
              </p:contentPart>
            </mc:Choice>
            <mc:Fallback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C1CA5D84-A03F-7416-2B88-A43C7C15D8EB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5337828" y="4005104"/>
                    <a:ext cx="204120" cy="29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379134E8-BAF0-7EC3-37F1-8AC09AF478CB}"/>
                      </a:ext>
                    </a:extLst>
                  </p14:cNvPr>
                  <p14:cNvContentPartPr/>
                  <p14:nvPr/>
                </p14:nvContentPartPr>
                <p14:xfrm>
                  <a:off x="5432868" y="4149824"/>
                  <a:ext cx="147240" cy="27360"/>
                </p14:xfrm>
              </p:contentPart>
            </mc:Choice>
            <mc:Fallback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379134E8-BAF0-7EC3-37F1-8AC09AF478CB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5426748" y="4143704"/>
                    <a:ext cx="159480" cy="3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0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D2237194-3681-D2F3-A7BA-78EA4C969F4E}"/>
                      </a:ext>
                    </a:extLst>
                  </p14:cNvPr>
                  <p14:cNvContentPartPr/>
                  <p14:nvPr/>
                </p14:nvContentPartPr>
                <p14:xfrm>
                  <a:off x="5568948" y="4095824"/>
                  <a:ext cx="96120" cy="171720"/>
                </p14:xfrm>
              </p:contentPart>
            </mc:Choice>
            <mc:Fallback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D2237194-3681-D2F3-A7BA-78EA4C969F4E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5562828" y="4089704"/>
                    <a:ext cx="108360" cy="183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7F544D1-62C3-581A-219F-1580B6EA399A}"/>
                </a:ext>
              </a:extLst>
            </p:cNvPr>
            <p:cNvGrpSpPr/>
            <p:nvPr/>
          </p:nvGrpSpPr>
          <p:grpSpPr>
            <a:xfrm>
              <a:off x="6238548" y="3545744"/>
              <a:ext cx="595440" cy="298080"/>
              <a:chOff x="6238548" y="3545744"/>
              <a:chExt cx="595440" cy="2980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72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AC34CF5D-483E-BAC1-BFDB-883618C68405}"/>
                      </a:ext>
                    </a:extLst>
                  </p14:cNvPr>
                  <p14:cNvContentPartPr/>
                  <p14:nvPr/>
                </p14:nvContentPartPr>
                <p14:xfrm>
                  <a:off x="6238548" y="3629984"/>
                  <a:ext cx="92160" cy="204840"/>
                </p14:xfrm>
              </p:contentPart>
            </mc:Choice>
            <mc:Fallback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AC34CF5D-483E-BAC1-BFDB-883618C68405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6232428" y="3623864"/>
                    <a:ext cx="104400" cy="21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4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E028733F-101C-4935-A9E5-1B4F83020B66}"/>
                      </a:ext>
                    </a:extLst>
                  </p14:cNvPr>
                  <p14:cNvContentPartPr/>
                  <p14:nvPr/>
                </p14:nvContentPartPr>
                <p14:xfrm>
                  <a:off x="6328188" y="3656984"/>
                  <a:ext cx="47160" cy="14760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E028733F-101C-4935-A9E5-1B4F83020B6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6322068" y="3650864"/>
                    <a:ext cx="59400" cy="15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6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E9CD90B6-7DB7-C3DC-A39E-97EA25DB7A9F}"/>
                      </a:ext>
                    </a:extLst>
                  </p14:cNvPr>
                  <p14:cNvContentPartPr/>
                  <p14:nvPr/>
                </p14:nvContentPartPr>
                <p14:xfrm>
                  <a:off x="6372828" y="3560504"/>
                  <a:ext cx="151920" cy="276840"/>
                </p14:xfrm>
              </p:contentPart>
            </mc:Choice>
            <mc:Fallback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E9CD90B6-7DB7-C3DC-A39E-97EA25DB7A9F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6366708" y="3554384"/>
                    <a:ext cx="164160" cy="28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A3F63296-8C80-8291-9A85-3A6BD4B558F3}"/>
                      </a:ext>
                    </a:extLst>
                  </p14:cNvPr>
                  <p14:cNvContentPartPr/>
                  <p14:nvPr/>
                </p14:nvContentPartPr>
                <p14:xfrm>
                  <a:off x="6439428" y="3726104"/>
                  <a:ext cx="113760" cy="2448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A3F63296-8C80-8291-9A85-3A6BD4B558F3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6433308" y="3719984"/>
                    <a:ext cx="126000" cy="3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0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3211B632-3F65-5EFF-1071-D2DB947A706F}"/>
                      </a:ext>
                    </a:extLst>
                  </p14:cNvPr>
                  <p14:cNvContentPartPr/>
                  <p14:nvPr/>
                </p14:nvContentPartPr>
                <p14:xfrm>
                  <a:off x="6530868" y="3563024"/>
                  <a:ext cx="176400" cy="19944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3211B632-3F65-5EFF-1071-D2DB947A706F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6524748" y="3556904"/>
                    <a:ext cx="188640" cy="21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CE6E34AF-75CE-6E36-375E-07D1595E5D62}"/>
                      </a:ext>
                    </a:extLst>
                  </p14:cNvPr>
                  <p14:cNvContentPartPr/>
                  <p14:nvPr/>
                </p14:nvContentPartPr>
                <p14:xfrm>
                  <a:off x="6624468" y="3804224"/>
                  <a:ext cx="38160" cy="39600"/>
                </p14:xfrm>
              </p:contentPart>
            </mc:Choice>
            <mc:Fallback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CE6E34AF-75CE-6E36-375E-07D1595E5D62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6618348" y="3798104"/>
                    <a:ext cx="50400" cy="5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4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E9110A73-DFF6-CB3B-3978-E6F349A70CB9}"/>
                      </a:ext>
                    </a:extLst>
                  </p14:cNvPr>
                  <p14:cNvContentPartPr/>
                  <p14:nvPr/>
                </p14:nvContentPartPr>
                <p14:xfrm>
                  <a:off x="6686748" y="3545744"/>
                  <a:ext cx="147240" cy="240480"/>
                </p14:xfrm>
              </p:contentPart>
            </mc:Choice>
            <mc:Fallback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E9110A73-DFF6-CB3B-3978-E6F349A70CB9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6680628" y="3539624"/>
                    <a:ext cx="159480" cy="252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2F10FD0D-BA9A-EFFD-A74A-BB1DAF918556}"/>
                </a:ext>
              </a:extLst>
            </p:cNvPr>
            <p:cNvGrpSpPr/>
            <p:nvPr/>
          </p:nvGrpSpPr>
          <p:grpSpPr>
            <a:xfrm>
              <a:off x="7522668" y="2727824"/>
              <a:ext cx="629640" cy="313200"/>
              <a:chOff x="7522668" y="2727824"/>
              <a:chExt cx="629640" cy="3132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6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E05B1E05-51BD-3806-36D8-7C317A973FEC}"/>
                      </a:ext>
                    </a:extLst>
                  </p14:cNvPr>
                  <p14:cNvContentPartPr/>
                  <p14:nvPr/>
                </p14:nvContentPartPr>
                <p14:xfrm>
                  <a:off x="7522668" y="2874704"/>
                  <a:ext cx="45000" cy="157320"/>
                </p14:xfrm>
              </p:contentPart>
            </mc:Choice>
            <mc:Fallback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E05B1E05-51BD-3806-36D8-7C317A973FEC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7516548" y="2868584"/>
                    <a:ext cx="57240" cy="169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8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4127809F-D2BA-A991-2921-37D8049A75E0}"/>
                      </a:ext>
                    </a:extLst>
                  </p14:cNvPr>
                  <p14:cNvContentPartPr/>
                  <p14:nvPr/>
                </p14:nvContentPartPr>
                <p14:xfrm>
                  <a:off x="7570548" y="2863184"/>
                  <a:ext cx="120600" cy="168840"/>
                </p14:xfrm>
              </p:contentPart>
            </mc:Choice>
            <mc:Fallback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4127809F-D2BA-A991-2921-37D8049A75E0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7564428" y="2857064"/>
                    <a:ext cx="132840" cy="18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0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67291096-69A5-FCAD-2F7E-A6E6B41691D9}"/>
                      </a:ext>
                    </a:extLst>
                  </p14:cNvPr>
                  <p14:cNvContentPartPr/>
                  <p14:nvPr/>
                </p14:nvContentPartPr>
                <p14:xfrm>
                  <a:off x="7704468" y="2953544"/>
                  <a:ext cx="27000" cy="51480"/>
                </p14:xfrm>
              </p:contentPart>
            </mc:Choice>
            <mc:Fallback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67291096-69A5-FCAD-2F7E-A6E6B41691D9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7698348" y="2947424"/>
                    <a:ext cx="39240" cy="6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2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C4756BAD-58C7-D096-16F0-DDD639101CEA}"/>
                      </a:ext>
                    </a:extLst>
                  </p14:cNvPr>
                  <p14:cNvContentPartPr/>
                  <p14:nvPr/>
                </p14:nvContentPartPr>
                <p14:xfrm>
                  <a:off x="7713108" y="2803064"/>
                  <a:ext cx="60480" cy="39600"/>
                </p14:xfrm>
              </p:contentPart>
            </mc:Choice>
            <mc:Fallback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C4756BAD-58C7-D096-16F0-DDD639101CEA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7706988" y="2796944"/>
                    <a:ext cx="72720" cy="5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4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A06EAAF5-0333-2D6F-E078-5C652D7D5E66}"/>
                      </a:ext>
                    </a:extLst>
                  </p14:cNvPr>
                  <p14:cNvContentPartPr/>
                  <p14:nvPr/>
                </p14:nvContentPartPr>
                <p14:xfrm>
                  <a:off x="7713108" y="2823224"/>
                  <a:ext cx="139680" cy="196920"/>
                </p14:xfrm>
              </p:contentPart>
            </mc:Choice>
            <mc:Fallback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A06EAAF5-0333-2D6F-E078-5C652D7D5E66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7706988" y="2817104"/>
                    <a:ext cx="151920" cy="20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6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4FA0487B-60DA-50A2-8B4C-DDBED1C7B965}"/>
                      </a:ext>
                    </a:extLst>
                  </p14:cNvPr>
                  <p14:cNvContentPartPr/>
                  <p14:nvPr/>
                </p14:nvContentPartPr>
                <p14:xfrm>
                  <a:off x="7764588" y="3037784"/>
                  <a:ext cx="13680" cy="3240"/>
                </p14:xfrm>
              </p:contentPart>
            </mc:Choice>
            <mc:Fallback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4FA0487B-60DA-50A2-8B4C-DDBED1C7B965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7758468" y="3031664"/>
                    <a:ext cx="2592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8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C67D708F-469A-E709-9955-ACDC9F7A4246}"/>
                      </a:ext>
                    </a:extLst>
                  </p14:cNvPr>
                  <p14:cNvContentPartPr/>
                  <p14:nvPr/>
                </p14:nvContentPartPr>
                <p14:xfrm>
                  <a:off x="7716348" y="2958944"/>
                  <a:ext cx="71640" cy="81720"/>
                </p14:xfrm>
              </p:contentPart>
            </mc:Choice>
            <mc:Fallback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C67D708F-469A-E709-9955-ACDC9F7A4246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7710228" y="2952824"/>
                    <a:ext cx="83880" cy="9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0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CEF445F7-04CA-15C9-B1BE-885FD4D171E9}"/>
                      </a:ext>
                    </a:extLst>
                  </p14:cNvPr>
                  <p14:cNvContentPartPr/>
                  <p14:nvPr/>
                </p14:nvContentPartPr>
                <p14:xfrm>
                  <a:off x="7686468" y="2977664"/>
                  <a:ext cx="111600" cy="36360"/>
                </p14:xfrm>
              </p:contentPart>
            </mc:Choice>
            <mc:Fallback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CEF445F7-04CA-15C9-B1BE-885FD4D171E9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7680348" y="2971544"/>
                    <a:ext cx="12384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2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6DB69515-3093-6B09-5262-25C9AC151263}"/>
                      </a:ext>
                    </a:extLst>
                  </p14:cNvPr>
                  <p14:cNvContentPartPr/>
                  <p14:nvPr/>
                </p14:nvContentPartPr>
                <p14:xfrm>
                  <a:off x="7915068" y="2953544"/>
                  <a:ext cx="5400" cy="21240"/>
                </p14:xfrm>
              </p:contentPart>
            </mc:Choice>
            <mc:Fallback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6DB69515-3093-6B09-5262-25C9AC151263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7908948" y="2947424"/>
                    <a:ext cx="17640" cy="3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4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AAC97687-1704-EFC8-E609-4BC4D6AEA954}"/>
                      </a:ext>
                    </a:extLst>
                  </p14:cNvPr>
                  <p14:cNvContentPartPr/>
                  <p14:nvPr/>
                </p14:nvContentPartPr>
                <p14:xfrm>
                  <a:off x="7929108" y="2806304"/>
                  <a:ext cx="42120" cy="135720"/>
                </p14:xfrm>
              </p:contentPart>
            </mc:Choice>
            <mc:Fallback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AAC97687-1704-EFC8-E609-4BC4D6AEA954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7922988" y="2800184"/>
                    <a:ext cx="54360" cy="147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6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6556DDFF-8B68-1E62-EEA6-F4AD4BAF66E8}"/>
                      </a:ext>
                    </a:extLst>
                  </p14:cNvPr>
                  <p14:cNvContentPartPr/>
                  <p14:nvPr/>
                </p14:nvContentPartPr>
                <p14:xfrm>
                  <a:off x="7987068" y="2824304"/>
                  <a:ext cx="102960" cy="111960"/>
                </p14:xfrm>
              </p:contentPart>
            </mc:Choice>
            <mc:Fallback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6556DDFF-8B68-1E62-EEA6-F4AD4BAF66E8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7980948" y="2818184"/>
                    <a:ext cx="115200" cy="12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8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BC40CD45-265E-BF7C-AA3B-003DED40E593}"/>
                      </a:ext>
                    </a:extLst>
                  </p14:cNvPr>
                  <p14:cNvContentPartPr/>
                  <p14:nvPr/>
                </p14:nvContentPartPr>
                <p14:xfrm>
                  <a:off x="8084988" y="2727824"/>
                  <a:ext cx="67320" cy="258840"/>
                </p14:xfrm>
              </p:contentPart>
            </mc:Choice>
            <mc:Fallback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BC40CD45-265E-BF7C-AA3B-003DED40E593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8078868" y="2721704"/>
                    <a:ext cx="79560" cy="271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14EABC8-DE52-AF1A-C45E-010215806671}"/>
                </a:ext>
              </a:extLst>
            </p:cNvPr>
            <p:cNvGrpSpPr/>
            <p:nvPr/>
          </p:nvGrpSpPr>
          <p:grpSpPr>
            <a:xfrm>
              <a:off x="7557228" y="3542504"/>
              <a:ext cx="595800" cy="285840"/>
              <a:chOff x="7557228" y="3542504"/>
              <a:chExt cx="595800" cy="2858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10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5184A9FC-A272-AA1F-EFAB-27382922C852}"/>
                      </a:ext>
                    </a:extLst>
                  </p14:cNvPr>
                  <p14:cNvContentPartPr/>
                  <p14:nvPr/>
                </p14:nvContentPartPr>
                <p14:xfrm>
                  <a:off x="7557228" y="3708104"/>
                  <a:ext cx="80640" cy="120240"/>
                </p14:xfrm>
              </p:contentPart>
            </mc:Choice>
            <mc:Fallback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5184A9FC-A272-AA1F-EFAB-27382922C852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7551108" y="3701984"/>
                    <a:ext cx="92880" cy="132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2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37664F1E-230B-190B-F333-561442637BAE}"/>
                      </a:ext>
                    </a:extLst>
                  </p14:cNvPr>
                  <p14:cNvContentPartPr/>
                  <p14:nvPr/>
                </p14:nvContentPartPr>
                <p14:xfrm>
                  <a:off x="7652988" y="3647984"/>
                  <a:ext cx="98280" cy="138600"/>
                </p14:xfrm>
              </p:contentPart>
            </mc:Choice>
            <mc:Fallback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37664F1E-230B-190B-F333-561442637BAE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7646868" y="3641864"/>
                    <a:ext cx="110520" cy="15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4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5229CA00-4CCD-27B6-E592-BCC7112FE3A9}"/>
                      </a:ext>
                    </a:extLst>
                  </p14:cNvPr>
                  <p14:cNvContentPartPr/>
                  <p14:nvPr/>
                </p14:nvContentPartPr>
                <p14:xfrm>
                  <a:off x="7728948" y="3581744"/>
                  <a:ext cx="56160" cy="9360"/>
                </p14:xfrm>
              </p:contentPart>
            </mc:Choice>
            <mc:Fallback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5229CA00-4CCD-27B6-E592-BCC7112FE3A9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7722828" y="3575624"/>
                    <a:ext cx="68400" cy="2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6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7A510BB1-C4CA-8EE4-D3C5-E8D07D4E8BBF}"/>
                      </a:ext>
                    </a:extLst>
                  </p14:cNvPr>
                  <p14:cNvContentPartPr/>
                  <p14:nvPr/>
                </p14:nvContentPartPr>
                <p14:xfrm>
                  <a:off x="7728948" y="3590744"/>
                  <a:ext cx="130680" cy="228960"/>
                </p14:xfrm>
              </p:contentPart>
            </mc:Choice>
            <mc:Fallback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7A510BB1-C4CA-8EE4-D3C5-E8D07D4E8BBF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7722828" y="3584624"/>
                    <a:ext cx="142920" cy="24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8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A35A4391-85F0-694D-0ECA-82F3EAF68EEE}"/>
                      </a:ext>
                    </a:extLst>
                  </p14:cNvPr>
                  <p14:cNvContentPartPr/>
                  <p14:nvPr/>
                </p14:nvContentPartPr>
                <p14:xfrm>
                  <a:off x="7895988" y="3726104"/>
                  <a:ext cx="11520" cy="60480"/>
                </p14:xfrm>
              </p:contentPart>
            </mc:Choice>
            <mc:Fallback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A35A4391-85F0-694D-0ECA-82F3EAF68EEE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7889868" y="3719984"/>
                    <a:ext cx="23760" cy="7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0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2EC6CBA0-C786-5A68-5206-30573C9458C2}"/>
                      </a:ext>
                    </a:extLst>
                  </p14:cNvPr>
                  <p14:cNvContentPartPr/>
                  <p14:nvPr/>
                </p14:nvContentPartPr>
                <p14:xfrm>
                  <a:off x="7942428" y="3623864"/>
                  <a:ext cx="33840" cy="105480"/>
                </p14:xfrm>
              </p:contentPart>
            </mc:Choice>
            <mc:Fallback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2EC6CBA0-C786-5A68-5206-30573C9458C2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7936308" y="3617744"/>
                    <a:ext cx="46080" cy="11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2">
                <p14:nvContentPartPr>
                  <p14:cNvPr id="74" name="Ink 73">
                    <a:extLst>
                      <a:ext uri="{FF2B5EF4-FFF2-40B4-BE49-F238E27FC236}">
                        <a16:creationId xmlns:a16="http://schemas.microsoft.com/office/drawing/2014/main" id="{39F4D735-7FB8-1072-B30A-7348E402C2DD}"/>
                      </a:ext>
                    </a:extLst>
                  </p14:cNvPr>
                  <p14:cNvContentPartPr/>
                  <p14:nvPr/>
                </p14:nvContentPartPr>
                <p14:xfrm>
                  <a:off x="7942428" y="3612344"/>
                  <a:ext cx="116280" cy="99000"/>
                </p14:xfrm>
              </p:contentPart>
            </mc:Choice>
            <mc:Fallback>
              <p:pic>
                <p:nvPicPr>
                  <p:cNvPr id="74" name="Ink 73">
                    <a:extLst>
                      <a:ext uri="{FF2B5EF4-FFF2-40B4-BE49-F238E27FC236}">
                        <a16:creationId xmlns:a16="http://schemas.microsoft.com/office/drawing/2014/main" id="{39F4D735-7FB8-1072-B30A-7348E402C2DD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7936308" y="3606224"/>
                    <a:ext cx="128520" cy="11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4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AA8F3D1B-5F52-86D7-ECC3-D4F7C36904CF}"/>
                      </a:ext>
                    </a:extLst>
                  </p14:cNvPr>
                  <p14:cNvContentPartPr/>
                  <p14:nvPr/>
                </p14:nvContentPartPr>
                <p14:xfrm>
                  <a:off x="8082828" y="3542504"/>
                  <a:ext cx="70200" cy="224640"/>
                </p14:xfrm>
              </p:contentPart>
            </mc:Choice>
            <mc:Fallback>
              <p:pic>
                <p:nvPicPr>
                  <p:cNvPr id="75" name="Ink 74">
                    <a:extLst>
                      <a:ext uri="{FF2B5EF4-FFF2-40B4-BE49-F238E27FC236}">
                        <a16:creationId xmlns:a16="http://schemas.microsoft.com/office/drawing/2014/main" id="{AA8F3D1B-5F52-86D7-ECC3-D4F7C36904CF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8076708" y="3536384"/>
                    <a:ext cx="82440" cy="236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266DE07-15DB-19A0-B07E-5C7929B425CA}"/>
                </a:ext>
              </a:extLst>
            </p:cNvPr>
            <p:cNvGrpSpPr/>
            <p:nvPr/>
          </p:nvGrpSpPr>
          <p:grpSpPr>
            <a:xfrm>
              <a:off x="8892468" y="3449624"/>
              <a:ext cx="674280" cy="322200"/>
              <a:chOff x="8892468" y="3449624"/>
              <a:chExt cx="674280" cy="3222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26">
                <p14:nvContentPartPr>
                  <p14:cNvPr id="78" name="Ink 77">
                    <a:extLst>
                      <a:ext uri="{FF2B5EF4-FFF2-40B4-BE49-F238E27FC236}">
                        <a16:creationId xmlns:a16="http://schemas.microsoft.com/office/drawing/2014/main" id="{EAD1ADA5-B0EC-30B1-B1F2-2CE94DBFD665}"/>
                      </a:ext>
                    </a:extLst>
                  </p14:cNvPr>
                  <p14:cNvContentPartPr/>
                  <p14:nvPr/>
                </p14:nvContentPartPr>
                <p14:xfrm>
                  <a:off x="8892468" y="3623864"/>
                  <a:ext cx="38520" cy="147960"/>
                </p14:xfrm>
              </p:contentPart>
            </mc:Choice>
            <mc:Fallback>
              <p:pic>
                <p:nvPicPr>
                  <p:cNvPr id="78" name="Ink 77">
                    <a:extLst>
                      <a:ext uri="{FF2B5EF4-FFF2-40B4-BE49-F238E27FC236}">
                        <a16:creationId xmlns:a16="http://schemas.microsoft.com/office/drawing/2014/main" id="{EAD1ADA5-B0EC-30B1-B1F2-2CE94DBFD665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8886348" y="3617744"/>
                    <a:ext cx="50760" cy="16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8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C80C5030-7707-BE74-8758-27EFE240DDC3}"/>
                      </a:ext>
                    </a:extLst>
                  </p14:cNvPr>
                  <p14:cNvContentPartPr/>
                  <p14:nvPr/>
                </p14:nvContentPartPr>
                <p14:xfrm>
                  <a:off x="8982468" y="3563024"/>
                  <a:ext cx="176400" cy="182160"/>
                </p14:xfrm>
              </p:contentPart>
            </mc:Choice>
            <mc:Fallback>
              <p:pic>
                <p:nvPicPr>
                  <p:cNvPr id="79" name="Ink 78">
                    <a:extLst>
                      <a:ext uri="{FF2B5EF4-FFF2-40B4-BE49-F238E27FC236}">
                        <a16:creationId xmlns:a16="http://schemas.microsoft.com/office/drawing/2014/main" id="{C80C5030-7707-BE74-8758-27EFE240DDC3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8976348" y="3556904"/>
                    <a:ext cx="188640" cy="19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0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99A901EE-38A1-288B-5B2D-6D2765985BB9}"/>
                      </a:ext>
                    </a:extLst>
                  </p14:cNvPr>
                  <p14:cNvContentPartPr/>
                  <p14:nvPr/>
                </p14:nvContentPartPr>
                <p14:xfrm>
                  <a:off x="9138708" y="3524504"/>
                  <a:ext cx="73440" cy="171720"/>
                </p14:xfrm>
              </p:contentPart>
            </mc:Choice>
            <mc:Fallback>
              <p:pic>
                <p:nvPicPr>
                  <p:cNvPr id="80" name="Ink 79">
                    <a:extLst>
                      <a:ext uri="{FF2B5EF4-FFF2-40B4-BE49-F238E27FC236}">
                        <a16:creationId xmlns:a16="http://schemas.microsoft.com/office/drawing/2014/main" id="{99A901EE-38A1-288B-5B2D-6D2765985BB9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9132588" y="3518384"/>
                    <a:ext cx="85680" cy="18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2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E43DB440-4685-EE41-5C32-FF2B97A76EBE}"/>
                      </a:ext>
                    </a:extLst>
                  </p14:cNvPr>
                  <p14:cNvContentPartPr/>
                  <p14:nvPr/>
                </p14:nvContentPartPr>
                <p14:xfrm>
                  <a:off x="9287388" y="3668864"/>
                  <a:ext cx="27000" cy="57600"/>
                </p14:xfrm>
              </p:contentPart>
            </mc:Choice>
            <mc:Fallback>
              <p:pic>
                <p:nvPicPr>
                  <p:cNvPr id="81" name="Ink 80">
                    <a:extLst>
                      <a:ext uri="{FF2B5EF4-FFF2-40B4-BE49-F238E27FC236}">
                        <a16:creationId xmlns:a16="http://schemas.microsoft.com/office/drawing/2014/main" id="{E43DB440-4685-EE41-5C32-FF2B97A76EBE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9281268" y="3662744"/>
                    <a:ext cx="39240" cy="6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4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8F461DF0-0189-1653-01B8-796F975FADAA}"/>
                      </a:ext>
                    </a:extLst>
                  </p14:cNvPr>
                  <p14:cNvContentPartPr/>
                  <p14:nvPr/>
                </p14:nvContentPartPr>
                <p14:xfrm>
                  <a:off x="9338868" y="3554744"/>
                  <a:ext cx="42480" cy="71280"/>
                </p14:xfrm>
              </p:contentPart>
            </mc:Choice>
            <mc:Fallback>
              <p:pic>
                <p:nvPicPr>
                  <p:cNvPr id="82" name="Ink 81">
                    <a:extLst>
                      <a:ext uri="{FF2B5EF4-FFF2-40B4-BE49-F238E27FC236}">
                        <a16:creationId xmlns:a16="http://schemas.microsoft.com/office/drawing/2014/main" id="{8F461DF0-0189-1653-01B8-796F975FADAA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9332748" y="3548624"/>
                    <a:ext cx="54720" cy="8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6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5133BCDA-1FCD-2B98-E876-62B838EC16C3}"/>
                      </a:ext>
                    </a:extLst>
                  </p14:cNvPr>
                  <p14:cNvContentPartPr/>
                  <p14:nvPr/>
                </p14:nvContentPartPr>
                <p14:xfrm>
                  <a:off x="9338868" y="3554744"/>
                  <a:ext cx="109440" cy="54360"/>
                </p14:xfrm>
              </p:contentPart>
            </mc:Choice>
            <mc:Fallback>
              <p:pic>
                <p:nvPicPr>
                  <p:cNvPr id="83" name="Ink 82">
                    <a:extLst>
                      <a:ext uri="{FF2B5EF4-FFF2-40B4-BE49-F238E27FC236}">
                        <a16:creationId xmlns:a16="http://schemas.microsoft.com/office/drawing/2014/main" id="{5133BCDA-1FCD-2B98-E876-62B838EC16C3}"/>
                      </a:ext>
                    </a:extLst>
                  </p:cNvPr>
                  <p:cNvPicPr/>
                  <p:nvPr/>
                </p:nvPicPr>
                <p:blipFill>
                  <a:blip r:embed="rId137"/>
                  <a:stretch>
                    <a:fillRect/>
                  </a:stretch>
                </p:blipFill>
                <p:spPr>
                  <a:xfrm>
                    <a:off x="9332748" y="3548624"/>
                    <a:ext cx="121680" cy="6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8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AD94510D-3B07-EBDC-BBEF-EB28532B7C04}"/>
                      </a:ext>
                    </a:extLst>
                  </p14:cNvPr>
                  <p14:cNvContentPartPr/>
                  <p14:nvPr/>
                </p14:nvContentPartPr>
                <p14:xfrm>
                  <a:off x="9470268" y="3449624"/>
                  <a:ext cx="96480" cy="210960"/>
                </p14:xfrm>
              </p:contentPart>
            </mc:Choice>
            <mc:Fallback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AD94510D-3B07-EBDC-BBEF-EB28532B7C04}"/>
                      </a:ext>
                    </a:extLst>
                  </p:cNvPr>
                  <p:cNvPicPr/>
                  <p:nvPr/>
                </p:nvPicPr>
                <p:blipFill>
                  <a:blip r:embed="rId139"/>
                  <a:stretch>
                    <a:fillRect/>
                  </a:stretch>
                </p:blipFill>
                <p:spPr>
                  <a:xfrm>
                    <a:off x="9464148" y="3443504"/>
                    <a:ext cx="108720" cy="2232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85EF006-141D-0CA4-A342-A94858623CA2}"/>
                    </a:ext>
                  </a:extLst>
                </p14:cNvPr>
                <p14:cNvContentPartPr/>
                <p14:nvPr/>
              </p14:nvContentPartPr>
              <p14:xfrm>
                <a:off x="8877708" y="2322104"/>
                <a:ext cx="89280" cy="1476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85EF006-141D-0CA4-A342-A94858623CA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871588" y="2315984"/>
                  <a:ext cx="101520" cy="159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49A7921-BB8C-F019-1CFF-E6448243EA90}"/>
                </a:ext>
              </a:extLst>
            </p:cNvPr>
            <p:cNvGrpSpPr/>
            <p:nvPr/>
          </p:nvGrpSpPr>
          <p:grpSpPr>
            <a:xfrm>
              <a:off x="8962308" y="2121584"/>
              <a:ext cx="731880" cy="360360"/>
              <a:chOff x="8962308" y="2121584"/>
              <a:chExt cx="731880" cy="3603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42">
                <p14:nvContentPartPr>
                  <p14:cNvPr id="87" name="Ink 86">
                    <a:extLst>
                      <a:ext uri="{FF2B5EF4-FFF2-40B4-BE49-F238E27FC236}">
                        <a16:creationId xmlns:a16="http://schemas.microsoft.com/office/drawing/2014/main" id="{E9417C68-A656-4113-96FB-D8CD618DEB70}"/>
                      </a:ext>
                    </a:extLst>
                  </p14:cNvPr>
                  <p14:cNvContentPartPr/>
                  <p14:nvPr/>
                </p14:nvContentPartPr>
                <p14:xfrm>
                  <a:off x="8962308" y="2346224"/>
                  <a:ext cx="180720" cy="126720"/>
                </p14:xfrm>
              </p:contentPart>
            </mc:Choice>
            <mc:Fallback>
              <p:pic>
                <p:nvPicPr>
                  <p:cNvPr id="87" name="Ink 86">
                    <a:extLst>
                      <a:ext uri="{FF2B5EF4-FFF2-40B4-BE49-F238E27FC236}">
                        <a16:creationId xmlns:a16="http://schemas.microsoft.com/office/drawing/2014/main" id="{E9417C68-A656-4113-96FB-D8CD618DEB70}"/>
                      </a:ext>
                    </a:extLst>
                  </p:cNvPr>
                  <p:cNvPicPr/>
                  <p:nvPr/>
                </p:nvPicPr>
                <p:blipFill>
                  <a:blip r:embed="rId143"/>
                  <a:stretch>
                    <a:fillRect/>
                  </a:stretch>
                </p:blipFill>
                <p:spPr>
                  <a:xfrm>
                    <a:off x="8956188" y="2340104"/>
                    <a:ext cx="192960" cy="13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4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E9053B1A-E570-0154-EBAC-C7CFBD13AABE}"/>
                      </a:ext>
                    </a:extLst>
                  </p14:cNvPr>
                  <p14:cNvContentPartPr/>
                  <p14:nvPr/>
                </p14:nvContentPartPr>
                <p14:xfrm>
                  <a:off x="9107028" y="2223104"/>
                  <a:ext cx="111960" cy="258840"/>
                </p14:xfrm>
              </p:contentPart>
            </mc:Choice>
            <mc:Fallback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E9053B1A-E570-0154-EBAC-C7CFBD13AABE}"/>
                      </a:ext>
                    </a:extLst>
                  </p:cNvPr>
                  <p:cNvPicPr/>
                  <p:nvPr/>
                </p:nvPicPr>
                <p:blipFill>
                  <a:blip r:embed="rId145"/>
                  <a:stretch>
                    <a:fillRect/>
                  </a:stretch>
                </p:blipFill>
                <p:spPr>
                  <a:xfrm>
                    <a:off x="9100908" y="2216984"/>
                    <a:ext cx="124200" cy="27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6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DDD44E85-6428-E0BA-18D7-093195E33DE9}"/>
                      </a:ext>
                    </a:extLst>
                  </p14:cNvPr>
                  <p14:cNvContentPartPr/>
                  <p14:nvPr/>
                </p14:nvContentPartPr>
                <p14:xfrm>
                  <a:off x="9256428" y="2340104"/>
                  <a:ext cx="36000" cy="60480"/>
                </p14:xfrm>
              </p:contentPart>
            </mc:Choice>
            <mc:Fallback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DDD44E85-6428-E0BA-18D7-093195E33DE9}"/>
                      </a:ext>
                    </a:extLst>
                  </p:cNvPr>
                  <p:cNvPicPr/>
                  <p:nvPr/>
                </p:nvPicPr>
                <p:blipFill>
                  <a:blip r:embed="rId147"/>
                  <a:stretch>
                    <a:fillRect/>
                  </a:stretch>
                </p:blipFill>
                <p:spPr>
                  <a:xfrm>
                    <a:off x="9250308" y="2333984"/>
                    <a:ext cx="48240" cy="7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8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DAD74662-3492-4A90-703B-CE58976FAA6F}"/>
                      </a:ext>
                    </a:extLst>
                  </p14:cNvPr>
                  <p14:cNvContentPartPr/>
                  <p14:nvPr/>
                </p14:nvContentPartPr>
                <p14:xfrm>
                  <a:off x="9325548" y="2225984"/>
                  <a:ext cx="38160" cy="75600"/>
                </p14:xfrm>
              </p:contentPart>
            </mc:Choice>
            <mc:Fallback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DAD74662-3492-4A90-703B-CE58976FAA6F}"/>
                      </a:ext>
                    </a:extLst>
                  </p:cNvPr>
                  <p:cNvPicPr/>
                  <p:nvPr/>
                </p:nvPicPr>
                <p:blipFill>
                  <a:blip r:embed="rId149"/>
                  <a:stretch>
                    <a:fillRect/>
                  </a:stretch>
                </p:blipFill>
                <p:spPr>
                  <a:xfrm>
                    <a:off x="9319428" y="2219864"/>
                    <a:ext cx="5040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0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45575FA3-F1AB-64EF-BC3C-AF720125D9A9}"/>
                      </a:ext>
                    </a:extLst>
                  </p14:cNvPr>
                  <p14:cNvContentPartPr/>
                  <p14:nvPr/>
                </p14:nvContentPartPr>
                <p14:xfrm>
                  <a:off x="9374508" y="2234984"/>
                  <a:ext cx="185040" cy="84600"/>
                </p14:xfrm>
              </p:contentPart>
            </mc:Choice>
            <mc:Fallback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45575FA3-F1AB-64EF-BC3C-AF720125D9A9}"/>
                      </a:ext>
                    </a:extLst>
                  </p:cNvPr>
                  <p:cNvPicPr/>
                  <p:nvPr/>
                </p:nvPicPr>
                <p:blipFill>
                  <a:blip r:embed="rId151"/>
                  <a:stretch>
                    <a:fillRect/>
                  </a:stretch>
                </p:blipFill>
                <p:spPr>
                  <a:xfrm>
                    <a:off x="9368388" y="2228864"/>
                    <a:ext cx="197280" cy="9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2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0BA366EA-E68B-A3AB-1D71-194AE56D36BD}"/>
                      </a:ext>
                    </a:extLst>
                  </p14:cNvPr>
                  <p14:cNvContentPartPr/>
                  <p14:nvPr/>
                </p14:nvContentPartPr>
                <p14:xfrm>
                  <a:off x="9492228" y="2234984"/>
                  <a:ext cx="360" cy="108720"/>
                </p14:xfrm>
              </p:contentPart>
            </mc:Choice>
            <mc:Fallback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0BA366EA-E68B-A3AB-1D71-194AE56D36BD}"/>
                      </a:ext>
                    </a:extLst>
                  </p:cNvPr>
                  <p:cNvPicPr/>
                  <p:nvPr/>
                </p:nvPicPr>
                <p:blipFill>
                  <a:blip r:embed="rId153"/>
                  <a:stretch>
                    <a:fillRect/>
                  </a:stretch>
                </p:blipFill>
                <p:spPr>
                  <a:xfrm>
                    <a:off x="9486108" y="2228864"/>
                    <a:ext cx="12600" cy="12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4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6A51F950-C9FE-120F-10E3-1A84EF237B96}"/>
                      </a:ext>
                    </a:extLst>
                  </p14:cNvPr>
                  <p14:cNvContentPartPr/>
                  <p14:nvPr/>
                </p14:nvContentPartPr>
                <p14:xfrm>
                  <a:off x="9548028" y="2121584"/>
                  <a:ext cx="146160" cy="243360"/>
                </p14:xfrm>
              </p:contentPart>
            </mc:Choice>
            <mc:Fallback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6A51F950-C9FE-120F-10E3-1A84EF237B96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9541908" y="2115464"/>
                    <a:ext cx="158400" cy="2556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F40DC94-9DEA-F934-40BF-BC8EA33B302E}"/>
              </a:ext>
            </a:extLst>
          </p:cNvPr>
          <p:cNvCxnSpPr/>
          <p:nvPr/>
        </p:nvCxnSpPr>
        <p:spPr>
          <a:xfrm>
            <a:off x="6400800" y="699645"/>
            <a:ext cx="0" cy="59955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A05B879-63BB-5903-D5A2-CC9D81D08022}"/>
              </a:ext>
            </a:extLst>
          </p:cNvPr>
          <p:cNvCxnSpPr>
            <a:cxnSpLocks/>
          </p:cNvCxnSpPr>
          <p:nvPr/>
        </p:nvCxnSpPr>
        <p:spPr>
          <a:xfrm flipH="1">
            <a:off x="2385113" y="3231715"/>
            <a:ext cx="719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AA87790-554A-698E-F222-2651C7F69344}"/>
              </a:ext>
            </a:extLst>
          </p:cNvPr>
          <p:cNvCxnSpPr/>
          <p:nvPr/>
        </p:nvCxnSpPr>
        <p:spPr>
          <a:xfrm flipV="1">
            <a:off x="4572000" y="438411"/>
            <a:ext cx="0" cy="279330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842CC7-C71A-63CC-21C8-79C5B127429C}"/>
              </a:ext>
            </a:extLst>
          </p:cNvPr>
          <p:cNvCxnSpPr>
            <a:cxnSpLocks/>
          </p:cNvCxnSpPr>
          <p:nvPr/>
        </p:nvCxnSpPr>
        <p:spPr>
          <a:xfrm>
            <a:off x="2744244" y="2620027"/>
            <a:ext cx="3655512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626A8E-5813-68A6-575F-267F4EC010BE}"/>
              </a:ext>
            </a:extLst>
          </p:cNvPr>
          <p:cNvCxnSpPr>
            <a:cxnSpLocks/>
          </p:cNvCxnSpPr>
          <p:nvPr/>
        </p:nvCxnSpPr>
        <p:spPr>
          <a:xfrm flipV="1">
            <a:off x="5375754" y="3081403"/>
            <a:ext cx="0" cy="331939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F3A1213-DB1C-3A86-859F-913A19F676FC}"/>
              </a:ext>
            </a:extLst>
          </p:cNvPr>
          <p:cNvCxnSpPr>
            <a:cxnSpLocks/>
          </p:cNvCxnSpPr>
          <p:nvPr/>
        </p:nvCxnSpPr>
        <p:spPr>
          <a:xfrm>
            <a:off x="2744244" y="3970751"/>
            <a:ext cx="365551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22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F30BCEC-EBF1-C1D4-11CB-921B8C5E8778}"/>
                  </a:ext>
                </a:extLst>
              </p14:cNvPr>
              <p14:cNvContentPartPr/>
              <p14:nvPr/>
            </p14:nvContentPartPr>
            <p14:xfrm>
              <a:off x="385850" y="326408"/>
              <a:ext cx="177840" cy="2919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F30BCEC-EBF1-C1D4-11CB-921B8C5E87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730" y="320288"/>
                <a:ext cx="19008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B2144A3-8921-0166-2F4D-9EA35BB9A78B}"/>
                  </a:ext>
                </a:extLst>
              </p14:cNvPr>
              <p14:cNvContentPartPr/>
              <p14:nvPr/>
            </p14:nvContentPartPr>
            <p14:xfrm>
              <a:off x="548930" y="435848"/>
              <a:ext cx="188280" cy="1544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B2144A3-8921-0166-2F4D-9EA35BB9A7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2810" y="429728"/>
                <a:ext cx="2005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54FE4BA-BCFA-297A-160A-1A78653D702F}"/>
                  </a:ext>
                </a:extLst>
              </p14:cNvPr>
              <p14:cNvContentPartPr/>
              <p14:nvPr/>
            </p14:nvContentPartPr>
            <p14:xfrm>
              <a:off x="720650" y="454928"/>
              <a:ext cx="140040" cy="3484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54FE4BA-BCFA-297A-160A-1A78653D702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4530" y="448808"/>
                <a:ext cx="15228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FDA941C-228F-8AB2-57E3-672AB14C385C}"/>
                  </a:ext>
                </a:extLst>
              </p14:cNvPr>
              <p14:cNvContentPartPr/>
              <p14:nvPr/>
            </p14:nvContentPartPr>
            <p14:xfrm>
              <a:off x="938810" y="470768"/>
              <a:ext cx="181800" cy="150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FDA941C-228F-8AB2-57E3-672AB14C385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32690" y="464648"/>
                <a:ext cx="1940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CC3969D-5D3B-C902-28A7-085242F03E44}"/>
                  </a:ext>
                </a:extLst>
              </p14:cNvPr>
              <p14:cNvContentPartPr/>
              <p14:nvPr/>
            </p14:nvContentPartPr>
            <p14:xfrm>
              <a:off x="1129250" y="463568"/>
              <a:ext cx="160560" cy="167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CC3969D-5D3B-C902-28A7-085242F03E4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23130" y="457448"/>
                <a:ext cx="17280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D5960F0-47BD-E6E8-CB24-4208DDDC8150}"/>
                  </a:ext>
                </a:extLst>
              </p14:cNvPr>
              <p14:cNvContentPartPr/>
              <p14:nvPr/>
            </p14:nvContentPartPr>
            <p14:xfrm>
              <a:off x="1308170" y="486248"/>
              <a:ext cx="139680" cy="119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D5960F0-47BD-E6E8-CB24-4208DDDC815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02050" y="480128"/>
                <a:ext cx="15192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C8529A3-A261-60C5-FBAE-F14CFD1F45CF}"/>
                  </a:ext>
                </a:extLst>
              </p14:cNvPr>
              <p14:cNvContentPartPr/>
              <p14:nvPr/>
            </p14:nvContentPartPr>
            <p14:xfrm>
              <a:off x="1417250" y="438008"/>
              <a:ext cx="234720" cy="1908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C8529A3-A261-60C5-FBAE-F14CFD1F45C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11130" y="431888"/>
                <a:ext cx="24696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0C67788-6FA6-AB6C-4C99-9BCE3AED5042}"/>
                  </a:ext>
                </a:extLst>
              </p14:cNvPr>
              <p14:cNvContentPartPr/>
              <p14:nvPr/>
            </p14:nvContentPartPr>
            <p14:xfrm>
              <a:off x="1461530" y="476888"/>
              <a:ext cx="172080" cy="97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0C67788-6FA6-AB6C-4C99-9BCE3AED504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55410" y="470768"/>
                <a:ext cx="18432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9687FB0-2211-EFC9-5186-EB8849FFF4EA}"/>
                  </a:ext>
                </a:extLst>
              </p14:cNvPr>
              <p14:cNvContentPartPr/>
              <p14:nvPr/>
            </p14:nvContentPartPr>
            <p14:xfrm>
              <a:off x="1631090" y="398408"/>
              <a:ext cx="125640" cy="316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9687FB0-2211-EFC9-5186-EB8849FFF4E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24970" y="392288"/>
                <a:ext cx="13788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9B80A4D-3E1D-8BE4-2C90-220222F7BDFA}"/>
                  </a:ext>
                </a:extLst>
              </p14:cNvPr>
              <p14:cNvContentPartPr/>
              <p14:nvPr/>
            </p14:nvContentPartPr>
            <p14:xfrm>
              <a:off x="1674650" y="449168"/>
              <a:ext cx="286560" cy="1508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9B80A4D-3E1D-8BE4-2C90-220222F7BDF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68530" y="443048"/>
                <a:ext cx="29880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FAC2392-3F99-9E09-B79C-263B84933626}"/>
                  </a:ext>
                </a:extLst>
              </p14:cNvPr>
              <p14:cNvContentPartPr/>
              <p14:nvPr/>
            </p14:nvContentPartPr>
            <p14:xfrm>
              <a:off x="1930610" y="398408"/>
              <a:ext cx="53640" cy="1414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FAC2392-3F99-9E09-B79C-263B8493362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24490" y="392288"/>
                <a:ext cx="6588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813EF5B-B199-6DDF-CF83-02929B1A5A4C}"/>
                  </a:ext>
                </a:extLst>
              </p14:cNvPr>
              <p14:cNvContentPartPr/>
              <p14:nvPr/>
            </p14:nvContentPartPr>
            <p14:xfrm>
              <a:off x="2016290" y="367088"/>
              <a:ext cx="249120" cy="2142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813EF5B-B199-6DDF-CF83-02929B1A5A4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010170" y="360968"/>
                <a:ext cx="26136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F2A37DD-6B03-3083-44DD-510E6E6DE46A}"/>
                  </a:ext>
                </a:extLst>
              </p14:cNvPr>
              <p14:cNvContentPartPr/>
              <p14:nvPr/>
            </p14:nvContentPartPr>
            <p14:xfrm>
              <a:off x="2466290" y="238208"/>
              <a:ext cx="209880" cy="3488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F2A37DD-6B03-3083-44DD-510E6E6DE46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460170" y="232088"/>
                <a:ext cx="22212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E87583F-9C94-AD24-0028-AFCEAA1085D2}"/>
                  </a:ext>
                </a:extLst>
              </p14:cNvPr>
              <p14:cNvContentPartPr/>
              <p14:nvPr/>
            </p14:nvContentPartPr>
            <p14:xfrm>
              <a:off x="2638730" y="432968"/>
              <a:ext cx="197640" cy="1328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E87583F-9C94-AD24-0028-AFCEAA1085D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632610" y="426848"/>
                <a:ext cx="20988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F44CEBA-7659-3710-2568-6B914172F798}"/>
                  </a:ext>
                </a:extLst>
              </p14:cNvPr>
              <p14:cNvContentPartPr/>
              <p14:nvPr/>
            </p14:nvContentPartPr>
            <p14:xfrm>
              <a:off x="2857250" y="426848"/>
              <a:ext cx="139680" cy="1321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F44CEBA-7659-3710-2568-6B914172F79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851130" y="420728"/>
                <a:ext cx="1519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C39593A-2127-0883-85C7-D4BB73BA1965}"/>
                  </a:ext>
                </a:extLst>
              </p14:cNvPr>
              <p14:cNvContentPartPr/>
              <p14:nvPr/>
            </p14:nvContentPartPr>
            <p14:xfrm>
              <a:off x="2966330" y="320288"/>
              <a:ext cx="188280" cy="2779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C39593A-2127-0883-85C7-D4BB73BA196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960210" y="314168"/>
                <a:ext cx="20052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1D9B71C-6535-FFB0-2E38-435A84169842}"/>
                  </a:ext>
                </a:extLst>
              </p14:cNvPr>
              <p14:cNvContentPartPr/>
              <p14:nvPr/>
            </p14:nvContentPartPr>
            <p14:xfrm>
              <a:off x="3160010" y="382208"/>
              <a:ext cx="205920" cy="1612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1D9B71C-6535-FFB0-2E38-435A8416984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153890" y="376088"/>
                <a:ext cx="21816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BAFAE01-9287-BC70-5B8A-BE1621DD54F1}"/>
                  </a:ext>
                </a:extLst>
              </p14:cNvPr>
              <p14:cNvContentPartPr/>
              <p14:nvPr/>
            </p14:nvContentPartPr>
            <p14:xfrm>
              <a:off x="358490" y="576968"/>
              <a:ext cx="2763360" cy="1666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BAFAE01-9287-BC70-5B8A-BE1621DD54F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52370" y="570848"/>
                <a:ext cx="277560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1B74980-6B8E-B808-4816-27E01EA50F95}"/>
                  </a:ext>
                </a:extLst>
              </p14:cNvPr>
              <p14:cNvContentPartPr/>
              <p14:nvPr/>
            </p14:nvContentPartPr>
            <p14:xfrm>
              <a:off x="3168290" y="746528"/>
              <a:ext cx="36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1B74980-6B8E-B808-4816-27E01EA50F9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162170" y="740408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29F9E96-CF48-1ADD-7DB6-C67038FAF64B}"/>
              </a:ext>
            </a:extLst>
          </p:cNvPr>
          <p:cNvGrpSpPr/>
          <p:nvPr/>
        </p:nvGrpSpPr>
        <p:grpSpPr>
          <a:xfrm>
            <a:off x="2055993" y="874555"/>
            <a:ext cx="2887920" cy="234720"/>
            <a:chOff x="2024820" y="1373318"/>
            <a:chExt cx="2887920" cy="23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36304DE-B842-74A6-F985-B3F0CC291EEB}"/>
                    </a:ext>
                  </a:extLst>
                </p14:cNvPr>
                <p14:cNvContentPartPr/>
                <p14:nvPr/>
              </p14:nvContentPartPr>
              <p14:xfrm>
                <a:off x="2024820" y="1426598"/>
                <a:ext cx="363600" cy="1141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36304DE-B842-74A6-F985-B3F0CC291EE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018700" y="1420478"/>
                  <a:ext cx="3758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626F5FC0-B70A-B131-0168-3557A74BD5F3}"/>
                    </a:ext>
                  </a:extLst>
                </p14:cNvPr>
                <p14:cNvContentPartPr/>
                <p14:nvPr/>
              </p14:nvContentPartPr>
              <p14:xfrm>
                <a:off x="2299500" y="1393118"/>
                <a:ext cx="126000" cy="2124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626F5FC0-B70A-B131-0168-3557A74BD5F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93380" y="1386998"/>
                  <a:ext cx="1382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EB9DB24-3C81-B189-816F-F3C723FA0DF1}"/>
                    </a:ext>
                  </a:extLst>
                </p14:cNvPr>
                <p14:cNvContentPartPr/>
                <p14:nvPr/>
              </p14:nvContentPartPr>
              <p14:xfrm>
                <a:off x="2502900" y="1405718"/>
                <a:ext cx="465840" cy="117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EB9DB24-3C81-B189-816F-F3C723FA0DF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96780" y="1399598"/>
                  <a:ext cx="4780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041224E-5859-D941-C4B6-1B553CF8F04B}"/>
                    </a:ext>
                  </a:extLst>
                </p14:cNvPr>
                <p14:cNvContentPartPr/>
                <p14:nvPr/>
              </p14:nvContentPartPr>
              <p14:xfrm>
                <a:off x="2892780" y="1395638"/>
                <a:ext cx="115200" cy="182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041224E-5859-D941-C4B6-1B553CF8F04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86660" y="1389518"/>
                  <a:ext cx="1274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263FEC7-8399-F66D-83CF-703CF44164C1}"/>
                    </a:ext>
                  </a:extLst>
                </p14:cNvPr>
                <p14:cNvContentPartPr/>
                <p14:nvPr/>
              </p14:nvContentPartPr>
              <p14:xfrm>
                <a:off x="3175020" y="1397438"/>
                <a:ext cx="488160" cy="932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263FEC7-8399-F66D-83CF-703CF44164C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168900" y="1391318"/>
                  <a:ext cx="5004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32672BD-627C-B5E2-BB93-7BDD2AFEFE5A}"/>
                    </a:ext>
                  </a:extLst>
                </p14:cNvPr>
                <p14:cNvContentPartPr/>
                <p14:nvPr/>
              </p14:nvContentPartPr>
              <p14:xfrm>
                <a:off x="3566700" y="1393118"/>
                <a:ext cx="145800" cy="1850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32672BD-627C-B5E2-BB93-7BDD2AFEFE5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560580" y="1386998"/>
                  <a:ext cx="1580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A417498-0D35-F311-7F3F-A48C06515B87}"/>
                    </a:ext>
                  </a:extLst>
                </p14:cNvPr>
                <p14:cNvContentPartPr/>
                <p14:nvPr/>
              </p14:nvContentPartPr>
              <p14:xfrm>
                <a:off x="3877020" y="1433078"/>
                <a:ext cx="467640" cy="1026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A417498-0D35-F311-7F3F-A48C06515B8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870900" y="1426958"/>
                  <a:ext cx="4798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C1A6EC2-8730-C4A9-0AE6-4E24C79A4A1A}"/>
                    </a:ext>
                  </a:extLst>
                </p14:cNvPr>
                <p14:cNvContentPartPr/>
                <p14:nvPr/>
              </p14:nvContentPartPr>
              <p14:xfrm>
                <a:off x="4247100" y="1410398"/>
                <a:ext cx="122040" cy="1774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C1A6EC2-8730-C4A9-0AE6-4E24C79A4A1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240980" y="1404278"/>
                  <a:ext cx="1342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78E9540-C485-2104-C186-4260ADA48283}"/>
                    </a:ext>
                  </a:extLst>
                </p14:cNvPr>
                <p14:cNvContentPartPr/>
                <p14:nvPr/>
              </p14:nvContentPartPr>
              <p14:xfrm>
                <a:off x="4422060" y="1427678"/>
                <a:ext cx="436680" cy="745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78E9540-C485-2104-C186-4260ADA4828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415940" y="1421558"/>
                  <a:ext cx="4489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7E4CBBC-715B-46B0-5F1B-BF475473AA2E}"/>
                    </a:ext>
                  </a:extLst>
                </p14:cNvPr>
                <p14:cNvContentPartPr/>
                <p14:nvPr/>
              </p14:nvContentPartPr>
              <p14:xfrm>
                <a:off x="4806180" y="1373318"/>
                <a:ext cx="106560" cy="2347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7E4CBBC-715B-46B0-5F1B-BF475473AA2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00060" y="1367198"/>
                  <a:ext cx="118800" cy="24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F21C587-0E1B-95B2-C1E9-435A45059BAF}"/>
                  </a:ext>
                </a:extLst>
              </p14:cNvPr>
              <p14:cNvContentPartPr/>
              <p14:nvPr/>
            </p14:nvContentPartPr>
            <p14:xfrm>
              <a:off x="3646370" y="332888"/>
              <a:ext cx="232920" cy="2361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F21C587-0E1B-95B2-C1E9-435A45059BA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640250" y="326768"/>
                <a:ext cx="24516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30F697B-5C3C-DDCE-2BAB-268D3AC017D5}"/>
                  </a:ext>
                </a:extLst>
              </p14:cNvPr>
              <p14:cNvContentPartPr/>
              <p14:nvPr/>
            </p14:nvContentPartPr>
            <p14:xfrm>
              <a:off x="3967130" y="508208"/>
              <a:ext cx="32760" cy="536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30F697B-5C3C-DDCE-2BAB-268D3AC017D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961010" y="502088"/>
                <a:ext cx="4500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31C0846-AF97-F9AC-FE2F-6781EC1481C4}"/>
                  </a:ext>
                </a:extLst>
              </p14:cNvPr>
              <p14:cNvContentPartPr/>
              <p14:nvPr/>
            </p14:nvContentPartPr>
            <p14:xfrm>
              <a:off x="4073690" y="352328"/>
              <a:ext cx="102960" cy="1940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31C0846-AF97-F9AC-FE2F-6781EC1481C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067570" y="346208"/>
                <a:ext cx="11520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E1833EE-F4FD-411A-20E2-724A12896AD1}"/>
                  </a:ext>
                </a:extLst>
              </p14:cNvPr>
              <p14:cNvContentPartPr/>
              <p14:nvPr/>
            </p14:nvContentPartPr>
            <p14:xfrm>
              <a:off x="4417490" y="360248"/>
              <a:ext cx="109800" cy="2779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E1833EE-F4FD-411A-20E2-724A12896AD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411370" y="354128"/>
                <a:ext cx="12204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39485A2-4566-DCDB-87DD-47E729EB6D3B}"/>
                  </a:ext>
                </a:extLst>
              </p14:cNvPr>
              <p14:cNvContentPartPr/>
              <p14:nvPr/>
            </p14:nvContentPartPr>
            <p14:xfrm>
              <a:off x="4598570" y="329648"/>
              <a:ext cx="56160" cy="2919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39485A2-4566-DCDB-87DD-47E729EB6D3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592450" y="323528"/>
                <a:ext cx="6840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FC3D1CA-2B84-8912-C440-D13841CFC239}"/>
                  </a:ext>
                </a:extLst>
              </p14:cNvPr>
              <p14:cNvContentPartPr/>
              <p14:nvPr/>
            </p14:nvContentPartPr>
            <p14:xfrm>
              <a:off x="4726370" y="404888"/>
              <a:ext cx="149040" cy="2041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FC3D1CA-2B84-8912-C440-D13841CFC23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720250" y="398768"/>
                <a:ext cx="16128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4F6698E-FD69-B725-6AAD-DC69F1D87DDE}"/>
                  </a:ext>
                </a:extLst>
              </p14:cNvPr>
              <p14:cNvContentPartPr/>
              <p14:nvPr/>
            </p14:nvContentPartPr>
            <p14:xfrm>
              <a:off x="4868210" y="373568"/>
              <a:ext cx="144720" cy="3859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4F6698E-FD69-B725-6AAD-DC69F1D87DD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862090" y="367448"/>
                <a:ext cx="15696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D157CC94-C7D7-427E-52CC-6F60F31B4606}"/>
                  </a:ext>
                </a:extLst>
              </p14:cNvPr>
              <p14:cNvContentPartPr/>
              <p14:nvPr/>
            </p14:nvContentPartPr>
            <p14:xfrm>
              <a:off x="5238393" y="559915"/>
              <a:ext cx="307080" cy="12150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D157CC94-C7D7-427E-52CC-6F60F31B460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232273" y="553795"/>
                <a:ext cx="319320" cy="12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341F9295-19EC-15E9-B085-5AC5B485F92F}"/>
                  </a:ext>
                </a:extLst>
              </p14:cNvPr>
              <p14:cNvContentPartPr/>
              <p14:nvPr/>
            </p14:nvContentPartPr>
            <p14:xfrm>
              <a:off x="5226153" y="507715"/>
              <a:ext cx="228600" cy="20520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341F9295-19EC-15E9-B085-5AC5B485F92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220033" y="501595"/>
                <a:ext cx="24084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A92939E7-50CA-8213-1319-1CA22F56EB5A}"/>
                  </a:ext>
                </a:extLst>
              </p14:cNvPr>
              <p14:cNvContentPartPr/>
              <p14:nvPr/>
            </p14:nvContentPartPr>
            <p14:xfrm>
              <a:off x="518793" y="2410315"/>
              <a:ext cx="2920680" cy="1875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A92939E7-50CA-8213-1319-1CA22F56EB5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12673" y="2404195"/>
                <a:ext cx="293292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D8C0B59B-2CAD-8735-51A9-799B3A64AF23}"/>
                  </a:ext>
                </a:extLst>
              </p14:cNvPr>
              <p14:cNvContentPartPr/>
              <p14:nvPr/>
            </p14:nvContentPartPr>
            <p14:xfrm>
              <a:off x="3719700" y="509318"/>
              <a:ext cx="1173240" cy="2160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D8C0B59B-2CAD-8735-51A9-799B3A64AF2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665700" y="401318"/>
                <a:ext cx="128088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FD137542-6231-3AF7-EE92-F5066DDC1DCD}"/>
                  </a:ext>
                </a:extLst>
              </p14:cNvPr>
              <p14:cNvContentPartPr/>
              <p14:nvPr/>
            </p14:nvContentPartPr>
            <p14:xfrm>
              <a:off x="3616020" y="1943198"/>
              <a:ext cx="1038960" cy="8460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FD137542-6231-3AF7-EE92-F5066DDC1DC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562380" y="1835198"/>
                <a:ext cx="1146600" cy="30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93" name="Group 292">
            <a:extLst>
              <a:ext uri="{FF2B5EF4-FFF2-40B4-BE49-F238E27FC236}">
                <a16:creationId xmlns:a16="http://schemas.microsoft.com/office/drawing/2014/main" id="{6D9CB6CD-16B5-11E1-163B-16B20BDDEA9E}"/>
              </a:ext>
            </a:extLst>
          </p:cNvPr>
          <p:cNvGrpSpPr/>
          <p:nvPr/>
        </p:nvGrpSpPr>
        <p:grpSpPr>
          <a:xfrm>
            <a:off x="4928220" y="1714598"/>
            <a:ext cx="2307240" cy="333000"/>
            <a:chOff x="4928220" y="1714598"/>
            <a:chExt cx="2307240" cy="33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FC1E7038-A8D0-8C7C-52EC-5D83F1ACA21E}"/>
                    </a:ext>
                  </a:extLst>
                </p14:cNvPr>
                <p14:cNvContentPartPr/>
                <p14:nvPr/>
              </p14:nvContentPartPr>
              <p14:xfrm>
                <a:off x="4957020" y="1866158"/>
                <a:ext cx="63720" cy="14544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FC1E7038-A8D0-8C7C-52EC-5D83F1ACA21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950900" y="1860038"/>
                  <a:ext cx="759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EB00A7C0-D526-7E73-3763-1CA14ED73468}"/>
                    </a:ext>
                  </a:extLst>
                </p14:cNvPr>
                <p14:cNvContentPartPr/>
                <p14:nvPr/>
              </p14:nvContentPartPr>
              <p14:xfrm>
                <a:off x="4928220" y="1921598"/>
                <a:ext cx="101880" cy="1764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EB00A7C0-D526-7E73-3763-1CA14ED7346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922100" y="1915478"/>
                  <a:ext cx="1141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710645BD-C390-F06B-1AA3-4990A3C61BBB}"/>
                    </a:ext>
                  </a:extLst>
                </p14:cNvPr>
                <p14:cNvContentPartPr/>
                <p14:nvPr/>
              </p14:nvContentPartPr>
              <p14:xfrm>
                <a:off x="5101740" y="1974158"/>
                <a:ext cx="11520" cy="36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710645BD-C390-F06B-1AA3-4990A3C61BB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095620" y="1968038"/>
                  <a:ext cx="237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A3EA9CB1-4AB2-CADB-D303-C0BC3EF0290D}"/>
                    </a:ext>
                  </a:extLst>
                </p14:cNvPr>
                <p14:cNvContentPartPr/>
                <p14:nvPr/>
              </p14:nvContentPartPr>
              <p14:xfrm>
                <a:off x="5155380" y="1849598"/>
                <a:ext cx="22680" cy="1350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A3EA9CB1-4AB2-CADB-D303-C0BC3EF0290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149260" y="1843478"/>
                  <a:ext cx="349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CB1C512D-D788-44CF-6BDF-C8D0A5496A25}"/>
                    </a:ext>
                  </a:extLst>
                </p14:cNvPr>
                <p14:cNvContentPartPr/>
                <p14:nvPr/>
              </p14:nvContentPartPr>
              <p14:xfrm>
                <a:off x="5155380" y="1864358"/>
                <a:ext cx="135360" cy="17244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CB1C512D-D788-44CF-6BDF-C8D0A5496A2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149260" y="1858238"/>
                  <a:ext cx="1476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DD649AD3-6BAD-79D2-1D22-9C760349BCE2}"/>
                    </a:ext>
                  </a:extLst>
                </p14:cNvPr>
                <p14:cNvContentPartPr/>
                <p14:nvPr/>
              </p14:nvContentPartPr>
              <p14:xfrm>
                <a:off x="5432580" y="1986758"/>
                <a:ext cx="2160" cy="28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DD649AD3-6BAD-79D2-1D22-9C760349BCE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426460" y="1980638"/>
                  <a:ext cx="144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048A4EAA-9BFE-30F4-44EE-6CE12979FE73}"/>
                    </a:ext>
                  </a:extLst>
                </p14:cNvPr>
                <p14:cNvContentPartPr/>
                <p14:nvPr/>
              </p14:nvContentPartPr>
              <p14:xfrm>
                <a:off x="5576940" y="1759958"/>
                <a:ext cx="103320" cy="24480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048A4EAA-9BFE-30F4-44EE-6CE12979FE7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570820" y="1753838"/>
                  <a:ext cx="1155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EA8D6237-562E-8DCA-08F8-9E0B89E9256B}"/>
                    </a:ext>
                  </a:extLst>
                </p14:cNvPr>
                <p14:cNvContentPartPr/>
                <p14:nvPr/>
              </p14:nvContentPartPr>
              <p14:xfrm>
                <a:off x="5679900" y="1865798"/>
                <a:ext cx="89640" cy="9144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EA8D6237-562E-8DCA-08F8-9E0B89E9256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673780" y="1859678"/>
                  <a:ext cx="1018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217D4A40-01DA-0A6A-05FA-6C0A569743E9}"/>
                    </a:ext>
                  </a:extLst>
                </p14:cNvPr>
                <p14:cNvContentPartPr/>
                <p14:nvPr/>
              </p14:nvContentPartPr>
              <p14:xfrm>
                <a:off x="5842620" y="1956518"/>
                <a:ext cx="13320" cy="4284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217D4A40-01DA-0A6A-05FA-6C0A569743E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836500" y="1950398"/>
                  <a:ext cx="255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64754C9B-0FA3-D550-5D9E-9B64EF460A71}"/>
                    </a:ext>
                  </a:extLst>
                </p14:cNvPr>
                <p14:cNvContentPartPr/>
                <p14:nvPr/>
              </p14:nvContentPartPr>
              <p14:xfrm>
                <a:off x="5951340" y="1847078"/>
                <a:ext cx="7920" cy="10512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64754C9B-0FA3-D550-5D9E-9B64EF460A7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945220" y="1840958"/>
                  <a:ext cx="201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4B5F9194-090E-2A3F-61AF-A0C7F9833AE6}"/>
                    </a:ext>
                  </a:extLst>
                </p14:cNvPr>
                <p14:cNvContentPartPr/>
                <p14:nvPr/>
              </p14:nvContentPartPr>
              <p14:xfrm>
                <a:off x="6078780" y="1931678"/>
                <a:ext cx="11520" cy="4536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4B5F9194-090E-2A3F-61AF-A0C7F9833AE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072660" y="1925558"/>
                  <a:ext cx="237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60329E7E-5C1E-EAA1-0252-965923A56501}"/>
                    </a:ext>
                  </a:extLst>
                </p14:cNvPr>
                <p14:cNvContentPartPr/>
                <p14:nvPr/>
              </p14:nvContentPartPr>
              <p14:xfrm>
                <a:off x="6169500" y="1826918"/>
                <a:ext cx="107640" cy="11268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60329E7E-5C1E-EAA1-0252-965923A5650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163380" y="1820798"/>
                  <a:ext cx="1198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DC953365-311B-7EE6-A30D-C29C494502B5}"/>
                    </a:ext>
                  </a:extLst>
                </p14:cNvPr>
                <p14:cNvContentPartPr/>
                <p14:nvPr/>
              </p14:nvContentPartPr>
              <p14:xfrm>
                <a:off x="6352380" y="1921598"/>
                <a:ext cx="360" cy="2016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DC953365-311B-7EE6-A30D-C29C494502B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346260" y="1915478"/>
                  <a:ext cx="126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BE966C7E-B073-60DF-22D5-454AAA7CFD73}"/>
                    </a:ext>
                  </a:extLst>
                </p14:cNvPr>
                <p14:cNvContentPartPr/>
                <p14:nvPr/>
              </p14:nvContentPartPr>
              <p14:xfrm>
                <a:off x="6505740" y="1722158"/>
                <a:ext cx="67320" cy="22572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BE966C7E-B073-60DF-22D5-454AAA7CFD7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499620" y="1716038"/>
                  <a:ext cx="795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A960E0A8-AA4F-54D7-AEBC-4ACE6AF24ED4}"/>
                    </a:ext>
                  </a:extLst>
                </p14:cNvPr>
                <p14:cNvContentPartPr/>
                <p14:nvPr/>
              </p14:nvContentPartPr>
              <p14:xfrm>
                <a:off x="6714540" y="1961558"/>
                <a:ext cx="7920" cy="352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A960E0A8-AA4F-54D7-AEBC-4ACE6AF24ED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708420" y="1955438"/>
                  <a:ext cx="201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24A60FD8-877C-4D8E-4A61-E9DBEEC23857}"/>
                    </a:ext>
                  </a:extLst>
                </p14:cNvPr>
                <p14:cNvContentPartPr/>
                <p14:nvPr/>
              </p14:nvContentPartPr>
              <p14:xfrm>
                <a:off x="6784740" y="1767158"/>
                <a:ext cx="26280" cy="15012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24A60FD8-877C-4D8E-4A61-E9DBEEC2385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778620" y="1761038"/>
                  <a:ext cx="385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740B1CFE-5481-76C0-A5CD-B35BDF5110A7}"/>
                    </a:ext>
                  </a:extLst>
                </p14:cNvPr>
                <p14:cNvContentPartPr/>
                <p14:nvPr/>
              </p14:nvContentPartPr>
              <p14:xfrm>
                <a:off x="6821820" y="1849598"/>
                <a:ext cx="105480" cy="8460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740B1CFE-5481-76C0-A5CD-B35BDF5110A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815700" y="1843478"/>
                  <a:ext cx="1177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2C0A890F-BA6C-CA9F-355D-C972FA24055A}"/>
                    </a:ext>
                  </a:extLst>
                </p14:cNvPr>
                <p14:cNvContentPartPr/>
                <p14:nvPr/>
              </p14:nvContentPartPr>
              <p14:xfrm>
                <a:off x="6976620" y="1844198"/>
                <a:ext cx="116640" cy="11556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2C0A890F-BA6C-CA9F-355D-C972FA24055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970500" y="1838078"/>
                  <a:ext cx="1288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6ECC6A46-5328-BAA4-A7C5-E5F91A4FCE09}"/>
                    </a:ext>
                  </a:extLst>
                </p14:cNvPr>
                <p14:cNvContentPartPr/>
                <p14:nvPr/>
              </p14:nvContentPartPr>
              <p14:xfrm>
                <a:off x="7150140" y="1714598"/>
                <a:ext cx="85320" cy="33300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6ECC6A46-5328-BAA4-A7C5-E5F91A4FCE0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144020" y="1708478"/>
                  <a:ext cx="97560" cy="34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67294837-48F8-A780-A3B4-FDB96058E906}"/>
                  </a:ext>
                </a:extLst>
              </p14:cNvPr>
              <p14:cNvContentPartPr/>
              <p14:nvPr/>
            </p14:nvContentPartPr>
            <p14:xfrm>
              <a:off x="1652940" y="4340438"/>
              <a:ext cx="20880" cy="4392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67294837-48F8-A780-A3B4-FDB96058E90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646820" y="4334318"/>
                <a:ext cx="3312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FCB0C8C1-3328-0846-7527-41C77549DFB7}"/>
                  </a:ext>
                </a:extLst>
              </p14:cNvPr>
              <p14:cNvContentPartPr/>
              <p14:nvPr/>
            </p14:nvContentPartPr>
            <p14:xfrm>
              <a:off x="1648980" y="4480118"/>
              <a:ext cx="4320" cy="5616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FCB0C8C1-3328-0846-7527-41C77549DFB7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642860" y="4473998"/>
                <a:ext cx="16560" cy="6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8" name="Group 347">
            <a:extLst>
              <a:ext uri="{FF2B5EF4-FFF2-40B4-BE49-F238E27FC236}">
                <a16:creationId xmlns:a16="http://schemas.microsoft.com/office/drawing/2014/main" id="{C788E994-CB17-F152-56B7-782919BF367B}"/>
              </a:ext>
            </a:extLst>
          </p:cNvPr>
          <p:cNvGrpSpPr/>
          <p:nvPr/>
        </p:nvGrpSpPr>
        <p:grpSpPr>
          <a:xfrm>
            <a:off x="254700" y="3933998"/>
            <a:ext cx="1398600" cy="309600"/>
            <a:chOff x="254700" y="3933998"/>
            <a:chExt cx="1398600" cy="30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556ADB46-FFBF-D2DB-707A-3917B22921D8}"/>
                    </a:ext>
                  </a:extLst>
                </p14:cNvPr>
                <p14:cNvContentPartPr/>
                <p14:nvPr/>
              </p14:nvContentPartPr>
              <p14:xfrm>
                <a:off x="1647540" y="4175918"/>
                <a:ext cx="5760" cy="6768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556ADB46-FFBF-D2DB-707A-3917B22921D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641420" y="4169798"/>
                  <a:ext cx="18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A74AAF28-C172-3CD8-77BA-017896901FA0}"/>
                    </a:ext>
                  </a:extLst>
                </p14:cNvPr>
                <p14:cNvContentPartPr/>
                <p14:nvPr/>
              </p14:nvContentPartPr>
              <p14:xfrm>
                <a:off x="1634580" y="3966398"/>
                <a:ext cx="6120" cy="7020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A74AAF28-C172-3CD8-77BA-017896901FA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628460" y="3960278"/>
                  <a:ext cx="183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1A73E31F-4E22-262E-F8EC-22BE9CBF4ABC}"/>
                    </a:ext>
                  </a:extLst>
                </p14:cNvPr>
                <p14:cNvContentPartPr/>
                <p14:nvPr/>
              </p14:nvContentPartPr>
              <p14:xfrm>
                <a:off x="766260" y="3954158"/>
                <a:ext cx="66960" cy="1044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1A73E31F-4E22-262E-F8EC-22BE9CBF4AB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60140" y="3948038"/>
                  <a:ext cx="792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3A793050-3D66-D826-2415-D678EBEB9C86}"/>
                    </a:ext>
                  </a:extLst>
                </p14:cNvPr>
                <p14:cNvContentPartPr/>
                <p14:nvPr/>
              </p14:nvContentPartPr>
              <p14:xfrm>
                <a:off x="989820" y="3954158"/>
                <a:ext cx="70560" cy="288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3A793050-3D66-D826-2415-D678EBEB9C8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83700" y="3948038"/>
                  <a:ext cx="828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559DFE66-DEAD-3A1B-7710-0C782962292E}"/>
                    </a:ext>
                  </a:extLst>
                </p14:cNvPr>
                <p14:cNvContentPartPr/>
                <p14:nvPr/>
              </p14:nvContentPartPr>
              <p14:xfrm>
                <a:off x="1154340" y="3944078"/>
                <a:ext cx="50400" cy="36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559DFE66-DEAD-3A1B-7710-0C782962292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48220" y="3937958"/>
                  <a:ext cx="626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D4E222D5-5907-F064-8DF0-B86DDF2AE97F}"/>
                    </a:ext>
                  </a:extLst>
                </p14:cNvPr>
                <p14:cNvContentPartPr/>
                <p14:nvPr/>
              </p14:nvContentPartPr>
              <p14:xfrm>
                <a:off x="1350180" y="3949118"/>
                <a:ext cx="126000" cy="1548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D4E222D5-5907-F064-8DF0-B86DDF2AE97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344060" y="3942998"/>
                  <a:ext cx="1382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20498C76-D3AC-B9D3-4AA0-286183B4C963}"/>
                    </a:ext>
                  </a:extLst>
                </p14:cNvPr>
                <p14:cNvContentPartPr/>
                <p14:nvPr/>
              </p14:nvContentPartPr>
              <p14:xfrm>
                <a:off x="1564380" y="3933998"/>
                <a:ext cx="66960" cy="3096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20498C76-D3AC-B9D3-4AA0-286183B4C96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558260" y="3927878"/>
                  <a:ext cx="792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8FEA6E54-91D4-5AFC-A0F8-61D38B0078D7}"/>
                    </a:ext>
                  </a:extLst>
                </p14:cNvPr>
                <p14:cNvContentPartPr/>
                <p14:nvPr/>
              </p14:nvContentPartPr>
              <p14:xfrm>
                <a:off x="472860" y="3956678"/>
                <a:ext cx="66960" cy="792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8FEA6E54-91D4-5AFC-A0F8-61D38B0078D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6740" y="3950558"/>
                  <a:ext cx="792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ECFCF33B-8AAB-8545-ABDB-578C0B05428E}"/>
                    </a:ext>
                  </a:extLst>
                </p14:cNvPr>
                <p14:cNvContentPartPr/>
                <p14:nvPr/>
              </p14:nvContentPartPr>
              <p14:xfrm>
                <a:off x="505980" y="4041278"/>
                <a:ext cx="73440" cy="6984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ECFCF33B-8AAB-8545-ABDB-578C0B05428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99860" y="4035158"/>
                  <a:ext cx="856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751ABDCC-A39B-C72B-43D5-9F0288689765}"/>
                    </a:ext>
                  </a:extLst>
                </p14:cNvPr>
                <p14:cNvContentPartPr/>
                <p14:nvPr/>
              </p14:nvContentPartPr>
              <p14:xfrm>
                <a:off x="254700" y="3981518"/>
                <a:ext cx="63360" cy="7488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751ABDCC-A39B-C72B-43D5-9F028868976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48580" y="3975398"/>
                  <a:ext cx="756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2A991A90-9462-3A9B-4727-8A41446613C6}"/>
                    </a:ext>
                  </a:extLst>
                </p14:cNvPr>
                <p14:cNvContentPartPr/>
                <p14:nvPr/>
              </p14:nvContentPartPr>
              <p14:xfrm>
                <a:off x="280620" y="4121198"/>
                <a:ext cx="31680" cy="4536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2A991A90-9462-3A9B-4727-8A41446613C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74500" y="4115078"/>
                  <a:ext cx="43920" cy="5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88B5FD0C-87D0-8460-9DB6-3B71CA4BDF83}"/>
                  </a:ext>
                </a:extLst>
              </p14:cNvPr>
              <p14:cNvContentPartPr/>
              <p14:nvPr/>
            </p14:nvContentPartPr>
            <p14:xfrm>
              <a:off x="1560420" y="4572278"/>
              <a:ext cx="109440" cy="147960"/>
            </p14:xfrm>
          </p:contentPart>
        </mc:Choice>
        <mc:Fallback xmlns=""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88B5FD0C-87D0-8460-9DB6-3B71CA4BDF83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554300" y="4566158"/>
                <a:ext cx="121680" cy="16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7" name="Group 406">
            <a:extLst>
              <a:ext uri="{FF2B5EF4-FFF2-40B4-BE49-F238E27FC236}">
                <a16:creationId xmlns:a16="http://schemas.microsoft.com/office/drawing/2014/main" id="{006107E9-E5D6-4CCD-5FF0-EB23C077186F}"/>
              </a:ext>
            </a:extLst>
          </p:cNvPr>
          <p:cNvGrpSpPr/>
          <p:nvPr/>
        </p:nvGrpSpPr>
        <p:grpSpPr>
          <a:xfrm>
            <a:off x="2545380" y="3634838"/>
            <a:ext cx="3375360" cy="883440"/>
            <a:chOff x="2545380" y="3634838"/>
            <a:chExt cx="3375360" cy="88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450D2D05-74E2-FB78-3C3F-DF99088377DB}"/>
                    </a:ext>
                  </a:extLst>
                </p14:cNvPr>
                <p14:cNvContentPartPr/>
                <p14:nvPr/>
              </p14:nvContentPartPr>
              <p14:xfrm>
                <a:off x="2545380" y="3998798"/>
                <a:ext cx="72360" cy="1764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450D2D05-74E2-FB78-3C3F-DF99088377D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539260" y="3992678"/>
                  <a:ext cx="846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6947D3E5-4BF2-7E0C-6091-705E3DC1365B}"/>
                    </a:ext>
                  </a:extLst>
                </p14:cNvPr>
                <p14:cNvContentPartPr/>
                <p14:nvPr/>
              </p14:nvContentPartPr>
              <p14:xfrm>
                <a:off x="2571300" y="4103558"/>
                <a:ext cx="74160" cy="7812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6947D3E5-4BF2-7E0C-6091-705E3DC1365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565180" y="4097438"/>
                  <a:ext cx="864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E1B7BB86-5009-6AE7-5905-D2A582FE0A72}"/>
                    </a:ext>
                  </a:extLst>
                </p14:cNvPr>
                <p14:cNvContentPartPr/>
                <p14:nvPr/>
              </p14:nvContentPartPr>
              <p14:xfrm>
                <a:off x="2663460" y="4076198"/>
                <a:ext cx="68760" cy="1296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E1B7BB86-5009-6AE7-5905-D2A582FE0A7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657340" y="4070078"/>
                  <a:ext cx="810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951AAA15-4A55-0A9B-DC15-E229A6D6F6BF}"/>
                    </a:ext>
                  </a:extLst>
                </p14:cNvPr>
                <p14:cNvContentPartPr/>
                <p14:nvPr/>
              </p14:nvContentPartPr>
              <p14:xfrm>
                <a:off x="2687580" y="4156118"/>
                <a:ext cx="52200" cy="1296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951AAA15-4A55-0A9B-DC15-E229A6D6F6B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681460" y="4149998"/>
                  <a:ext cx="644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772BB5E9-AF5A-2C28-AA9E-B1B93301D47A}"/>
                    </a:ext>
                  </a:extLst>
                </p14:cNvPr>
                <p14:cNvContentPartPr/>
                <p14:nvPr/>
              </p14:nvContentPartPr>
              <p14:xfrm>
                <a:off x="2796660" y="3959198"/>
                <a:ext cx="37440" cy="20736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772BB5E9-AF5A-2C28-AA9E-B1B93301D47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790540" y="3953078"/>
                  <a:ext cx="496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10B1A4DD-C266-EC0A-4AE9-511EDA5E46FF}"/>
                    </a:ext>
                  </a:extLst>
                </p14:cNvPr>
                <p14:cNvContentPartPr/>
                <p14:nvPr/>
              </p14:nvContentPartPr>
              <p14:xfrm>
                <a:off x="2855700" y="4080518"/>
                <a:ext cx="79920" cy="9936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10B1A4DD-C266-EC0A-4AE9-511EDA5E46F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849580" y="4074398"/>
                  <a:ext cx="921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1CBAB173-BC03-02E3-4E4A-F361B46A1295}"/>
                    </a:ext>
                  </a:extLst>
                </p14:cNvPr>
                <p14:cNvContentPartPr/>
                <p14:nvPr/>
              </p14:nvContentPartPr>
              <p14:xfrm>
                <a:off x="2979180" y="4071158"/>
                <a:ext cx="157320" cy="9000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1CBAB173-BC03-02E3-4E4A-F361B46A129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973060" y="4065038"/>
                  <a:ext cx="1695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EBCBA6F0-D8C2-AA30-A8BD-1A0B39CB6A47}"/>
                    </a:ext>
                  </a:extLst>
                </p14:cNvPr>
                <p14:cNvContentPartPr/>
                <p14:nvPr/>
              </p14:nvContentPartPr>
              <p14:xfrm>
                <a:off x="3254580" y="4023998"/>
                <a:ext cx="109440" cy="2016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EBCBA6F0-D8C2-AA30-A8BD-1A0B39CB6A4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248460" y="4017878"/>
                  <a:ext cx="1216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039608F4-D2E4-85C3-9AD6-E68A11590DCF}"/>
                    </a:ext>
                  </a:extLst>
                </p14:cNvPr>
                <p14:cNvContentPartPr/>
                <p14:nvPr/>
              </p14:nvContentPartPr>
              <p14:xfrm>
                <a:off x="3306420" y="4008878"/>
                <a:ext cx="18720" cy="14508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039608F4-D2E4-85C3-9AD6-E68A11590DC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300300" y="4002758"/>
                  <a:ext cx="309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7EAAB19E-3B03-D3BC-B7F3-23894ABBC0E5}"/>
                    </a:ext>
                  </a:extLst>
                </p14:cNvPr>
                <p14:cNvContentPartPr/>
                <p14:nvPr/>
              </p14:nvContentPartPr>
              <p14:xfrm>
                <a:off x="3533580" y="3904118"/>
                <a:ext cx="1825560" cy="16740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7EAAB19E-3B03-D3BC-B7F3-23894ABBC0E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527460" y="3897998"/>
                  <a:ext cx="18378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F1EC61D7-77BA-D9D8-D2F8-25C1D9C54ECE}"/>
                    </a:ext>
                  </a:extLst>
                </p14:cNvPr>
                <p14:cNvContentPartPr/>
                <p14:nvPr/>
              </p14:nvContentPartPr>
              <p14:xfrm>
                <a:off x="3503700" y="4265918"/>
                <a:ext cx="48600" cy="25236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F1EC61D7-77BA-D9D8-D2F8-25C1D9C54EC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497580" y="4259798"/>
                  <a:ext cx="608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1B54443A-BD05-F924-56ED-7102BCC8FF84}"/>
                    </a:ext>
                  </a:extLst>
                </p14:cNvPr>
                <p14:cNvContentPartPr/>
                <p14:nvPr/>
              </p14:nvContentPartPr>
              <p14:xfrm>
                <a:off x="3608460" y="4223438"/>
                <a:ext cx="86040" cy="20232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1B54443A-BD05-F924-56ED-7102BCC8FF8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602340" y="4217318"/>
                  <a:ext cx="982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AE708186-F8E8-3014-FF8D-7E2A82608ED2}"/>
                    </a:ext>
                  </a:extLst>
                </p14:cNvPr>
                <p14:cNvContentPartPr/>
                <p14:nvPr/>
              </p14:nvContentPartPr>
              <p14:xfrm>
                <a:off x="3723660" y="4215878"/>
                <a:ext cx="100080" cy="540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AE708186-F8E8-3014-FF8D-7E2A82608ED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717540" y="4209758"/>
                  <a:ext cx="1123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79DD6724-9938-78A7-DA7E-1EE89CABDA73}"/>
                    </a:ext>
                  </a:extLst>
                </p14:cNvPr>
                <p14:cNvContentPartPr/>
                <p14:nvPr/>
              </p14:nvContentPartPr>
              <p14:xfrm>
                <a:off x="3767940" y="4255838"/>
                <a:ext cx="96480" cy="17748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79DD6724-9938-78A7-DA7E-1EE89CABDA7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761820" y="4249718"/>
                  <a:ext cx="1087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3D627E68-7CCA-7562-691E-B77732617156}"/>
                    </a:ext>
                  </a:extLst>
                </p14:cNvPr>
                <p14:cNvContentPartPr/>
                <p14:nvPr/>
              </p14:nvContentPartPr>
              <p14:xfrm>
                <a:off x="3855060" y="4193558"/>
                <a:ext cx="81720" cy="19260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3D627E68-7CCA-7562-691E-B7773261715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848940" y="4187438"/>
                  <a:ext cx="939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754FDF6B-7D8D-9623-4174-E6B922E25D47}"/>
                    </a:ext>
                  </a:extLst>
                </p14:cNvPr>
                <p14:cNvContentPartPr/>
                <p14:nvPr/>
              </p14:nvContentPartPr>
              <p14:xfrm>
                <a:off x="3956580" y="4248278"/>
                <a:ext cx="37440" cy="792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754FDF6B-7D8D-9623-4174-E6B922E25D4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950460" y="4242158"/>
                  <a:ext cx="496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E1384A55-959A-C7C9-B2A8-F75F21173FE1}"/>
                    </a:ext>
                  </a:extLst>
                </p14:cNvPr>
                <p14:cNvContentPartPr/>
                <p14:nvPr/>
              </p14:nvContentPartPr>
              <p14:xfrm>
                <a:off x="3956580" y="4255838"/>
                <a:ext cx="44640" cy="10008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E1384A55-959A-C7C9-B2A8-F75F21173FE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950460" y="4249718"/>
                  <a:ext cx="56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8F5D4EAE-BF0A-BACF-2150-19F910F16D8C}"/>
                    </a:ext>
                  </a:extLst>
                </p14:cNvPr>
                <p14:cNvContentPartPr/>
                <p14:nvPr/>
              </p14:nvContentPartPr>
              <p14:xfrm>
                <a:off x="4039740" y="4288238"/>
                <a:ext cx="67680" cy="22716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8F5D4EAE-BF0A-BACF-2150-19F910F16D8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033620" y="4282118"/>
                  <a:ext cx="799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4101BC2E-D99D-8F02-6CE5-64EAD6BD4960}"/>
                    </a:ext>
                  </a:extLst>
                </p14:cNvPr>
                <p14:cNvContentPartPr/>
                <p14:nvPr/>
              </p14:nvContentPartPr>
              <p14:xfrm>
                <a:off x="4144500" y="4220918"/>
                <a:ext cx="89640" cy="15732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4101BC2E-D99D-8F02-6CE5-64EAD6BD496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138380" y="4214798"/>
                  <a:ext cx="1018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B73892C4-FF9A-AED8-D0C8-60D96E334A96}"/>
                    </a:ext>
                  </a:extLst>
                </p14:cNvPr>
                <p14:cNvContentPartPr/>
                <p14:nvPr/>
              </p14:nvContentPartPr>
              <p14:xfrm>
                <a:off x="4218660" y="4170878"/>
                <a:ext cx="85680" cy="23220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B73892C4-FF9A-AED8-D0C8-60D96E334A9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212540" y="4164758"/>
                  <a:ext cx="979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F05F262F-1F29-6015-D913-8D0ED90FB08D}"/>
                    </a:ext>
                  </a:extLst>
                </p14:cNvPr>
                <p14:cNvContentPartPr/>
                <p14:nvPr/>
              </p14:nvContentPartPr>
              <p14:xfrm>
                <a:off x="4425300" y="4325678"/>
                <a:ext cx="91800" cy="1548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F05F262F-1F29-6015-D913-8D0ED90FB08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19180" y="4319558"/>
                  <a:ext cx="1040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40FE72B6-5635-40A3-751D-6936DD7E6644}"/>
                    </a:ext>
                  </a:extLst>
                </p14:cNvPr>
                <p14:cNvContentPartPr/>
                <p14:nvPr/>
              </p14:nvContentPartPr>
              <p14:xfrm>
                <a:off x="4602420" y="4185998"/>
                <a:ext cx="87840" cy="24984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40FE72B6-5635-40A3-751D-6936DD7E664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96300" y="4179878"/>
                  <a:ext cx="1000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C5C0A460-FC1F-28D6-0AF9-88DD0FD85F5B}"/>
                    </a:ext>
                  </a:extLst>
                </p14:cNvPr>
                <p14:cNvContentPartPr/>
                <p14:nvPr/>
              </p14:nvContentPartPr>
              <p14:xfrm>
                <a:off x="4745340" y="4225958"/>
                <a:ext cx="75960" cy="288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C5C0A460-FC1F-28D6-0AF9-88DD0FD85F5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39220" y="4219838"/>
                  <a:ext cx="882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00EE2296-D9BF-9930-91B5-822804941BE9}"/>
                    </a:ext>
                  </a:extLst>
                </p14:cNvPr>
                <p14:cNvContentPartPr/>
                <p14:nvPr/>
              </p14:nvContentPartPr>
              <p14:xfrm>
                <a:off x="4751820" y="4255838"/>
                <a:ext cx="65880" cy="16236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00EE2296-D9BF-9930-91B5-822804941BE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745700" y="4249718"/>
                  <a:ext cx="781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85FFB8FA-F735-FB32-04C7-9305C320C571}"/>
                    </a:ext>
                  </a:extLst>
                </p14:cNvPr>
                <p14:cNvContentPartPr/>
                <p14:nvPr/>
              </p14:nvContentPartPr>
              <p14:xfrm>
                <a:off x="4859820" y="4198598"/>
                <a:ext cx="28080" cy="20484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85FFB8FA-F735-FB32-04C7-9305C320C57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853700" y="4192478"/>
                  <a:ext cx="403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5833A8A7-9B92-8664-87F6-C6B8419D2967}"/>
                    </a:ext>
                  </a:extLst>
                </p14:cNvPr>
                <p14:cNvContentPartPr/>
                <p14:nvPr/>
              </p14:nvContentPartPr>
              <p14:xfrm>
                <a:off x="4916340" y="4317398"/>
                <a:ext cx="85320" cy="6084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5833A8A7-9B92-8664-87F6-C6B8419D296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910220" y="4311278"/>
                  <a:ext cx="975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B481D45C-DA30-8940-4704-0F62E4614F35}"/>
                    </a:ext>
                  </a:extLst>
                </p14:cNvPr>
                <p14:cNvContentPartPr/>
                <p14:nvPr/>
              </p14:nvContentPartPr>
              <p14:xfrm>
                <a:off x="5027940" y="4255838"/>
                <a:ext cx="163080" cy="10008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B481D45C-DA30-8940-4704-0F62E4614F3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021820" y="4249718"/>
                  <a:ext cx="1753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73FD0C8E-70D6-A3FD-87FE-A0B2C0F1FF29}"/>
                    </a:ext>
                  </a:extLst>
                </p14:cNvPr>
                <p14:cNvContentPartPr/>
                <p14:nvPr/>
              </p14:nvContentPartPr>
              <p14:xfrm>
                <a:off x="5249700" y="4166198"/>
                <a:ext cx="79200" cy="25488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73FD0C8E-70D6-A3FD-87FE-A0B2C0F1FF2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243580" y="4160078"/>
                  <a:ext cx="914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5DB1EF53-70EA-3474-2DB1-7C42EF003848}"/>
                    </a:ext>
                  </a:extLst>
                </p14:cNvPr>
                <p14:cNvContentPartPr/>
                <p14:nvPr/>
              </p14:nvContentPartPr>
              <p14:xfrm>
                <a:off x="5406660" y="4180958"/>
                <a:ext cx="87120" cy="20736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5DB1EF53-70EA-3474-2DB1-7C42EF00384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400540" y="4174838"/>
                  <a:ext cx="993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496234AF-B1B2-EB38-A486-2548B3E26986}"/>
                    </a:ext>
                  </a:extLst>
                </p14:cNvPr>
                <p14:cNvContentPartPr/>
                <p14:nvPr/>
              </p14:nvContentPartPr>
              <p14:xfrm>
                <a:off x="3417300" y="3754718"/>
                <a:ext cx="55800" cy="23724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496234AF-B1B2-EB38-A486-2548B3E2698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411180" y="3748598"/>
                  <a:ext cx="680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823AE711-3B06-043A-8CA8-228020EBA6B4}"/>
                    </a:ext>
                  </a:extLst>
                </p14:cNvPr>
                <p14:cNvContentPartPr/>
                <p14:nvPr/>
              </p14:nvContentPartPr>
              <p14:xfrm>
                <a:off x="3489300" y="3849758"/>
                <a:ext cx="126000" cy="10800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823AE711-3B06-043A-8CA8-228020EBA6B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483180" y="3843638"/>
                  <a:ext cx="138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94358FAC-2A7D-6CBB-9BA7-657A7C63CE6B}"/>
                    </a:ext>
                  </a:extLst>
                </p14:cNvPr>
                <p14:cNvContentPartPr/>
                <p14:nvPr/>
              </p14:nvContentPartPr>
              <p14:xfrm>
                <a:off x="3657420" y="3851918"/>
                <a:ext cx="135360" cy="288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94358FAC-2A7D-6CBB-9BA7-657A7C63CE6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651300" y="3845798"/>
                  <a:ext cx="1476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071397B6-EDC8-7212-0326-88619253AD19}"/>
                    </a:ext>
                  </a:extLst>
                </p14:cNvPr>
                <p14:cNvContentPartPr/>
                <p14:nvPr/>
              </p14:nvContentPartPr>
              <p14:xfrm>
                <a:off x="3841380" y="3726998"/>
                <a:ext cx="76680" cy="23724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071397B6-EDC8-7212-0326-88619253AD1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835260" y="3720878"/>
                  <a:ext cx="889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6DFFF04A-51E7-E663-F316-541D705EF89F}"/>
                    </a:ext>
                  </a:extLst>
                </p14:cNvPr>
                <p14:cNvContentPartPr/>
                <p14:nvPr/>
              </p14:nvContentPartPr>
              <p14:xfrm>
                <a:off x="3949020" y="3779558"/>
                <a:ext cx="70560" cy="540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6DFFF04A-51E7-E663-F316-541D705EF89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942900" y="3773438"/>
                  <a:ext cx="828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823305E1-1EE0-DB74-BF56-4068DF6EA578}"/>
                    </a:ext>
                  </a:extLst>
                </p14:cNvPr>
                <p14:cNvContentPartPr/>
                <p14:nvPr/>
              </p14:nvContentPartPr>
              <p14:xfrm>
                <a:off x="3966300" y="3819518"/>
                <a:ext cx="92160" cy="17244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823305E1-1EE0-DB74-BF56-4068DF6EA57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960180" y="3813398"/>
                  <a:ext cx="1044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357A9ED5-B8E0-6195-8F08-4DCD24638AC0}"/>
                    </a:ext>
                  </a:extLst>
                </p14:cNvPr>
                <p14:cNvContentPartPr/>
                <p14:nvPr/>
              </p14:nvContentPartPr>
              <p14:xfrm>
                <a:off x="4073940" y="3777038"/>
                <a:ext cx="51120" cy="18792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357A9ED5-B8E0-6195-8F08-4DCD24638AC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067820" y="3770918"/>
                  <a:ext cx="633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12143754-7259-B281-A508-E5B2B2A5A0C9}"/>
                    </a:ext>
                  </a:extLst>
                </p14:cNvPr>
                <p14:cNvContentPartPr/>
                <p14:nvPr/>
              </p14:nvContentPartPr>
              <p14:xfrm>
                <a:off x="4135140" y="3854438"/>
                <a:ext cx="80280" cy="6660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12143754-7259-B281-A508-E5B2B2A5A0C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129020" y="3848318"/>
                  <a:ext cx="925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7C15254A-35FD-BC26-3AE6-0E2E5C764B94}"/>
                    </a:ext>
                  </a:extLst>
                </p14:cNvPr>
                <p14:cNvContentPartPr/>
                <p14:nvPr/>
              </p14:nvContentPartPr>
              <p14:xfrm>
                <a:off x="4226220" y="3829238"/>
                <a:ext cx="153720" cy="9504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7C15254A-35FD-BC26-3AE6-0E2E5C764B9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220100" y="3823118"/>
                  <a:ext cx="1659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152BEACF-D21E-224C-BBFF-1F577A13A3E3}"/>
                    </a:ext>
                  </a:extLst>
                </p14:cNvPr>
                <p14:cNvContentPartPr/>
                <p14:nvPr/>
              </p14:nvContentPartPr>
              <p14:xfrm>
                <a:off x="4462740" y="3729518"/>
                <a:ext cx="92160" cy="22248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152BEACF-D21E-224C-BBFF-1F577A13A3E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456620" y="3723398"/>
                  <a:ext cx="1044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B136A0FA-DBDD-D2B0-3FD1-2D271D91EF5A}"/>
                    </a:ext>
                  </a:extLst>
                </p14:cNvPr>
                <p14:cNvContentPartPr/>
                <p14:nvPr/>
              </p14:nvContentPartPr>
              <p14:xfrm>
                <a:off x="4643820" y="3684878"/>
                <a:ext cx="107640" cy="25956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B136A0FA-DBDD-D2B0-3FD1-2D271D91EF5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637700" y="3678758"/>
                  <a:ext cx="1198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1A9B9523-AB2C-52F7-5006-D6CB25165C72}"/>
                    </a:ext>
                  </a:extLst>
                </p14:cNvPr>
                <p14:cNvContentPartPr/>
                <p14:nvPr/>
              </p14:nvContentPartPr>
              <p14:xfrm>
                <a:off x="4809780" y="3652478"/>
                <a:ext cx="61200" cy="21492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1A9B9523-AB2C-52F7-5006-D6CB25165C7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803660" y="3646358"/>
                  <a:ext cx="734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B910DEAD-0065-7806-57D1-ABC836487CEA}"/>
                    </a:ext>
                  </a:extLst>
                </p14:cNvPr>
                <p14:cNvContentPartPr/>
                <p14:nvPr/>
              </p14:nvContentPartPr>
              <p14:xfrm>
                <a:off x="4909500" y="3634838"/>
                <a:ext cx="85320" cy="23400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B910DEAD-0065-7806-57D1-ABC836487CE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903380" y="3628718"/>
                  <a:ext cx="975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921D9734-65C9-A1BF-FF8E-D9B2B4E7EB5E}"/>
                    </a:ext>
                  </a:extLst>
                </p14:cNvPr>
                <p14:cNvContentPartPr/>
                <p14:nvPr/>
              </p14:nvContentPartPr>
              <p14:xfrm>
                <a:off x="5014980" y="3709718"/>
                <a:ext cx="57600" cy="540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921D9734-65C9-A1BF-FF8E-D9B2B4E7EB5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008860" y="3703598"/>
                  <a:ext cx="6984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B121B5F6-0AF2-7C66-5BCF-32F19F460202}"/>
                    </a:ext>
                  </a:extLst>
                </p14:cNvPr>
                <p14:cNvContentPartPr/>
                <p14:nvPr/>
              </p14:nvContentPartPr>
              <p14:xfrm>
                <a:off x="5014980" y="3714758"/>
                <a:ext cx="57600" cy="7524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B121B5F6-0AF2-7C66-5BCF-32F19F46020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008860" y="3708638"/>
                  <a:ext cx="6984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E7081770-00E7-C1FD-1B82-742A1D0E7040}"/>
                    </a:ext>
                  </a:extLst>
                </p14:cNvPr>
                <p14:cNvContentPartPr/>
                <p14:nvPr/>
              </p14:nvContentPartPr>
              <p14:xfrm>
                <a:off x="5108940" y="3732038"/>
                <a:ext cx="100440" cy="14004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E7081770-00E7-C1FD-1B82-742A1D0E704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102820" y="3725918"/>
                  <a:ext cx="1126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625D3690-BEC2-E220-775D-0CBF988F68E9}"/>
                    </a:ext>
                  </a:extLst>
                </p14:cNvPr>
                <p14:cNvContentPartPr/>
                <p14:nvPr/>
              </p14:nvContentPartPr>
              <p14:xfrm>
                <a:off x="5237100" y="3654998"/>
                <a:ext cx="90720" cy="18252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625D3690-BEC2-E220-775D-0CBF988F68E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230980" y="3648878"/>
                  <a:ext cx="1029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77532DBA-DB3A-B583-EF9F-5EBF57C4093F}"/>
                    </a:ext>
                  </a:extLst>
                </p14:cNvPr>
                <p14:cNvContentPartPr/>
                <p14:nvPr/>
              </p14:nvContentPartPr>
              <p14:xfrm>
                <a:off x="5387940" y="3747158"/>
                <a:ext cx="105480" cy="2016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77532DBA-DB3A-B583-EF9F-5EBF57C4093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5381820" y="3741038"/>
                  <a:ext cx="1177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143C4785-06E5-82E2-CD9F-C3D340E469CF}"/>
                    </a:ext>
                  </a:extLst>
                </p14:cNvPr>
                <p14:cNvContentPartPr/>
                <p14:nvPr/>
              </p14:nvContentPartPr>
              <p14:xfrm>
                <a:off x="5499540" y="3634838"/>
                <a:ext cx="149760" cy="23076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143C4785-06E5-82E2-CD9F-C3D340E469CF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493420" y="3628718"/>
                  <a:ext cx="1620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7E8E174A-AB57-49FB-E5FB-875357FF0E10}"/>
                    </a:ext>
                  </a:extLst>
                </p14:cNvPr>
                <p14:cNvContentPartPr/>
                <p14:nvPr/>
              </p14:nvContentPartPr>
              <p14:xfrm>
                <a:off x="5705820" y="3737078"/>
                <a:ext cx="120600" cy="12348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7E8E174A-AB57-49FB-E5FB-875357FF0E1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699700" y="3730958"/>
                  <a:ext cx="1328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029BF32D-3CE0-FEBC-F33E-568CF538ED08}"/>
                    </a:ext>
                  </a:extLst>
                </p14:cNvPr>
                <p14:cNvContentPartPr/>
                <p14:nvPr/>
              </p14:nvContentPartPr>
              <p14:xfrm>
                <a:off x="5774220" y="3667238"/>
                <a:ext cx="146520" cy="24228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029BF32D-3CE0-FEBC-F33E-568CF538ED0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768100" y="3661118"/>
                  <a:ext cx="1587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DE66D85C-E070-5D4F-63AB-207AD18453BE}"/>
                    </a:ext>
                  </a:extLst>
                </p14:cNvPr>
                <p14:cNvContentPartPr/>
                <p14:nvPr/>
              </p14:nvContentPartPr>
              <p14:xfrm>
                <a:off x="5288220" y="3886838"/>
                <a:ext cx="630000" cy="5508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DE66D85C-E070-5D4F-63AB-207AD18453B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282100" y="3880718"/>
                  <a:ext cx="642240" cy="6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AE258182-7486-A96D-96FA-4BBF612FD7F1}"/>
              </a:ext>
            </a:extLst>
          </p:cNvPr>
          <p:cNvGrpSpPr/>
          <p:nvPr/>
        </p:nvGrpSpPr>
        <p:grpSpPr>
          <a:xfrm>
            <a:off x="132300" y="1042448"/>
            <a:ext cx="6419810" cy="3932310"/>
            <a:chOff x="132300" y="1042448"/>
            <a:chExt cx="6419810" cy="393231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D68B0BC-F525-3275-2F25-DACB8F8B8314}"/>
                    </a:ext>
                  </a:extLst>
                </p14:cNvPr>
                <p14:cNvContentPartPr/>
                <p14:nvPr/>
              </p14:nvContentPartPr>
              <p14:xfrm>
                <a:off x="274790" y="1141448"/>
                <a:ext cx="72360" cy="318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D68B0BC-F525-3275-2F25-DACB8F8B831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68670" y="1135328"/>
                  <a:ext cx="846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263E15C-4418-848A-1483-AC66A551DFE9}"/>
                    </a:ext>
                  </a:extLst>
                </p14:cNvPr>
                <p14:cNvContentPartPr/>
                <p14:nvPr/>
              </p14:nvContentPartPr>
              <p14:xfrm>
                <a:off x="360470" y="1277168"/>
                <a:ext cx="118800" cy="12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263E15C-4418-848A-1483-AC66A551DFE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54350" y="1271048"/>
                  <a:ext cx="1310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72ED556-C2A4-250F-32A0-4DDF32117167}"/>
                    </a:ext>
                  </a:extLst>
                </p14:cNvPr>
                <p14:cNvContentPartPr/>
                <p14:nvPr/>
              </p14:nvContentPartPr>
              <p14:xfrm>
                <a:off x="404750" y="1380488"/>
                <a:ext cx="86400" cy="12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72ED556-C2A4-250F-32A0-4DDF32117167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98630" y="1374368"/>
                  <a:ext cx="986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A83A517-D04A-96C7-2CA0-9D259291368D}"/>
                    </a:ext>
                  </a:extLst>
                </p14:cNvPr>
                <p14:cNvContentPartPr/>
                <p14:nvPr/>
              </p14:nvContentPartPr>
              <p14:xfrm>
                <a:off x="555590" y="1148648"/>
                <a:ext cx="63000" cy="5018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A83A517-D04A-96C7-2CA0-9D259291368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49470" y="1142528"/>
                  <a:ext cx="7524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45F3E4E-EA9E-71DB-4120-F170A8F9568E}"/>
                    </a:ext>
                  </a:extLst>
                </p14:cNvPr>
                <p14:cNvContentPartPr/>
                <p14:nvPr/>
              </p14:nvContentPartPr>
              <p14:xfrm>
                <a:off x="727310" y="1129928"/>
                <a:ext cx="100080" cy="169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45F3E4E-EA9E-71DB-4120-F170A8F9568E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21190" y="1123808"/>
                  <a:ext cx="1123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A374B4F-F6BB-674B-9578-20054B4BBD99}"/>
                    </a:ext>
                  </a:extLst>
                </p14:cNvPr>
                <p14:cNvContentPartPr/>
                <p14:nvPr/>
              </p14:nvContentPartPr>
              <p14:xfrm>
                <a:off x="760070" y="1214528"/>
                <a:ext cx="269640" cy="88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A374B4F-F6BB-674B-9578-20054B4BBD9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53950" y="1208408"/>
                  <a:ext cx="2818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A6F06C1-88FE-0281-ECEA-F7022EF2953C}"/>
                    </a:ext>
                  </a:extLst>
                </p14:cNvPr>
                <p14:cNvContentPartPr/>
                <p14:nvPr/>
              </p14:nvContentPartPr>
              <p14:xfrm>
                <a:off x="1019990" y="1161248"/>
                <a:ext cx="155520" cy="3276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A6F06C1-88FE-0281-ECEA-F7022EF2953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13870" y="1155128"/>
                  <a:ext cx="16776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717C79C-EEF3-54F6-BDE7-B5B008F48B24}"/>
                    </a:ext>
                  </a:extLst>
                </p14:cNvPr>
                <p14:cNvContentPartPr/>
                <p14:nvPr/>
              </p14:nvContentPartPr>
              <p14:xfrm>
                <a:off x="674030" y="1590728"/>
                <a:ext cx="123480" cy="1980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717C79C-EEF3-54F6-BDE7-B5B008F48B2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67910" y="1584608"/>
                  <a:ext cx="1357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CEF55CD-60A4-D028-8EE0-2A730CEDEAA4}"/>
                    </a:ext>
                  </a:extLst>
                </p14:cNvPr>
                <p14:cNvContentPartPr/>
                <p14:nvPr/>
              </p14:nvContentPartPr>
              <p14:xfrm>
                <a:off x="797150" y="1650128"/>
                <a:ext cx="118800" cy="1418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CEF55CD-60A4-D028-8EE0-2A730CEDEAA4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91030" y="1644008"/>
                  <a:ext cx="1310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9197679-2DD7-68F0-53C7-28D3F63F6E3B}"/>
                    </a:ext>
                  </a:extLst>
                </p14:cNvPr>
                <p14:cNvContentPartPr/>
                <p14:nvPr/>
              </p14:nvContentPartPr>
              <p14:xfrm>
                <a:off x="945830" y="1546808"/>
                <a:ext cx="9720" cy="207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9197679-2DD7-68F0-53C7-28D3F63F6E3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39710" y="1540688"/>
                  <a:ext cx="219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9E06C41-6732-CE7A-7D7B-523AA3A9A802}"/>
                    </a:ext>
                  </a:extLst>
                </p14:cNvPr>
                <p14:cNvContentPartPr/>
                <p14:nvPr/>
              </p14:nvContentPartPr>
              <p14:xfrm>
                <a:off x="985070" y="1633928"/>
                <a:ext cx="360360" cy="118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9E06C41-6732-CE7A-7D7B-523AA3A9A80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78950" y="1627808"/>
                  <a:ext cx="3726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27AD0410-34B4-E413-08BA-73F912424D77}"/>
                    </a:ext>
                  </a:extLst>
                </p14:cNvPr>
                <p14:cNvContentPartPr/>
                <p14:nvPr/>
              </p14:nvContentPartPr>
              <p14:xfrm>
                <a:off x="1314830" y="1207328"/>
                <a:ext cx="159120" cy="465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7AD0410-34B4-E413-08BA-73F912424D7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308710" y="1201208"/>
                  <a:ext cx="17136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F208D0C-0270-692C-A676-A6683D75B9AB}"/>
                    </a:ext>
                  </a:extLst>
                </p14:cNvPr>
                <p14:cNvContentPartPr/>
                <p14:nvPr/>
              </p14:nvContentPartPr>
              <p14:xfrm>
                <a:off x="1619030" y="1352408"/>
                <a:ext cx="132840" cy="284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F208D0C-0270-692C-A676-A6683D75B9A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612910" y="1346288"/>
                  <a:ext cx="1450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2058DAC-468B-74A2-0F39-614C776AC82D}"/>
                    </a:ext>
                  </a:extLst>
                </p14:cNvPr>
                <p14:cNvContentPartPr/>
                <p14:nvPr/>
              </p14:nvContentPartPr>
              <p14:xfrm>
                <a:off x="1633070" y="1449608"/>
                <a:ext cx="102600" cy="129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2058DAC-468B-74A2-0F39-614C776AC82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626950" y="1443488"/>
                  <a:ext cx="1148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3161C3E-19BA-B551-5DB6-172D8E80170F}"/>
                    </a:ext>
                  </a:extLst>
                </p14:cNvPr>
                <p14:cNvContentPartPr/>
                <p14:nvPr/>
              </p14:nvContentPartPr>
              <p14:xfrm>
                <a:off x="1848710" y="1051448"/>
                <a:ext cx="63360" cy="608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3161C3E-19BA-B551-5DB6-172D8E80170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842590" y="1045328"/>
                  <a:ext cx="7560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8F8ECB4-4B8E-84B3-5ACE-5047C334A775}"/>
                    </a:ext>
                  </a:extLst>
                </p14:cNvPr>
                <p14:cNvContentPartPr/>
                <p14:nvPr/>
              </p14:nvContentPartPr>
              <p14:xfrm>
                <a:off x="1965350" y="1092128"/>
                <a:ext cx="139680" cy="2980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8F8ECB4-4B8E-84B3-5ACE-5047C334A775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959230" y="1086008"/>
                  <a:ext cx="1519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7DFB91E-29CF-0D39-2EFD-ADDD18513D10}"/>
                    </a:ext>
                  </a:extLst>
                </p14:cNvPr>
                <p14:cNvContentPartPr/>
                <p14:nvPr/>
              </p14:nvContentPartPr>
              <p14:xfrm>
                <a:off x="2116190" y="1198688"/>
                <a:ext cx="114120" cy="144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7DFB91E-29CF-0D39-2EFD-ADDD18513D10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110070" y="1192568"/>
                  <a:ext cx="1263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B38B5E8-56BE-9E5F-958F-7C9F0D9D5BDC}"/>
                    </a:ext>
                  </a:extLst>
                </p14:cNvPr>
                <p14:cNvContentPartPr/>
                <p14:nvPr/>
              </p14:nvContentPartPr>
              <p14:xfrm>
                <a:off x="2088110" y="1443128"/>
                <a:ext cx="120960" cy="279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B38B5E8-56BE-9E5F-958F-7C9F0D9D5BDC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081990" y="1437008"/>
                  <a:ext cx="1332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11CB67B-4C67-53BD-2C14-28BF52D27F4D}"/>
                    </a:ext>
                  </a:extLst>
                </p14:cNvPr>
                <p14:cNvContentPartPr/>
                <p14:nvPr/>
              </p14:nvContentPartPr>
              <p14:xfrm>
                <a:off x="2062550" y="1640768"/>
                <a:ext cx="155880" cy="22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11CB67B-4C67-53BD-2C14-28BF52D27F4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056430" y="1634648"/>
                  <a:ext cx="1681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5AE368D-2186-D890-A909-23BE56EDA0EA}"/>
                    </a:ext>
                  </a:extLst>
                </p14:cNvPr>
                <p14:cNvContentPartPr/>
                <p14:nvPr/>
              </p14:nvContentPartPr>
              <p14:xfrm>
                <a:off x="2521910" y="1486328"/>
                <a:ext cx="163800" cy="1836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5AE368D-2186-D890-A909-23BE56EDA0E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515790" y="1480208"/>
                  <a:ext cx="1760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7514EEF-31A2-7C80-3988-EB6C18F881A2}"/>
                    </a:ext>
                  </a:extLst>
                </p14:cNvPr>
                <p14:cNvContentPartPr/>
                <p14:nvPr/>
              </p14:nvContentPartPr>
              <p14:xfrm>
                <a:off x="2510750" y="1048208"/>
                <a:ext cx="48960" cy="3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7514EEF-31A2-7C80-3988-EB6C18F881A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504630" y="1042088"/>
                  <a:ext cx="6120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FD7C16F-8983-490F-F736-13621915E81D}"/>
                    </a:ext>
                  </a:extLst>
                </p14:cNvPr>
                <p14:cNvContentPartPr/>
                <p14:nvPr/>
              </p14:nvContentPartPr>
              <p14:xfrm>
                <a:off x="2497430" y="1042448"/>
                <a:ext cx="86040" cy="2538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FD7C16F-8983-490F-F736-13621915E81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491310" y="1036328"/>
                  <a:ext cx="982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7B85DC1-929F-0915-2CAF-37242877225F}"/>
                    </a:ext>
                  </a:extLst>
                </p14:cNvPr>
                <p14:cNvContentPartPr/>
                <p14:nvPr/>
              </p14:nvContentPartPr>
              <p14:xfrm>
                <a:off x="2670950" y="1066928"/>
                <a:ext cx="172080" cy="1389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7B85DC1-929F-0915-2CAF-37242877225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664830" y="1060808"/>
                  <a:ext cx="1843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99A1C03-9AE7-51AA-A62E-1C61DC63842F}"/>
                    </a:ext>
                  </a:extLst>
                </p14:cNvPr>
                <p14:cNvContentPartPr/>
                <p14:nvPr/>
              </p14:nvContentPartPr>
              <p14:xfrm>
                <a:off x="2740790" y="1107968"/>
                <a:ext cx="70200" cy="210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99A1C03-9AE7-51AA-A62E-1C61DC63842F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734670" y="1101848"/>
                  <a:ext cx="824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A80333C-B4D2-BA5E-DE73-FDBE0FBD9EA4}"/>
                    </a:ext>
                  </a:extLst>
                </p14:cNvPr>
                <p14:cNvContentPartPr/>
                <p14:nvPr/>
              </p14:nvContentPartPr>
              <p14:xfrm>
                <a:off x="3089270" y="1057568"/>
                <a:ext cx="149040" cy="1728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A80333C-B4D2-BA5E-DE73-FDBE0FBD9EA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083150" y="1051448"/>
                  <a:ext cx="1612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A135875-F99F-4480-48D3-76B52F59E032}"/>
                    </a:ext>
                  </a:extLst>
                </p14:cNvPr>
                <p14:cNvContentPartPr/>
                <p14:nvPr/>
              </p14:nvContentPartPr>
              <p14:xfrm>
                <a:off x="3133190" y="1170608"/>
                <a:ext cx="151200" cy="223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A135875-F99F-4480-48D3-76B52F59E032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127070" y="1164488"/>
                  <a:ext cx="1634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1A21F3F-3653-32B4-8924-0CFF924CE3D2}"/>
                    </a:ext>
                  </a:extLst>
                </p14:cNvPr>
                <p14:cNvContentPartPr/>
                <p14:nvPr/>
              </p14:nvContentPartPr>
              <p14:xfrm>
                <a:off x="3302750" y="1057568"/>
                <a:ext cx="98640" cy="3074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1A21F3F-3653-32B4-8924-0CFF924CE3D2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296630" y="1051448"/>
                  <a:ext cx="11088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F73BEA2-F16B-0876-C99D-B7F087D338A7}"/>
                    </a:ext>
                  </a:extLst>
                </p14:cNvPr>
                <p14:cNvContentPartPr/>
                <p14:nvPr/>
              </p14:nvContentPartPr>
              <p14:xfrm>
                <a:off x="3207710" y="1487048"/>
                <a:ext cx="19080" cy="1789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F73BEA2-F16B-0876-C99D-B7F087D338A7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201590" y="1480928"/>
                  <a:ext cx="313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D611C47-93A0-A926-DC8E-119BA35AA94D}"/>
                    </a:ext>
                  </a:extLst>
                </p14:cNvPr>
                <p14:cNvContentPartPr/>
                <p14:nvPr/>
              </p14:nvContentPartPr>
              <p14:xfrm>
                <a:off x="3218510" y="1468328"/>
                <a:ext cx="114840" cy="2041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D611C47-93A0-A926-DC8E-119BA35AA94D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212390" y="1462208"/>
                  <a:ext cx="1270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7CC624B-1914-C02D-80C2-54FD53397183}"/>
                    </a:ext>
                  </a:extLst>
                </p14:cNvPr>
                <p14:cNvContentPartPr/>
                <p14:nvPr/>
              </p14:nvContentPartPr>
              <p14:xfrm>
                <a:off x="3720350" y="1098248"/>
                <a:ext cx="74880" cy="1886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7CC624B-1914-C02D-80C2-54FD53397183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714230" y="1092128"/>
                  <a:ext cx="871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BFD2043-8E4A-6434-FEB9-5CEC6EFE06AA}"/>
                    </a:ext>
                  </a:extLst>
                </p14:cNvPr>
                <p14:cNvContentPartPr/>
                <p14:nvPr/>
              </p14:nvContentPartPr>
              <p14:xfrm>
                <a:off x="3882710" y="1098248"/>
                <a:ext cx="117000" cy="1479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BFD2043-8E4A-6434-FEB9-5CEC6EFE06AA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876590" y="1092128"/>
                  <a:ext cx="1292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80CCA9E-D1E9-B2A1-01CA-E8D556B1DFA7}"/>
                    </a:ext>
                  </a:extLst>
                </p14:cNvPr>
                <p14:cNvContentPartPr/>
                <p14:nvPr/>
              </p14:nvContentPartPr>
              <p14:xfrm>
                <a:off x="3857870" y="1107968"/>
                <a:ext cx="158400" cy="2199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80CCA9E-D1E9-B2A1-01CA-E8D556B1DFA7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851750" y="1101848"/>
                  <a:ext cx="1706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1106E7F-0340-4F14-AE8C-783890689297}"/>
                    </a:ext>
                  </a:extLst>
                </p14:cNvPr>
                <p14:cNvContentPartPr/>
                <p14:nvPr/>
              </p14:nvContentPartPr>
              <p14:xfrm>
                <a:off x="3715670" y="1374008"/>
                <a:ext cx="133200" cy="2556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1106E7F-0340-4F14-AE8C-783890689297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709550" y="1367888"/>
                  <a:ext cx="1454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5F167FB-0B6F-1128-0EC4-8CA5D0EC02A2}"/>
                    </a:ext>
                  </a:extLst>
                </p14:cNvPr>
                <p14:cNvContentPartPr/>
                <p14:nvPr/>
              </p14:nvContentPartPr>
              <p14:xfrm>
                <a:off x="3820430" y="1534208"/>
                <a:ext cx="77400" cy="1256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5F167FB-0B6F-1128-0EC4-8CA5D0EC02A2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3814310" y="1528088"/>
                  <a:ext cx="896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E89BED0-7859-9304-D315-220EE31F1BD3}"/>
                    </a:ext>
                  </a:extLst>
                </p14:cNvPr>
                <p14:cNvContentPartPr/>
                <p14:nvPr/>
              </p14:nvContentPartPr>
              <p14:xfrm>
                <a:off x="4236230" y="1117328"/>
                <a:ext cx="183960" cy="1407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E89BED0-7859-9304-D315-220EE31F1BD3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230110" y="1111208"/>
                  <a:ext cx="1962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AF176A6-4DD5-6CFA-DD27-2C3313F79A44}"/>
                    </a:ext>
                  </a:extLst>
                </p14:cNvPr>
                <p14:cNvContentPartPr/>
                <p14:nvPr/>
              </p14:nvContentPartPr>
              <p14:xfrm>
                <a:off x="4479950" y="1060808"/>
                <a:ext cx="75600" cy="2980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AF176A6-4DD5-6CFA-DD27-2C3313F79A44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4473830" y="1054688"/>
                  <a:ext cx="878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30FD7AA-4800-25BC-3FE1-CD267D03DC28}"/>
                    </a:ext>
                  </a:extLst>
                </p14:cNvPr>
                <p14:cNvContentPartPr/>
                <p14:nvPr/>
              </p14:nvContentPartPr>
              <p14:xfrm>
                <a:off x="4386710" y="1474448"/>
                <a:ext cx="156240" cy="160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30FD7AA-4800-25BC-3FE1-CD267D03DC28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4380590" y="1468328"/>
                  <a:ext cx="1684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ACD9047-F323-76BB-1370-647257B48C88}"/>
                    </a:ext>
                  </a:extLst>
                </p14:cNvPr>
                <p14:cNvContentPartPr/>
                <p14:nvPr/>
              </p14:nvContentPartPr>
              <p14:xfrm>
                <a:off x="4542950" y="1424408"/>
                <a:ext cx="7200" cy="3074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ACD9047-F323-76BB-1370-647257B48C88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4536830" y="1418288"/>
                  <a:ext cx="194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2F03ACA-F902-7E88-A4F1-399812931266}"/>
                    </a:ext>
                  </a:extLst>
                </p14:cNvPr>
                <p14:cNvContentPartPr/>
                <p14:nvPr/>
              </p14:nvContentPartPr>
              <p14:xfrm>
                <a:off x="4911590" y="1048208"/>
                <a:ext cx="121680" cy="2325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2F03ACA-F902-7E88-A4F1-399812931266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4905470" y="1042088"/>
                  <a:ext cx="1339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65B9F6B-5D52-D5DA-3224-78C037FCB377}"/>
                    </a:ext>
                  </a:extLst>
                </p14:cNvPr>
                <p14:cNvContentPartPr/>
                <p14:nvPr/>
              </p14:nvContentPartPr>
              <p14:xfrm>
                <a:off x="5107070" y="1129928"/>
                <a:ext cx="2520" cy="1915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65B9F6B-5D52-D5DA-3224-78C037FCB377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100950" y="1123808"/>
                  <a:ext cx="147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63C927E-1C77-A013-0990-108E584C0E37}"/>
                    </a:ext>
                  </a:extLst>
                </p14:cNvPr>
                <p14:cNvContentPartPr/>
                <p14:nvPr/>
              </p14:nvContentPartPr>
              <p14:xfrm>
                <a:off x="4977110" y="1509008"/>
                <a:ext cx="11880" cy="1792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63C927E-1C77-A013-0990-108E584C0E37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4970990" y="1502888"/>
                  <a:ext cx="241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E5903A0-F6A7-6D8E-3213-DE0F4E84DF43}"/>
                    </a:ext>
                  </a:extLst>
                </p14:cNvPr>
                <p14:cNvContentPartPr/>
                <p14:nvPr/>
              </p14:nvContentPartPr>
              <p14:xfrm>
                <a:off x="4956230" y="1443128"/>
                <a:ext cx="226440" cy="2480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E5903A0-F6A7-6D8E-3213-DE0F4E84DF43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950110" y="1437008"/>
                  <a:ext cx="2386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84EAF71-4AF7-78D5-7933-197C62CE6149}"/>
                    </a:ext>
                  </a:extLst>
                </p14:cNvPr>
                <p14:cNvContentPartPr/>
                <p14:nvPr/>
              </p14:nvContentPartPr>
              <p14:xfrm>
                <a:off x="5246390" y="1223888"/>
                <a:ext cx="142200" cy="4928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84EAF71-4AF7-78D5-7933-197C62CE6149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240270" y="1217768"/>
                  <a:ext cx="15444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62B9306-B2DB-0F26-A98C-A48E1EA43E4B}"/>
                    </a:ext>
                  </a:extLst>
                </p14:cNvPr>
                <p14:cNvContentPartPr/>
                <p14:nvPr/>
              </p14:nvContentPartPr>
              <p14:xfrm>
                <a:off x="5121470" y="2239088"/>
                <a:ext cx="222840" cy="327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62B9306-B2DB-0F26-A98C-A48E1EA43E4B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115350" y="2232968"/>
                  <a:ext cx="23508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16CF822-6DF7-B5F7-B215-EBA2D56933D8}"/>
                    </a:ext>
                  </a:extLst>
                </p14:cNvPr>
                <p14:cNvContentPartPr/>
                <p14:nvPr/>
              </p14:nvContentPartPr>
              <p14:xfrm>
                <a:off x="5382470" y="2424488"/>
                <a:ext cx="182160" cy="169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16CF822-6DF7-B5F7-B215-EBA2D56933D8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376350" y="2418368"/>
                  <a:ext cx="1944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3B5AC0C-E39D-ABF7-2C3F-5EAE2D4C2681}"/>
                    </a:ext>
                  </a:extLst>
                </p14:cNvPr>
                <p14:cNvContentPartPr/>
                <p14:nvPr/>
              </p14:nvContentPartPr>
              <p14:xfrm>
                <a:off x="5640590" y="2408648"/>
                <a:ext cx="121680" cy="129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3B5AC0C-E39D-ABF7-2C3F-5EAE2D4C2681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634470" y="2402528"/>
                  <a:ext cx="1339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27B52AD-70C3-E397-7E44-976A85D38ACB}"/>
                    </a:ext>
                  </a:extLst>
                </p14:cNvPr>
                <p14:cNvContentPartPr/>
                <p14:nvPr/>
              </p14:nvContentPartPr>
              <p14:xfrm>
                <a:off x="5761550" y="2233328"/>
                <a:ext cx="156240" cy="320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27B52AD-70C3-E397-7E44-976A85D38ACB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755430" y="2227208"/>
                  <a:ext cx="16848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4633D31-AE56-602E-557C-25A66D5D85BF}"/>
                    </a:ext>
                  </a:extLst>
                </p14:cNvPr>
                <p14:cNvContentPartPr/>
                <p14:nvPr/>
              </p14:nvContentPartPr>
              <p14:xfrm>
                <a:off x="5973230" y="2342408"/>
                <a:ext cx="158400" cy="168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4633D31-AE56-602E-557C-25A66D5D85BF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967110" y="2336288"/>
                  <a:ext cx="1706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4A7D056-6937-D001-CF62-8E87089CC7CD}"/>
                    </a:ext>
                  </a:extLst>
                </p14:cNvPr>
                <p14:cNvContentPartPr/>
                <p14:nvPr/>
              </p14:nvContentPartPr>
              <p14:xfrm>
                <a:off x="6138110" y="2383808"/>
                <a:ext cx="188280" cy="178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4A7D056-6937-D001-CF62-8E87089CC7CD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131990" y="2377688"/>
                  <a:ext cx="2005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8C3C34A-14EA-0C9F-83DF-C8F6AA4E3C90}"/>
                    </a:ext>
                  </a:extLst>
                </p14:cNvPr>
                <p14:cNvContentPartPr/>
                <p14:nvPr/>
              </p14:nvContentPartPr>
              <p14:xfrm>
                <a:off x="4862990" y="2158088"/>
                <a:ext cx="44640" cy="519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8C3C34A-14EA-0C9F-83DF-C8F6AA4E3C90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856870" y="2151968"/>
                  <a:ext cx="5688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891D2AD-BD82-79D6-725C-4ED2F155ED7A}"/>
                    </a:ext>
                  </a:extLst>
                </p14:cNvPr>
                <p14:cNvContentPartPr/>
                <p14:nvPr/>
              </p14:nvContentPartPr>
              <p14:xfrm>
                <a:off x="4847150" y="2007608"/>
                <a:ext cx="1681560" cy="577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891D2AD-BD82-79D6-725C-4ED2F155ED7A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841030" y="2001488"/>
                  <a:ext cx="169380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E8BDE12-3D65-9B1C-7FD8-EC945259112A}"/>
                    </a:ext>
                  </a:extLst>
                </p14:cNvPr>
                <p14:cNvContentPartPr/>
                <p14:nvPr/>
              </p14:nvContentPartPr>
              <p14:xfrm>
                <a:off x="4991150" y="2622128"/>
                <a:ext cx="1560960" cy="222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E8BDE12-3D65-9B1C-7FD8-EC945259112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985030" y="2616008"/>
                  <a:ext cx="15732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6A422DD-D616-DA1E-A034-6128D3E7A362}"/>
                    </a:ext>
                  </a:extLst>
                </p14:cNvPr>
                <p14:cNvContentPartPr/>
                <p14:nvPr/>
              </p14:nvContentPartPr>
              <p14:xfrm>
                <a:off x="4536393" y="2178475"/>
                <a:ext cx="298080" cy="2700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6A422DD-D616-DA1E-A034-6128D3E7A362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4530273" y="2172355"/>
                  <a:ext cx="3103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4AFFAF9-0D0D-4C9E-5009-28683F43595D}"/>
                    </a:ext>
                  </a:extLst>
                </p14:cNvPr>
                <p14:cNvContentPartPr/>
                <p14:nvPr/>
              </p14:nvContentPartPr>
              <p14:xfrm>
                <a:off x="4508673" y="2193595"/>
                <a:ext cx="169920" cy="2012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4AFFAF9-0D0D-4C9E-5009-28683F43595D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4502553" y="2187475"/>
                  <a:ext cx="1821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D6FB39D-7DD5-020A-65E7-5CAF1E740E09}"/>
                    </a:ext>
                  </a:extLst>
                </p14:cNvPr>
                <p14:cNvContentPartPr/>
                <p14:nvPr/>
              </p14:nvContentPartPr>
              <p14:xfrm>
                <a:off x="588633" y="2111155"/>
                <a:ext cx="28440" cy="3171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D6FB39D-7DD5-020A-65E7-5CAF1E740E09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82513" y="2105035"/>
                  <a:ext cx="406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AD6B979-8C56-851A-8863-C2FAA985B9DB}"/>
                    </a:ext>
                  </a:extLst>
                </p14:cNvPr>
                <p14:cNvContentPartPr/>
                <p14:nvPr/>
              </p14:nvContentPartPr>
              <p14:xfrm>
                <a:off x="646233" y="2258395"/>
                <a:ext cx="122400" cy="1396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AD6B979-8C56-851A-8863-C2FAA985B9DB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640113" y="2252275"/>
                  <a:ext cx="1346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5C13CD9-1C3C-E7C2-ED34-3C99A6C405BF}"/>
                    </a:ext>
                  </a:extLst>
                </p14:cNvPr>
                <p14:cNvContentPartPr/>
                <p14:nvPr/>
              </p14:nvContentPartPr>
              <p14:xfrm>
                <a:off x="744153" y="2255875"/>
                <a:ext cx="220320" cy="226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5C13CD9-1C3C-E7C2-ED34-3C99A6C405BF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38033" y="2249755"/>
                  <a:ext cx="2325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2390BF5E-3EF9-B6C4-29DE-022D378803F6}"/>
                    </a:ext>
                  </a:extLst>
                </p14:cNvPr>
                <p14:cNvContentPartPr/>
                <p14:nvPr/>
              </p14:nvContentPartPr>
              <p14:xfrm>
                <a:off x="862233" y="2215915"/>
                <a:ext cx="26280" cy="1947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2390BF5E-3EF9-B6C4-29DE-022D378803F6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856113" y="2209795"/>
                  <a:ext cx="385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1BC149E-5936-0616-9728-E7D067C92008}"/>
                    </a:ext>
                  </a:extLst>
                </p14:cNvPr>
                <p14:cNvContentPartPr/>
                <p14:nvPr/>
              </p14:nvContentPartPr>
              <p14:xfrm>
                <a:off x="950793" y="2218435"/>
                <a:ext cx="312480" cy="1850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1BC149E-5936-0616-9728-E7D067C92008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944673" y="2212315"/>
                  <a:ext cx="3247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431CFE2-26EA-21C9-96CC-A1990F4A3FF1}"/>
                    </a:ext>
                  </a:extLst>
                </p14:cNvPr>
                <p14:cNvContentPartPr/>
                <p14:nvPr/>
              </p14:nvContentPartPr>
              <p14:xfrm>
                <a:off x="1331313" y="2201155"/>
                <a:ext cx="33480" cy="3844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431CFE2-26EA-21C9-96CC-A1990F4A3FF1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325193" y="2195035"/>
                  <a:ext cx="4572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1A7FE64-8EAF-ADF6-9D85-6C889CA21539}"/>
                    </a:ext>
                  </a:extLst>
                </p14:cNvPr>
                <p14:cNvContentPartPr/>
                <p14:nvPr/>
              </p14:nvContentPartPr>
              <p14:xfrm>
                <a:off x="1292793" y="2238235"/>
                <a:ext cx="132120" cy="150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1A7FE64-8EAF-ADF6-9D85-6C889CA21539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286673" y="2232115"/>
                  <a:ext cx="1443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CF15A59-CD65-3FD3-3C2E-941DAB59FB03}"/>
                    </a:ext>
                  </a:extLst>
                </p14:cNvPr>
                <p14:cNvContentPartPr/>
                <p14:nvPr/>
              </p14:nvContentPartPr>
              <p14:xfrm>
                <a:off x="1456953" y="2280355"/>
                <a:ext cx="87480" cy="720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CF15A59-CD65-3FD3-3C2E-941DAB59FB0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450833" y="2274235"/>
                  <a:ext cx="997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05819EE-2C78-3ABD-56FB-ECEC8A00272E}"/>
                    </a:ext>
                  </a:extLst>
                </p14:cNvPr>
                <p14:cNvContentPartPr/>
                <p14:nvPr/>
              </p14:nvContentPartPr>
              <p14:xfrm>
                <a:off x="1594473" y="2156155"/>
                <a:ext cx="47520" cy="2124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05819EE-2C78-3ABD-56FB-ECEC8A00272E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588353" y="2150035"/>
                  <a:ext cx="597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2A56401-D57C-146F-C07C-29DAF0D5EC66}"/>
                    </a:ext>
                  </a:extLst>
                </p14:cNvPr>
                <p14:cNvContentPartPr/>
                <p14:nvPr/>
              </p14:nvContentPartPr>
              <p14:xfrm>
                <a:off x="1669353" y="2258755"/>
                <a:ext cx="137160" cy="849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2A56401-D57C-146F-C07C-29DAF0D5EC66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663233" y="2252635"/>
                  <a:ext cx="1494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5D27A18-A0EA-AD58-FCA0-8E5020199976}"/>
                    </a:ext>
                  </a:extLst>
                </p14:cNvPr>
                <p14:cNvContentPartPr/>
                <p14:nvPr/>
              </p14:nvContentPartPr>
              <p14:xfrm>
                <a:off x="1743513" y="2280715"/>
                <a:ext cx="360" cy="3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5D27A18-A0EA-AD58-FCA0-8E502019997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37393" y="227459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21B06B9-DA83-DBD4-F19B-B76AE373E01F}"/>
                    </a:ext>
                  </a:extLst>
                </p14:cNvPr>
                <p14:cNvContentPartPr/>
                <p14:nvPr/>
              </p14:nvContentPartPr>
              <p14:xfrm>
                <a:off x="1743513" y="2228515"/>
                <a:ext cx="209160" cy="525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21B06B9-DA83-DBD4-F19B-B76AE373E01F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737393" y="2222395"/>
                  <a:ext cx="2214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44794AF-9A4B-763F-0D22-0294AAA3C063}"/>
                    </a:ext>
                  </a:extLst>
                </p14:cNvPr>
                <p14:cNvContentPartPr/>
                <p14:nvPr/>
              </p14:nvContentPartPr>
              <p14:xfrm>
                <a:off x="1866993" y="2168755"/>
                <a:ext cx="54000" cy="1724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44794AF-9A4B-763F-0D22-0294AAA3C063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860873" y="2162635"/>
                  <a:ext cx="662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6FA8445-4B4B-D4A7-3101-459D1D7F9F41}"/>
                    </a:ext>
                  </a:extLst>
                </p14:cNvPr>
                <p14:cNvContentPartPr/>
                <p14:nvPr/>
              </p14:nvContentPartPr>
              <p14:xfrm>
                <a:off x="1900473" y="2183515"/>
                <a:ext cx="147960" cy="277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6FA8445-4B4B-D4A7-3101-459D1D7F9F41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894353" y="2177395"/>
                  <a:ext cx="1602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42035184-3646-3202-F63F-3B7B0D3B2F31}"/>
                    </a:ext>
                  </a:extLst>
                </p14:cNvPr>
                <p14:cNvContentPartPr/>
                <p14:nvPr/>
              </p14:nvContentPartPr>
              <p14:xfrm>
                <a:off x="1981473" y="2280715"/>
                <a:ext cx="29880" cy="1126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2035184-3646-3202-F63F-3B7B0D3B2F31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975353" y="2274595"/>
                  <a:ext cx="421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BAE83DB-F347-FB82-6E65-41D72AD1055A}"/>
                    </a:ext>
                  </a:extLst>
                </p14:cNvPr>
                <p14:cNvContentPartPr/>
                <p14:nvPr/>
              </p14:nvContentPartPr>
              <p14:xfrm>
                <a:off x="2036913" y="2275315"/>
                <a:ext cx="87480" cy="856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BAE83DB-F347-FB82-6E65-41D72AD1055A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2030793" y="2269195"/>
                  <a:ext cx="997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A841B3B-9A0B-47A7-004C-7166F1CD1723}"/>
                    </a:ext>
                  </a:extLst>
                </p14:cNvPr>
                <p14:cNvContentPartPr/>
                <p14:nvPr/>
              </p14:nvContentPartPr>
              <p14:xfrm>
                <a:off x="2168313" y="2280715"/>
                <a:ext cx="174240" cy="608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A841B3B-9A0B-47A7-004C-7166F1CD1723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2162193" y="2274595"/>
                  <a:ext cx="1864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73CE2B3-9455-960B-65C8-E17CCA928166}"/>
                    </a:ext>
                  </a:extLst>
                </p14:cNvPr>
                <p14:cNvContentPartPr/>
                <p14:nvPr/>
              </p14:nvContentPartPr>
              <p14:xfrm>
                <a:off x="2367393" y="2178835"/>
                <a:ext cx="90000" cy="1504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73CE2B3-9455-960B-65C8-E17CCA928166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2361273" y="2172715"/>
                  <a:ext cx="1022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7504732-3B63-AF6E-7B6D-EFB611EF7405}"/>
                    </a:ext>
                  </a:extLst>
                </p14:cNvPr>
                <p14:cNvContentPartPr/>
                <p14:nvPr/>
              </p14:nvContentPartPr>
              <p14:xfrm>
                <a:off x="2646393" y="2034835"/>
                <a:ext cx="107640" cy="2804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7504732-3B63-AF6E-7B6D-EFB611EF7405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2640273" y="2028715"/>
                  <a:ext cx="1198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EC65599-4750-9A04-9B26-76D21E56CF3B}"/>
                    </a:ext>
                  </a:extLst>
                </p14:cNvPr>
                <p14:cNvContentPartPr/>
                <p14:nvPr/>
              </p14:nvContentPartPr>
              <p14:xfrm>
                <a:off x="2746473" y="2203315"/>
                <a:ext cx="160920" cy="1076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EC65599-4750-9A04-9B26-76D21E56CF3B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2740353" y="2197195"/>
                  <a:ext cx="1731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53D9503-F0D1-1723-93F1-5D7A5416CE9B}"/>
                    </a:ext>
                  </a:extLst>
                </p14:cNvPr>
                <p14:cNvContentPartPr/>
                <p14:nvPr/>
              </p14:nvContentPartPr>
              <p14:xfrm>
                <a:off x="2934753" y="2213395"/>
                <a:ext cx="142560" cy="1177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53D9503-F0D1-1723-93F1-5D7A5416CE9B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2928633" y="2207275"/>
                  <a:ext cx="1548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BE81E5F-9C9A-321B-7824-6960755D9C08}"/>
                    </a:ext>
                  </a:extLst>
                </p14:cNvPr>
                <p14:cNvContentPartPr/>
                <p14:nvPr/>
              </p14:nvContentPartPr>
              <p14:xfrm>
                <a:off x="3049233" y="2111155"/>
                <a:ext cx="415800" cy="2232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BE81E5F-9C9A-321B-7824-6960755D9C08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3043113" y="2105035"/>
                  <a:ext cx="42804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EB7C1B0B-10A1-32D6-C1CF-C5544D9AED8D}"/>
                    </a:ext>
                  </a:extLst>
                </p14:cNvPr>
                <p14:cNvContentPartPr/>
                <p14:nvPr/>
              </p14:nvContentPartPr>
              <p14:xfrm>
                <a:off x="169593" y="2881915"/>
                <a:ext cx="214920" cy="1749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EB7C1B0B-10A1-32D6-C1CF-C5544D9AED8D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63473" y="2875795"/>
                  <a:ext cx="2271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FBFD6EC-55B8-4443-E3BB-169DC9A801FC}"/>
                    </a:ext>
                  </a:extLst>
                </p14:cNvPr>
                <p14:cNvContentPartPr/>
                <p14:nvPr/>
              </p14:nvContentPartPr>
              <p14:xfrm>
                <a:off x="409713" y="2899195"/>
                <a:ext cx="75960" cy="1004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FBFD6EC-55B8-4443-E3BB-169DC9A801FC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403593" y="2893075"/>
                  <a:ext cx="882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66D72844-83E2-4104-959C-D1B1893C3E68}"/>
                    </a:ext>
                  </a:extLst>
                </p14:cNvPr>
                <p14:cNvContentPartPr/>
                <p14:nvPr/>
              </p14:nvContentPartPr>
              <p14:xfrm>
                <a:off x="527793" y="2918995"/>
                <a:ext cx="86760" cy="1134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66D72844-83E2-4104-959C-D1B1893C3E68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521673" y="2912875"/>
                  <a:ext cx="990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12515938-9237-AEA0-C8E1-D89FF8F18DBA}"/>
                    </a:ext>
                  </a:extLst>
                </p14:cNvPr>
                <p14:cNvContentPartPr/>
                <p14:nvPr/>
              </p14:nvContentPartPr>
              <p14:xfrm>
                <a:off x="585033" y="2918995"/>
                <a:ext cx="360" cy="3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12515938-9237-AEA0-C8E1-D89FF8F18DB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78913" y="291287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D9EADDB9-FDA9-7994-8542-1E441318E3C6}"/>
                    </a:ext>
                  </a:extLst>
                </p14:cNvPr>
                <p14:cNvContentPartPr/>
                <p14:nvPr/>
              </p14:nvContentPartPr>
              <p14:xfrm>
                <a:off x="585033" y="2916115"/>
                <a:ext cx="194400" cy="806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D9EADDB9-FDA9-7994-8542-1E441318E3C6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578913" y="2909995"/>
                  <a:ext cx="2066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78BBCC6-AF37-90D0-B6DA-6982A36D5BC5}"/>
                    </a:ext>
                  </a:extLst>
                </p14:cNvPr>
                <p14:cNvContentPartPr/>
                <p14:nvPr/>
              </p14:nvContentPartPr>
              <p14:xfrm>
                <a:off x="820833" y="2854195"/>
                <a:ext cx="75240" cy="1620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78BBCC6-AF37-90D0-B6DA-6982A36D5BC5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814713" y="2848075"/>
                  <a:ext cx="874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2655DBE6-B728-5710-FE14-A3094A972D22}"/>
                    </a:ext>
                  </a:extLst>
                </p14:cNvPr>
                <p14:cNvContentPartPr/>
                <p14:nvPr/>
              </p14:nvContentPartPr>
              <p14:xfrm>
                <a:off x="956553" y="2853475"/>
                <a:ext cx="66960" cy="1717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2655DBE6-B728-5710-FE14-A3094A972D22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950433" y="2847355"/>
                  <a:ext cx="792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5A3DFB3-3AF1-CD4F-DD18-4F13B482BF3D}"/>
                    </a:ext>
                  </a:extLst>
                </p14:cNvPr>
                <p14:cNvContentPartPr/>
                <p14:nvPr/>
              </p14:nvContentPartPr>
              <p14:xfrm>
                <a:off x="1010193" y="2890915"/>
                <a:ext cx="192600" cy="1008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5A3DFB3-3AF1-CD4F-DD18-4F13B482BF3D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004073" y="2884795"/>
                  <a:ext cx="2048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EB9840A-9BFB-0B9B-BACB-5200A5AE6267}"/>
                    </a:ext>
                  </a:extLst>
                </p14:cNvPr>
                <p14:cNvContentPartPr/>
                <p14:nvPr/>
              </p14:nvContentPartPr>
              <p14:xfrm>
                <a:off x="1167153" y="2876875"/>
                <a:ext cx="138960" cy="28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EB9840A-9BFB-0B9B-BACB-5200A5AE6267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161033" y="2870755"/>
                  <a:ext cx="1512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20E2653-93D5-C386-A08A-46BE28551C6B}"/>
                    </a:ext>
                  </a:extLst>
                </p14:cNvPr>
                <p14:cNvContentPartPr/>
                <p14:nvPr/>
              </p14:nvContentPartPr>
              <p14:xfrm>
                <a:off x="1240953" y="2856715"/>
                <a:ext cx="57600" cy="1299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20E2653-93D5-C386-A08A-46BE28551C6B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234833" y="2850595"/>
                  <a:ext cx="698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970D5653-4929-81D6-0551-F65E0A89E1C0}"/>
                    </a:ext>
                  </a:extLst>
                </p14:cNvPr>
                <p14:cNvContentPartPr/>
                <p14:nvPr/>
              </p14:nvContentPartPr>
              <p14:xfrm>
                <a:off x="1324113" y="2814595"/>
                <a:ext cx="138960" cy="1846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70D5653-4929-81D6-0551-F65E0A89E1C0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317993" y="2808475"/>
                  <a:ext cx="1512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2D7E126-FD47-3F6C-BE21-AF5E4F0C767F}"/>
                    </a:ext>
                  </a:extLst>
                </p14:cNvPr>
                <p14:cNvContentPartPr/>
                <p14:nvPr/>
              </p14:nvContentPartPr>
              <p14:xfrm>
                <a:off x="1324113" y="2944195"/>
                <a:ext cx="114840" cy="104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2D7E126-FD47-3F6C-BE21-AF5E4F0C767F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1317993" y="2938075"/>
                  <a:ext cx="127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8BFD0FF-52FA-15ED-5E05-62B87A263063}"/>
                    </a:ext>
                  </a:extLst>
                </p14:cNvPr>
                <p14:cNvContentPartPr/>
                <p14:nvPr/>
              </p14:nvContentPartPr>
              <p14:xfrm>
                <a:off x="1471713" y="2876875"/>
                <a:ext cx="150120" cy="878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8BFD0FF-52FA-15ED-5E05-62B87A263063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465593" y="2870755"/>
                  <a:ext cx="1623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FFBDA6DB-889F-11B1-52B5-5BC5D833956D}"/>
                    </a:ext>
                  </a:extLst>
                </p14:cNvPr>
                <p14:cNvContentPartPr/>
                <p14:nvPr/>
              </p14:nvContentPartPr>
              <p14:xfrm>
                <a:off x="1650993" y="2810995"/>
                <a:ext cx="248040" cy="4057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FFBDA6DB-889F-11B1-52B5-5BC5D833956D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1644873" y="2804875"/>
                  <a:ext cx="26028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3520BC9-24F0-4457-6B13-B72A16BE3F3D}"/>
                    </a:ext>
                  </a:extLst>
                </p14:cNvPr>
                <p14:cNvContentPartPr/>
                <p14:nvPr/>
              </p14:nvContentPartPr>
              <p14:xfrm>
                <a:off x="1963113" y="2846995"/>
                <a:ext cx="37440" cy="79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3520BC9-24F0-4457-6B13-B72A16BE3F3D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1956993" y="2840875"/>
                  <a:ext cx="496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E7E41B86-D73A-1C32-85F8-8A0E045C4C65}"/>
                    </a:ext>
                  </a:extLst>
                </p14:cNvPr>
                <p14:cNvContentPartPr/>
                <p14:nvPr/>
              </p14:nvContentPartPr>
              <p14:xfrm>
                <a:off x="1963113" y="2846995"/>
                <a:ext cx="46440" cy="626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E7E41B86-D73A-1C32-85F8-8A0E045C4C65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956993" y="2840875"/>
                  <a:ext cx="586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933ECBAB-4A2B-7E92-1807-D56A78F742F0}"/>
                    </a:ext>
                  </a:extLst>
                </p14:cNvPr>
                <p14:cNvContentPartPr/>
                <p14:nvPr/>
              </p14:nvContentPartPr>
              <p14:xfrm>
                <a:off x="2301153" y="2772115"/>
                <a:ext cx="22680" cy="1800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933ECBAB-4A2B-7E92-1807-D56A78F742F0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295033" y="2765995"/>
                  <a:ext cx="349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BFE07F1-C353-A412-6659-273B43D11B7F}"/>
                    </a:ext>
                  </a:extLst>
                </p14:cNvPr>
                <p14:cNvContentPartPr/>
                <p14:nvPr/>
              </p14:nvContentPartPr>
              <p14:xfrm>
                <a:off x="2380713" y="2876875"/>
                <a:ext cx="5760" cy="252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BFE07F1-C353-A412-6659-273B43D11B7F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2374593" y="2870755"/>
                  <a:ext cx="180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E6DB7800-B635-4AE4-04F7-C5775001B633}"/>
                    </a:ext>
                  </a:extLst>
                </p14:cNvPr>
                <p14:cNvContentPartPr/>
                <p14:nvPr/>
              </p14:nvContentPartPr>
              <p14:xfrm>
                <a:off x="2572233" y="2722075"/>
                <a:ext cx="98640" cy="2260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E6DB7800-B635-4AE4-04F7-C5775001B633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2566113" y="2715955"/>
                  <a:ext cx="1108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C884D9F-16E2-45BF-F3C3-B526C0392FE1}"/>
                    </a:ext>
                  </a:extLst>
                </p14:cNvPr>
                <p14:cNvContentPartPr/>
                <p14:nvPr/>
              </p14:nvContentPartPr>
              <p14:xfrm>
                <a:off x="2659353" y="2812075"/>
                <a:ext cx="71280" cy="691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C884D9F-16E2-45BF-F3C3-B526C0392FE1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2653233" y="2805955"/>
                  <a:ext cx="835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AF15B90E-D216-F8C2-7063-56845A73C4BE}"/>
                    </a:ext>
                  </a:extLst>
                </p14:cNvPr>
                <p14:cNvContentPartPr/>
                <p14:nvPr/>
              </p14:nvContentPartPr>
              <p14:xfrm>
                <a:off x="2781393" y="2791915"/>
                <a:ext cx="65160" cy="1148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AF15B90E-D216-F8C2-7063-56845A73C4BE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2775273" y="2785795"/>
                  <a:ext cx="774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306567B2-A2FA-1FE6-5A42-C09D0A697F91}"/>
                    </a:ext>
                  </a:extLst>
                </p14:cNvPr>
                <p14:cNvContentPartPr/>
                <p14:nvPr/>
              </p14:nvContentPartPr>
              <p14:xfrm>
                <a:off x="2851593" y="2749435"/>
                <a:ext cx="142560" cy="226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306567B2-A2FA-1FE6-5A42-C09D0A697F91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2845473" y="2743315"/>
                  <a:ext cx="1548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56A0150-B978-3D34-4982-1B51564F8D5E}"/>
                    </a:ext>
                  </a:extLst>
                </p14:cNvPr>
                <p14:cNvContentPartPr/>
                <p14:nvPr/>
              </p14:nvContentPartPr>
              <p14:xfrm>
                <a:off x="2914593" y="2732155"/>
                <a:ext cx="9720" cy="1749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56A0150-B978-3D34-4982-1B51564F8D5E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2908473" y="2726035"/>
                  <a:ext cx="219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EDA2CA5-1F22-33F7-876A-081832B06826}"/>
                    </a:ext>
                  </a:extLst>
                </p14:cNvPr>
                <p14:cNvContentPartPr/>
                <p14:nvPr/>
              </p14:nvContentPartPr>
              <p14:xfrm>
                <a:off x="3012513" y="2717035"/>
                <a:ext cx="87120" cy="3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EDA2CA5-1F22-33F7-876A-081832B06826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3006393" y="2710915"/>
                  <a:ext cx="993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843DB8C2-CB53-AA4D-834E-10475D51AEE4}"/>
                    </a:ext>
                  </a:extLst>
                </p14:cNvPr>
                <p14:cNvContentPartPr/>
                <p14:nvPr/>
              </p14:nvContentPartPr>
              <p14:xfrm>
                <a:off x="2999553" y="2809555"/>
                <a:ext cx="54000" cy="1177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843DB8C2-CB53-AA4D-834E-10475D51AEE4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2993433" y="2803435"/>
                  <a:ext cx="662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C682A4F8-76F1-E302-5091-94538E6AC79A}"/>
                    </a:ext>
                  </a:extLst>
                </p14:cNvPr>
                <p14:cNvContentPartPr/>
                <p14:nvPr/>
              </p14:nvContentPartPr>
              <p14:xfrm>
                <a:off x="3076953" y="2810275"/>
                <a:ext cx="220320" cy="1195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C682A4F8-76F1-E302-5091-94538E6AC79A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3070833" y="2804155"/>
                  <a:ext cx="2325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D2C4885B-F9FC-F3D5-F90E-9CB8A73AFAC9}"/>
                    </a:ext>
                  </a:extLst>
                </p14:cNvPr>
                <p14:cNvContentPartPr/>
                <p14:nvPr/>
              </p14:nvContentPartPr>
              <p14:xfrm>
                <a:off x="3269193" y="2789395"/>
                <a:ext cx="157320" cy="252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D2C4885B-F9FC-F3D5-F90E-9CB8A73AFAC9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3263073" y="2783275"/>
                  <a:ext cx="1695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6B9FF0B3-8CE9-7F39-FC00-5D5C393A4D8F}"/>
                    </a:ext>
                  </a:extLst>
                </p14:cNvPr>
                <p14:cNvContentPartPr/>
                <p14:nvPr/>
              </p14:nvContentPartPr>
              <p14:xfrm>
                <a:off x="3346593" y="2786875"/>
                <a:ext cx="22680" cy="1476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6B9FF0B3-8CE9-7F39-FC00-5D5C393A4D8F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3340473" y="2780755"/>
                  <a:ext cx="349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16A2105B-443C-ED60-DF7E-A0F00F0987AC}"/>
                    </a:ext>
                  </a:extLst>
                </p14:cNvPr>
                <p14:cNvContentPartPr/>
                <p14:nvPr/>
              </p14:nvContentPartPr>
              <p14:xfrm>
                <a:off x="3403833" y="2791915"/>
                <a:ext cx="98280" cy="1224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16A2105B-443C-ED60-DF7E-A0F00F0987AC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3397713" y="2785795"/>
                  <a:ext cx="1105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1DD8421A-32E6-FDD7-50BB-1F4EBCBCC334}"/>
                    </a:ext>
                  </a:extLst>
                </p14:cNvPr>
                <p14:cNvContentPartPr/>
                <p14:nvPr/>
              </p14:nvContentPartPr>
              <p14:xfrm>
                <a:off x="3570873" y="2796595"/>
                <a:ext cx="55440" cy="1029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1DD8421A-32E6-FDD7-50BB-1F4EBCBCC334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3564753" y="2790475"/>
                  <a:ext cx="676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0400DC66-801A-2C8C-E80D-5A916F737C46}"/>
                    </a:ext>
                  </a:extLst>
                </p14:cNvPr>
                <p14:cNvContentPartPr/>
                <p14:nvPr/>
              </p14:nvContentPartPr>
              <p14:xfrm>
                <a:off x="3798393" y="2629915"/>
                <a:ext cx="106560" cy="2350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0400DC66-801A-2C8C-E80D-5A916F737C46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3792273" y="2623795"/>
                  <a:ext cx="1188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179897D4-4AA8-0EC5-4D33-D1BB868AEBE4}"/>
                    </a:ext>
                  </a:extLst>
                </p14:cNvPr>
                <p14:cNvContentPartPr/>
                <p14:nvPr/>
              </p14:nvContentPartPr>
              <p14:xfrm>
                <a:off x="3814233" y="2814595"/>
                <a:ext cx="113040" cy="226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179897D4-4AA8-0EC5-4D33-D1BB868AEBE4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3807753" y="2808475"/>
                  <a:ext cx="1252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1A26C9D4-4F0B-A83D-330A-A34FE7E26076}"/>
                    </a:ext>
                  </a:extLst>
                </p14:cNvPr>
                <p14:cNvContentPartPr/>
                <p14:nvPr/>
              </p14:nvContentPartPr>
              <p14:xfrm>
                <a:off x="3958233" y="2742235"/>
                <a:ext cx="101880" cy="1245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1A26C9D4-4F0B-A83D-330A-A34FE7E26076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3952113" y="2736115"/>
                  <a:ext cx="1141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E6E53FD8-70A7-DACA-67DA-6595EC6F391E}"/>
                    </a:ext>
                  </a:extLst>
                </p14:cNvPr>
                <p14:cNvContentPartPr/>
                <p14:nvPr/>
              </p14:nvContentPartPr>
              <p14:xfrm>
                <a:off x="4079913" y="2756995"/>
                <a:ext cx="63360" cy="1076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E6E53FD8-70A7-DACA-67DA-6595EC6F391E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4073793" y="2750875"/>
                  <a:ext cx="756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4B41F77-9881-9490-D9E9-0F7EACC63B7D}"/>
                    </a:ext>
                  </a:extLst>
                </p14:cNvPr>
                <p14:cNvContentPartPr/>
                <p14:nvPr/>
              </p14:nvContentPartPr>
              <p14:xfrm>
                <a:off x="4183593" y="2781835"/>
                <a:ext cx="133200" cy="982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4B41F77-9881-9490-D9E9-0F7EACC63B7D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4177473" y="2775715"/>
                  <a:ext cx="1454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57CAC3BC-DD5C-1850-045D-9B6463E06F53}"/>
                    </a:ext>
                  </a:extLst>
                </p14:cNvPr>
                <p14:cNvContentPartPr/>
                <p14:nvPr/>
              </p14:nvContentPartPr>
              <p14:xfrm>
                <a:off x="4344153" y="2740075"/>
                <a:ext cx="85320" cy="3142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57CAC3BC-DD5C-1850-045D-9B6463E06F53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4338033" y="2733955"/>
                  <a:ext cx="975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984843FF-D9B2-F8E9-44FD-E1ED66D4E026}"/>
                    </a:ext>
                  </a:extLst>
                </p14:cNvPr>
                <p14:cNvContentPartPr/>
                <p14:nvPr/>
              </p14:nvContentPartPr>
              <p14:xfrm>
                <a:off x="2214393" y="3213475"/>
                <a:ext cx="124200" cy="1699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984843FF-D9B2-F8E9-44FD-E1ED66D4E026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2208273" y="3207355"/>
                  <a:ext cx="1364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D21AC7FC-DD3C-DC2B-1906-766FC82DBDFA}"/>
                    </a:ext>
                  </a:extLst>
                </p14:cNvPr>
                <p14:cNvContentPartPr/>
                <p14:nvPr/>
              </p14:nvContentPartPr>
              <p14:xfrm>
                <a:off x="2434353" y="3358195"/>
                <a:ext cx="9720" cy="54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D21AC7FC-DD3C-DC2B-1906-766FC82DBDFA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2428233" y="3352075"/>
                  <a:ext cx="219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D7C0A124-B6D0-D3CE-360B-73D3B6F16E87}"/>
                    </a:ext>
                  </a:extLst>
                </p14:cNvPr>
                <p14:cNvContentPartPr/>
                <p14:nvPr/>
              </p14:nvContentPartPr>
              <p14:xfrm>
                <a:off x="2586993" y="3168475"/>
                <a:ext cx="113760" cy="205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D7C0A124-B6D0-D3CE-360B-73D3B6F16E87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2580873" y="3162355"/>
                  <a:ext cx="1260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D51F17D-9565-BD78-D4AF-55AD21443FC8}"/>
                    </a:ext>
                  </a:extLst>
                </p14:cNvPr>
                <p14:cNvContentPartPr/>
                <p14:nvPr/>
              </p14:nvContentPartPr>
              <p14:xfrm>
                <a:off x="2592753" y="3210955"/>
                <a:ext cx="57960" cy="2340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D51F17D-9565-BD78-D4AF-55AD21443FC8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2586633" y="3204835"/>
                  <a:ext cx="702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360B6433-4D1C-8207-B632-B0DDA63263F9}"/>
                    </a:ext>
                  </a:extLst>
                </p14:cNvPr>
                <p14:cNvContentPartPr/>
                <p14:nvPr/>
              </p14:nvContentPartPr>
              <p14:xfrm>
                <a:off x="2583753" y="3295555"/>
                <a:ext cx="109440" cy="277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360B6433-4D1C-8207-B632-B0DDA63263F9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2577633" y="3289435"/>
                  <a:ext cx="1216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B415DD52-058A-FD85-5F68-889376D8684D}"/>
                    </a:ext>
                  </a:extLst>
                </p14:cNvPr>
                <p14:cNvContentPartPr/>
                <p14:nvPr/>
              </p14:nvContentPartPr>
              <p14:xfrm>
                <a:off x="2689233" y="3170995"/>
                <a:ext cx="9720" cy="2397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B415DD52-058A-FD85-5F68-889376D8684D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2683113" y="3164875"/>
                  <a:ext cx="219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1CCE76E4-B770-BE68-1BDA-23AA960B4350}"/>
                    </a:ext>
                  </a:extLst>
                </p14:cNvPr>
                <p14:cNvContentPartPr/>
                <p14:nvPr/>
              </p14:nvContentPartPr>
              <p14:xfrm>
                <a:off x="2725953" y="3277555"/>
                <a:ext cx="146160" cy="12924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1CCE76E4-B770-BE68-1BDA-23AA960B4350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2719833" y="3271435"/>
                  <a:ext cx="1584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1EC5583B-FD7E-39BE-D0B4-CF2CD075EBC1}"/>
                    </a:ext>
                  </a:extLst>
                </p14:cNvPr>
                <p14:cNvContentPartPr/>
                <p14:nvPr/>
              </p14:nvContentPartPr>
              <p14:xfrm>
                <a:off x="2851593" y="3250915"/>
                <a:ext cx="201960" cy="1249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1EC5583B-FD7E-39BE-D0B4-CF2CD075EBC1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2845473" y="3244795"/>
                  <a:ext cx="2142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1D0FBB6E-D45B-2AD2-A381-87F73E318156}"/>
                    </a:ext>
                  </a:extLst>
                </p14:cNvPr>
                <p14:cNvContentPartPr/>
                <p14:nvPr/>
              </p14:nvContentPartPr>
              <p14:xfrm>
                <a:off x="3101073" y="3243715"/>
                <a:ext cx="111240" cy="13572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1D0FBB6E-D45B-2AD2-A381-87F73E318156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3094953" y="3237595"/>
                  <a:ext cx="1234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4F687C9A-1FD4-B456-75C8-B5935FF76464}"/>
                    </a:ext>
                  </a:extLst>
                </p14:cNvPr>
                <p14:cNvContentPartPr/>
                <p14:nvPr/>
              </p14:nvContentPartPr>
              <p14:xfrm>
                <a:off x="3228153" y="3275755"/>
                <a:ext cx="87480" cy="10008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4F687C9A-1FD4-B456-75C8-B5935FF76464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3222033" y="3269635"/>
                  <a:ext cx="997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38B80A36-CAAB-92BD-9060-5FFBDEABEF3C}"/>
                    </a:ext>
                  </a:extLst>
                </p14:cNvPr>
                <p14:cNvContentPartPr/>
                <p14:nvPr/>
              </p14:nvContentPartPr>
              <p14:xfrm>
                <a:off x="3321033" y="3283315"/>
                <a:ext cx="120600" cy="154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38B80A36-CAAB-92BD-9060-5FFBDEABEF3C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3314913" y="3277195"/>
                  <a:ext cx="1328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556EDD2E-2624-9264-0D89-6587F2138BF5}"/>
                    </a:ext>
                  </a:extLst>
                </p14:cNvPr>
                <p14:cNvContentPartPr/>
                <p14:nvPr/>
              </p14:nvContentPartPr>
              <p14:xfrm>
                <a:off x="3331833" y="3283315"/>
                <a:ext cx="242280" cy="1400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556EDD2E-2624-9264-0D89-6587F2138BF5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3325713" y="3277195"/>
                  <a:ext cx="2545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E576E4C2-A3AB-9581-5429-2624304DDD5E}"/>
                    </a:ext>
                  </a:extLst>
                </p14:cNvPr>
                <p14:cNvContentPartPr/>
                <p14:nvPr/>
              </p14:nvContentPartPr>
              <p14:xfrm>
                <a:off x="3625233" y="3250915"/>
                <a:ext cx="77040" cy="19728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E576E4C2-A3AB-9581-5429-2624304DDD5E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3619113" y="3244795"/>
                  <a:ext cx="892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CE90F87-2ECA-09A7-C163-A0A7E2D7B7B7}"/>
                    </a:ext>
                  </a:extLst>
                </p14:cNvPr>
                <p14:cNvContentPartPr/>
                <p14:nvPr/>
              </p14:nvContentPartPr>
              <p14:xfrm>
                <a:off x="3760593" y="3233275"/>
                <a:ext cx="61200" cy="201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DCE90F87-2ECA-09A7-C163-A0A7E2D7B7B7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3754473" y="3227155"/>
                  <a:ext cx="734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89D323EF-605A-092A-42AC-134A11D5D31B}"/>
                    </a:ext>
                  </a:extLst>
                </p14:cNvPr>
                <p14:cNvContentPartPr/>
                <p14:nvPr/>
              </p14:nvContentPartPr>
              <p14:xfrm>
                <a:off x="3760593" y="3253435"/>
                <a:ext cx="18720" cy="1573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89D323EF-605A-092A-42AC-134A11D5D31B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3754473" y="3247315"/>
                  <a:ext cx="309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5CB6E2AC-D9CD-C0CB-C4CD-2D6C798581B6}"/>
                    </a:ext>
                  </a:extLst>
                </p14:cNvPr>
                <p14:cNvContentPartPr/>
                <p14:nvPr/>
              </p14:nvContentPartPr>
              <p14:xfrm>
                <a:off x="3799113" y="3327955"/>
                <a:ext cx="116640" cy="752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5CB6E2AC-D9CD-C0CB-C4CD-2D6C798581B6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3792993" y="3321835"/>
                  <a:ext cx="1288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D489B6F1-EE26-4064-1984-2D508FB010BB}"/>
                    </a:ext>
                  </a:extLst>
                </p14:cNvPr>
                <p14:cNvContentPartPr/>
                <p14:nvPr/>
              </p14:nvContentPartPr>
              <p14:xfrm>
                <a:off x="3913953" y="3205915"/>
                <a:ext cx="162720" cy="2127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D489B6F1-EE26-4064-1984-2D508FB010BB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3907833" y="3199795"/>
                  <a:ext cx="1749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10B3E19-B8B5-2C03-4B92-AF26C3A0F3C3}"/>
                    </a:ext>
                  </a:extLst>
                </p14:cNvPr>
                <p14:cNvContentPartPr/>
                <p14:nvPr/>
              </p14:nvContentPartPr>
              <p14:xfrm>
                <a:off x="4227873" y="3210595"/>
                <a:ext cx="155520" cy="3322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10B3E19-B8B5-2C03-4B92-AF26C3A0F3C3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4221753" y="3204475"/>
                  <a:ext cx="16776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D2296F5E-24C4-5A5A-FB6D-206FBBC97580}"/>
                    </a:ext>
                  </a:extLst>
                </p14:cNvPr>
                <p14:cNvContentPartPr/>
                <p14:nvPr/>
              </p14:nvContentPartPr>
              <p14:xfrm>
                <a:off x="4375473" y="3173515"/>
                <a:ext cx="15120" cy="2246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D2296F5E-24C4-5A5A-FB6D-206FBBC97580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4369353" y="3167395"/>
                  <a:ext cx="273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9BDD7F72-0892-73FF-7F18-2ACB43E8E667}"/>
                    </a:ext>
                  </a:extLst>
                </p14:cNvPr>
                <p14:cNvContentPartPr/>
                <p14:nvPr/>
              </p14:nvContentPartPr>
              <p14:xfrm>
                <a:off x="4408953" y="3262795"/>
                <a:ext cx="111240" cy="1213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9BDD7F72-0892-73FF-7F18-2ACB43E8E667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4402833" y="3256675"/>
                  <a:ext cx="1234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82A6DB30-3010-E2F9-4733-A2B173EE426A}"/>
                    </a:ext>
                  </a:extLst>
                </p14:cNvPr>
                <p14:cNvContentPartPr/>
                <p14:nvPr/>
              </p14:nvContentPartPr>
              <p14:xfrm>
                <a:off x="4571313" y="3295555"/>
                <a:ext cx="11520" cy="925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82A6DB30-3010-E2F9-4733-A2B173EE426A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4565193" y="3289435"/>
                  <a:ext cx="237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466D094D-2160-1844-E1C2-381B50EB750C}"/>
                    </a:ext>
                  </a:extLst>
                </p14:cNvPr>
                <p14:cNvContentPartPr/>
                <p14:nvPr/>
              </p14:nvContentPartPr>
              <p14:xfrm>
                <a:off x="4530633" y="3210955"/>
                <a:ext cx="59400" cy="327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466D094D-2160-1844-E1C2-381B50EB750C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4524513" y="3204835"/>
                  <a:ext cx="716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8D5CE1C8-C6EC-447C-B68D-37ED3E5FBB6E}"/>
                    </a:ext>
                  </a:extLst>
                </p14:cNvPr>
                <p14:cNvContentPartPr/>
                <p14:nvPr/>
              </p14:nvContentPartPr>
              <p14:xfrm>
                <a:off x="4593633" y="3265675"/>
                <a:ext cx="122400" cy="1350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8D5CE1C8-C6EC-447C-B68D-37ED3E5FBB6E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4587513" y="3259555"/>
                  <a:ext cx="134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B4991902-8F18-5062-BECB-F37D513EDD28}"/>
                    </a:ext>
                  </a:extLst>
                </p14:cNvPr>
                <p14:cNvContentPartPr/>
                <p14:nvPr/>
              </p14:nvContentPartPr>
              <p14:xfrm>
                <a:off x="4713513" y="3186115"/>
                <a:ext cx="79920" cy="18504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B4991902-8F18-5062-BECB-F37D513EDD28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4707393" y="3179995"/>
                  <a:ext cx="921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3A0236E9-D844-30EB-BC38-8B72D1FCD026}"/>
                    </a:ext>
                  </a:extLst>
                </p14:cNvPr>
                <p14:cNvContentPartPr/>
                <p14:nvPr/>
              </p14:nvContentPartPr>
              <p14:xfrm>
                <a:off x="4840953" y="3238315"/>
                <a:ext cx="66960" cy="10548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3A0236E9-D844-30EB-BC38-8B72D1FCD026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4834833" y="3232195"/>
                  <a:ext cx="792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62FCEA74-19C7-FEBC-33F1-F2835F74FFCC}"/>
                    </a:ext>
                  </a:extLst>
                </p14:cNvPr>
                <p14:cNvContentPartPr/>
                <p14:nvPr/>
              </p14:nvContentPartPr>
              <p14:xfrm>
                <a:off x="4889193" y="3253075"/>
                <a:ext cx="135360" cy="11016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62FCEA74-19C7-FEBC-33F1-F2835F74FFCC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4883073" y="3246955"/>
                  <a:ext cx="1476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A42FA7D2-C281-F12B-1F85-D9AF65D4648E}"/>
                    </a:ext>
                  </a:extLst>
                </p14:cNvPr>
                <p14:cNvContentPartPr/>
                <p14:nvPr/>
              </p14:nvContentPartPr>
              <p14:xfrm>
                <a:off x="5055513" y="3243355"/>
                <a:ext cx="68760" cy="1051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A42FA7D2-C281-F12B-1F85-D9AF65D4648E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5049393" y="3237235"/>
                  <a:ext cx="810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5B62BCE2-BEAF-C7B6-14F0-685AB412FE8B}"/>
                    </a:ext>
                  </a:extLst>
                </p14:cNvPr>
                <p14:cNvContentPartPr/>
                <p14:nvPr/>
              </p14:nvContentPartPr>
              <p14:xfrm>
                <a:off x="5127513" y="3205915"/>
                <a:ext cx="111240" cy="792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5B62BCE2-BEAF-C7B6-14F0-685AB412FE8B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5121393" y="3199795"/>
                  <a:ext cx="1234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CBE6C52F-FB24-68AF-A1FF-753147F6FB22}"/>
                    </a:ext>
                  </a:extLst>
                </p14:cNvPr>
                <p14:cNvContentPartPr/>
                <p14:nvPr/>
              </p14:nvContentPartPr>
              <p14:xfrm>
                <a:off x="5145873" y="3225715"/>
                <a:ext cx="216720" cy="13500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CBE6C52F-FB24-68AF-A1FF-753147F6FB22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5139753" y="3219595"/>
                  <a:ext cx="2289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5B5C9E9A-E565-C157-963F-7A0F19020573}"/>
                    </a:ext>
                  </a:extLst>
                </p14:cNvPr>
                <p14:cNvContentPartPr/>
                <p14:nvPr/>
              </p14:nvContentPartPr>
              <p14:xfrm>
                <a:off x="5369433" y="3285835"/>
                <a:ext cx="18720" cy="6264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5B5C9E9A-E565-C157-963F-7A0F19020573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5363313" y="3279715"/>
                  <a:ext cx="309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49B48217-DD83-6E45-03F3-035831427F66}"/>
                    </a:ext>
                  </a:extLst>
                </p14:cNvPr>
                <p14:cNvContentPartPr/>
                <p14:nvPr/>
              </p14:nvContentPartPr>
              <p14:xfrm>
                <a:off x="5334153" y="3160915"/>
                <a:ext cx="70560" cy="327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49B48217-DD83-6E45-03F3-035831427F66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5328033" y="3154795"/>
                  <a:ext cx="828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129C6C31-2393-9B5B-B53C-FE99963C5531}"/>
                    </a:ext>
                  </a:extLst>
                </p14:cNvPr>
                <p14:cNvContentPartPr/>
                <p14:nvPr/>
              </p14:nvContentPartPr>
              <p14:xfrm>
                <a:off x="5446833" y="3125995"/>
                <a:ext cx="17280" cy="24228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129C6C31-2393-9B5B-B53C-FE99963C5531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5440713" y="3119875"/>
                  <a:ext cx="29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E6EDE932-8A0B-2FD1-B9AD-0E431D08177A}"/>
                    </a:ext>
                  </a:extLst>
                </p14:cNvPr>
                <p14:cNvContentPartPr/>
                <p14:nvPr/>
              </p14:nvContentPartPr>
              <p14:xfrm>
                <a:off x="5463753" y="3232915"/>
                <a:ext cx="166680" cy="14292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E6EDE932-8A0B-2FD1-B9AD-0E431D08177A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5457633" y="3226795"/>
                  <a:ext cx="1789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32D0C6F2-04DC-BF55-374B-CCC9B07966E9}"/>
                    </a:ext>
                  </a:extLst>
                </p14:cNvPr>
                <p14:cNvContentPartPr/>
                <p14:nvPr/>
              </p14:nvContentPartPr>
              <p14:xfrm>
                <a:off x="3491100" y="1961558"/>
                <a:ext cx="175680" cy="14616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32D0C6F2-04DC-BF55-374B-CCC9B07966E9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3484980" y="1955438"/>
                  <a:ext cx="1879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2ABA78BD-12C0-050D-EF49-F4A18B41C51F}"/>
                    </a:ext>
                  </a:extLst>
                </p14:cNvPr>
                <p14:cNvContentPartPr/>
                <p14:nvPr/>
              </p14:nvContentPartPr>
              <p14:xfrm>
                <a:off x="3767940" y="2068838"/>
                <a:ext cx="9720" cy="3024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2ABA78BD-12C0-050D-EF49-F4A18B41C51F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3761820" y="2062718"/>
                  <a:ext cx="219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A99161FB-9315-515F-D2C5-DA0D3FD3FE11}"/>
                    </a:ext>
                  </a:extLst>
                </p14:cNvPr>
                <p14:cNvContentPartPr/>
                <p14:nvPr/>
              </p14:nvContentPartPr>
              <p14:xfrm>
                <a:off x="3869820" y="1939238"/>
                <a:ext cx="44640" cy="14544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A99161FB-9315-515F-D2C5-DA0D3FD3FE11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3863700" y="1933118"/>
                  <a:ext cx="568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57D36788-4D02-0DE2-86C5-E408163E1895}"/>
                    </a:ext>
                  </a:extLst>
                </p14:cNvPr>
                <p14:cNvContentPartPr/>
                <p14:nvPr/>
              </p14:nvContentPartPr>
              <p14:xfrm>
                <a:off x="4124700" y="1901798"/>
                <a:ext cx="126000" cy="17028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57D36788-4D02-0DE2-86C5-E408163E1895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4118580" y="1895678"/>
                  <a:ext cx="1382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D92B1218-8AB7-6BC9-6216-E46C21C1FA67}"/>
                    </a:ext>
                  </a:extLst>
                </p14:cNvPr>
                <p14:cNvContentPartPr/>
                <p14:nvPr/>
              </p14:nvContentPartPr>
              <p14:xfrm>
                <a:off x="4294620" y="1854278"/>
                <a:ext cx="101880" cy="20484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D92B1218-8AB7-6BC9-6216-E46C21C1FA67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4288500" y="1848158"/>
                  <a:ext cx="1141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5EE7AACE-EFC5-1C39-1572-F136DCC56256}"/>
                    </a:ext>
                  </a:extLst>
                </p14:cNvPr>
                <p14:cNvContentPartPr/>
                <p14:nvPr/>
              </p14:nvContentPartPr>
              <p14:xfrm>
                <a:off x="4407300" y="1914398"/>
                <a:ext cx="131400" cy="10764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5EE7AACE-EFC5-1C39-1572-F136DCC56256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4401180" y="1908278"/>
                  <a:ext cx="1436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18598DAC-0667-DEB8-0EC1-E87BCE373FD1}"/>
                    </a:ext>
                  </a:extLst>
                </p14:cNvPr>
                <p14:cNvContentPartPr/>
                <p14:nvPr/>
              </p14:nvContentPartPr>
              <p14:xfrm>
                <a:off x="4612140" y="1851758"/>
                <a:ext cx="90360" cy="2570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18598DAC-0667-DEB8-0EC1-E87BCE373FD1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4606020" y="1845638"/>
                  <a:ext cx="1026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2BBD2BE2-FD53-8FD4-9139-827134F37C44}"/>
                    </a:ext>
                  </a:extLst>
                </p14:cNvPr>
                <p14:cNvContentPartPr/>
                <p14:nvPr/>
              </p14:nvContentPartPr>
              <p14:xfrm>
                <a:off x="772953" y="3510475"/>
                <a:ext cx="28800" cy="9874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2BBD2BE2-FD53-8FD4-9139-827134F37C44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766833" y="3504355"/>
                  <a:ext cx="41040" cy="9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68BC115D-0309-0363-FF9A-4E1BCADC23A6}"/>
                    </a:ext>
                  </a:extLst>
                </p14:cNvPr>
                <p14:cNvContentPartPr/>
                <p14:nvPr/>
              </p14:nvContentPartPr>
              <p14:xfrm>
                <a:off x="653433" y="3437755"/>
                <a:ext cx="282960" cy="1850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68BC115D-0309-0363-FF9A-4E1BCADC23A6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647313" y="3431635"/>
                  <a:ext cx="2952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2703BF8E-C9BF-EB97-301E-A1518A3862EC}"/>
                    </a:ext>
                  </a:extLst>
                </p14:cNvPr>
                <p14:cNvContentPartPr/>
                <p14:nvPr/>
              </p14:nvContentPartPr>
              <p14:xfrm>
                <a:off x="721980" y="3667238"/>
                <a:ext cx="144360" cy="1764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2703BF8E-C9BF-EB97-301E-A1518A3862EC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715860" y="3661118"/>
                  <a:ext cx="1566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9BFF63DA-542D-209C-40C9-54CCDB456E92}"/>
                    </a:ext>
                  </a:extLst>
                </p14:cNvPr>
                <p14:cNvContentPartPr/>
                <p14:nvPr/>
              </p14:nvContentPartPr>
              <p14:xfrm>
                <a:off x="132300" y="3554918"/>
                <a:ext cx="128160" cy="18000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9BFF63DA-542D-209C-40C9-54CCDB456E92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126180" y="3548798"/>
                  <a:ext cx="1404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3F4DA862-C65C-6915-DA3C-D1E79566E4F9}"/>
                    </a:ext>
                  </a:extLst>
                </p14:cNvPr>
                <p14:cNvContentPartPr/>
                <p14:nvPr/>
              </p14:nvContentPartPr>
              <p14:xfrm>
                <a:off x="239940" y="3622238"/>
                <a:ext cx="79920" cy="288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3F4DA862-C65C-6915-DA3C-D1E79566E4F9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233820" y="3616118"/>
                  <a:ext cx="9216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C3F0D7B3-1563-27ED-4969-6A827B469790}"/>
                    </a:ext>
                  </a:extLst>
                </p14:cNvPr>
                <p14:cNvContentPartPr/>
                <p14:nvPr/>
              </p14:nvContentPartPr>
              <p14:xfrm>
                <a:off x="282420" y="3669758"/>
                <a:ext cx="28080" cy="651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C3F0D7B3-1563-27ED-4969-6A827B469790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276300" y="3663638"/>
                  <a:ext cx="403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6D495FD3-0848-0030-2671-E101B5A3BD3F}"/>
                    </a:ext>
                  </a:extLst>
                </p14:cNvPr>
                <p14:cNvContentPartPr/>
                <p14:nvPr/>
              </p14:nvContentPartPr>
              <p14:xfrm>
                <a:off x="336060" y="3657158"/>
                <a:ext cx="59760" cy="12996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6D495FD3-0848-0030-2671-E101B5A3BD3F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329940" y="3651038"/>
                  <a:ext cx="720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6869E084-AC8A-5913-4875-739AB51A8B6C}"/>
                    </a:ext>
                  </a:extLst>
                </p14:cNvPr>
                <p14:cNvContentPartPr/>
                <p14:nvPr/>
              </p14:nvContentPartPr>
              <p14:xfrm>
                <a:off x="433620" y="3585158"/>
                <a:ext cx="77760" cy="16236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6869E084-AC8A-5913-4875-739AB51A8B6C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427500" y="3579038"/>
                  <a:ext cx="900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0B533F79-3320-2915-9154-0146C992DB96}"/>
                    </a:ext>
                  </a:extLst>
                </p14:cNvPr>
                <p14:cNvContentPartPr/>
                <p14:nvPr/>
              </p14:nvContentPartPr>
              <p14:xfrm>
                <a:off x="749700" y="4382918"/>
                <a:ext cx="136800" cy="1044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0B533F79-3320-2915-9154-0146C992DB96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743580" y="4376798"/>
                  <a:ext cx="1490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E5247159-FA3C-CD34-54F8-25B2508CBA96}"/>
                    </a:ext>
                  </a:extLst>
                </p14:cNvPr>
                <p14:cNvContentPartPr/>
                <p14:nvPr/>
              </p14:nvContentPartPr>
              <p14:xfrm>
                <a:off x="205020" y="4238198"/>
                <a:ext cx="20520" cy="24732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E5247159-FA3C-CD34-54F8-25B2508CBA96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198900" y="4232078"/>
                  <a:ext cx="327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E2F46CDA-D68F-B772-9358-7535E8B4D29F}"/>
                    </a:ext>
                  </a:extLst>
                </p14:cNvPr>
                <p14:cNvContentPartPr/>
                <p14:nvPr/>
              </p14:nvContentPartPr>
              <p14:xfrm>
                <a:off x="252900" y="4397318"/>
                <a:ext cx="78120" cy="7128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E2F46CDA-D68F-B772-9358-7535E8B4D29F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246780" y="4391198"/>
                  <a:ext cx="903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F93ED44C-0534-2753-703F-2BF340FF353C}"/>
                    </a:ext>
                  </a:extLst>
                </p14:cNvPr>
                <p14:cNvContentPartPr/>
                <p14:nvPr/>
              </p14:nvContentPartPr>
              <p14:xfrm>
                <a:off x="341460" y="4392998"/>
                <a:ext cx="174600" cy="9756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F93ED44C-0534-2753-703F-2BF340FF353C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335340" y="4386878"/>
                  <a:ext cx="1868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5DD7BAC2-E2B7-6BF2-A718-201036B3C37A}"/>
                    </a:ext>
                  </a:extLst>
                </p14:cNvPr>
                <p14:cNvContentPartPr/>
                <p14:nvPr/>
              </p14:nvContentPartPr>
              <p14:xfrm>
                <a:off x="757260" y="4452758"/>
                <a:ext cx="1365480" cy="788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5DD7BAC2-E2B7-6BF2-A718-201036B3C37A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751140" y="4446638"/>
                  <a:ext cx="13777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0C534A3E-E366-190D-9423-DD89E5C07D88}"/>
                    </a:ext>
                  </a:extLst>
                </p14:cNvPr>
                <p14:cNvContentPartPr/>
                <p14:nvPr/>
              </p14:nvContentPartPr>
              <p14:xfrm>
                <a:off x="2044620" y="4410278"/>
                <a:ext cx="149040" cy="2422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0C534A3E-E366-190D-9423-DD89E5C07D88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2038500" y="4404158"/>
                  <a:ext cx="1612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B92CB641-CAE9-0C59-126C-4EE88F0A1EEE}"/>
                    </a:ext>
                  </a:extLst>
                </p14:cNvPr>
                <p14:cNvContentPartPr/>
                <p14:nvPr/>
              </p14:nvContentPartPr>
              <p14:xfrm>
                <a:off x="1098900" y="4505318"/>
                <a:ext cx="15120" cy="8532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B92CB641-CAE9-0C59-126C-4EE88F0A1EEE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1092780" y="4499198"/>
                  <a:ext cx="273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AC905F4B-8815-E9DC-DBAD-65AC5B605A4C}"/>
                    </a:ext>
                  </a:extLst>
                </p14:cNvPr>
                <p14:cNvContentPartPr/>
                <p14:nvPr/>
              </p14:nvContentPartPr>
              <p14:xfrm>
                <a:off x="914220" y="4718798"/>
                <a:ext cx="95760" cy="17568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AC905F4B-8815-E9DC-DBAD-65AC5B605A4C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908100" y="4712678"/>
                  <a:ext cx="1080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2D00CC69-1D01-CC90-5DA7-6F6B4AA4A25A}"/>
                    </a:ext>
                  </a:extLst>
                </p14:cNvPr>
                <p14:cNvContentPartPr/>
                <p14:nvPr/>
              </p14:nvContentPartPr>
              <p14:xfrm>
                <a:off x="1017540" y="4724558"/>
                <a:ext cx="81720" cy="1044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2D00CC69-1D01-CC90-5DA7-6F6B4AA4A25A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1011420" y="4718438"/>
                  <a:ext cx="939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75E330C2-8844-B8A8-857A-020AAD6EB677}"/>
                    </a:ext>
                  </a:extLst>
                </p14:cNvPr>
                <p14:cNvContentPartPr/>
                <p14:nvPr/>
              </p14:nvContentPartPr>
              <p14:xfrm>
                <a:off x="1046340" y="4754438"/>
                <a:ext cx="58320" cy="15588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75E330C2-8844-B8A8-857A-020AAD6EB677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1040220" y="4748318"/>
                  <a:ext cx="705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3610FB59-5F61-84C3-67BA-B857586B7548}"/>
                    </a:ext>
                  </a:extLst>
                </p14:cNvPr>
                <p14:cNvContentPartPr/>
                <p14:nvPr/>
              </p14:nvContentPartPr>
              <p14:xfrm>
                <a:off x="1141020" y="4756958"/>
                <a:ext cx="56160" cy="13104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3610FB59-5F61-84C3-67BA-B857586B7548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1134900" y="4750838"/>
                  <a:ext cx="684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CC8F9A9E-1E65-06F3-8306-BCA9612F9A1D}"/>
                    </a:ext>
                  </a:extLst>
                </p14:cNvPr>
                <p14:cNvContentPartPr/>
                <p14:nvPr/>
              </p14:nvContentPartPr>
              <p14:xfrm>
                <a:off x="1214100" y="4826798"/>
                <a:ext cx="27720" cy="6624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CC8F9A9E-1E65-06F3-8306-BCA9612F9A1D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1207980" y="4820678"/>
                  <a:ext cx="399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2A4B7DD0-69FB-40A0-B02A-B948687382F2}"/>
                    </a:ext>
                  </a:extLst>
                </p14:cNvPr>
                <p14:cNvContentPartPr/>
                <p14:nvPr/>
              </p14:nvContentPartPr>
              <p14:xfrm>
                <a:off x="1226340" y="4829318"/>
                <a:ext cx="360" cy="36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2A4B7DD0-69FB-40A0-B02A-B948687382F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220220" y="482319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1EBB0377-55EB-17C8-552D-6463A4D2DC88}"/>
                    </a:ext>
                  </a:extLst>
                </p14:cNvPr>
                <p14:cNvContentPartPr/>
                <p14:nvPr/>
              </p14:nvContentPartPr>
              <p14:xfrm>
                <a:off x="1226340" y="4806998"/>
                <a:ext cx="141480" cy="8280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1EBB0377-55EB-17C8-552D-6463A4D2DC88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1220220" y="4800878"/>
                  <a:ext cx="1537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CF4C15A0-3F34-6532-3794-A9E9961AC8DD}"/>
                    </a:ext>
                  </a:extLst>
                </p14:cNvPr>
                <p14:cNvContentPartPr/>
                <p14:nvPr/>
              </p14:nvContentPartPr>
              <p14:xfrm>
                <a:off x="1351980" y="4746878"/>
                <a:ext cx="94680" cy="20988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CF4C15A0-3F34-6532-3794-A9E9961AC8DD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1345860" y="4740758"/>
                  <a:ext cx="1069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3287B30A-54FF-B929-40ED-A564D02194E7}"/>
                    </a:ext>
                  </a:extLst>
                </p14:cNvPr>
                <p14:cNvContentPartPr/>
                <p14:nvPr/>
              </p14:nvContentPartPr>
              <p14:xfrm>
                <a:off x="1907460" y="4452758"/>
                <a:ext cx="28440" cy="10008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3287B30A-54FF-B929-40ED-A564D02194E7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1901340" y="4446638"/>
                  <a:ext cx="406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980DC920-B4C4-3DE1-8202-C0FF24FE7A22}"/>
                    </a:ext>
                  </a:extLst>
                </p14:cNvPr>
                <p14:cNvContentPartPr/>
                <p14:nvPr/>
              </p14:nvContentPartPr>
              <p14:xfrm>
                <a:off x="1835820" y="4691798"/>
                <a:ext cx="66960" cy="15264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980DC920-B4C4-3DE1-8202-C0FF24FE7A22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1829700" y="4685678"/>
                  <a:ext cx="792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930AA8E4-F85C-3732-6E68-246B8AFBB1C6}"/>
                    </a:ext>
                  </a:extLst>
                </p14:cNvPr>
                <p14:cNvContentPartPr/>
                <p14:nvPr/>
              </p14:nvContentPartPr>
              <p14:xfrm>
                <a:off x="1953900" y="4709798"/>
                <a:ext cx="23760" cy="15048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930AA8E4-F85C-3732-6E68-246B8AFBB1C6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1947780" y="4703678"/>
                  <a:ext cx="360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1A1650C6-E721-CBC2-5169-75A3D50FE30F}"/>
                    </a:ext>
                  </a:extLst>
                </p14:cNvPr>
                <p14:cNvContentPartPr/>
                <p14:nvPr/>
              </p14:nvContentPartPr>
              <p14:xfrm>
                <a:off x="1985580" y="4724558"/>
                <a:ext cx="59400" cy="540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1A1650C6-E721-CBC2-5169-75A3D50FE30F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1979460" y="4718438"/>
                  <a:ext cx="7164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E7CCF381-7160-ED89-D474-C32C95DAACE9}"/>
                    </a:ext>
                  </a:extLst>
                </p14:cNvPr>
                <p14:cNvContentPartPr/>
                <p14:nvPr/>
              </p14:nvContentPartPr>
              <p14:xfrm>
                <a:off x="1997820" y="4864238"/>
                <a:ext cx="51120" cy="1332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E7CCF381-7160-ED89-D474-C32C95DAACE9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1991700" y="4858118"/>
                  <a:ext cx="633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176D3525-8743-936A-6137-B3376232BE84}"/>
                    </a:ext>
                  </a:extLst>
                </p14:cNvPr>
                <p14:cNvContentPartPr/>
                <p14:nvPr/>
              </p14:nvContentPartPr>
              <p14:xfrm>
                <a:off x="2064780" y="4722038"/>
                <a:ext cx="65160" cy="13752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176D3525-8743-936A-6137-B3376232BE84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2058660" y="4715918"/>
                  <a:ext cx="774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5B5EEEEB-9A1B-C546-2F32-9DAA97EA5990}"/>
                    </a:ext>
                  </a:extLst>
                </p14:cNvPr>
                <p14:cNvContentPartPr/>
                <p14:nvPr/>
              </p14:nvContentPartPr>
              <p14:xfrm>
                <a:off x="2131380" y="4724558"/>
                <a:ext cx="87120" cy="1044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5B5EEEEB-9A1B-C546-2F32-9DAA97EA5990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125260" y="4718438"/>
                  <a:ext cx="993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90E043F4-6174-3CAB-0669-ECBD81541A23}"/>
                    </a:ext>
                  </a:extLst>
                </p14:cNvPr>
                <p14:cNvContentPartPr/>
                <p14:nvPr/>
              </p14:nvContentPartPr>
              <p14:xfrm>
                <a:off x="2175660" y="4801958"/>
                <a:ext cx="18720" cy="4284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90E043F4-6174-3CAB-0669-ECBD81541A23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169540" y="4795838"/>
                  <a:ext cx="309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11EB9CF2-97A4-77E0-0C35-DC86EB267536}"/>
                    </a:ext>
                  </a:extLst>
                </p14:cNvPr>
                <p14:cNvContentPartPr/>
                <p14:nvPr/>
              </p14:nvContentPartPr>
              <p14:xfrm>
                <a:off x="2201580" y="4794398"/>
                <a:ext cx="87120" cy="17748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11EB9CF2-97A4-77E0-0C35-DC86EB267536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2195460" y="4788278"/>
                  <a:ext cx="993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7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D95D364C-C89A-AEF0-169C-CD8E7913560E}"/>
                    </a:ext>
                  </a:extLst>
                </p14:cNvPr>
                <p14:cNvContentPartPr/>
                <p14:nvPr/>
              </p14:nvContentPartPr>
              <p14:xfrm>
                <a:off x="2253420" y="4794398"/>
                <a:ext cx="360" cy="36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D95D364C-C89A-AEF0-169C-CD8E7913560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47300" y="478827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8D1FC6F4-F78D-99F1-7473-1E626086D9FB}"/>
                    </a:ext>
                  </a:extLst>
                </p14:cNvPr>
                <p14:cNvContentPartPr/>
                <p14:nvPr/>
              </p14:nvContentPartPr>
              <p14:xfrm>
                <a:off x="2253420" y="4782158"/>
                <a:ext cx="120600" cy="11196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8D1FC6F4-F78D-99F1-7473-1E626086D9FB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2247300" y="4776038"/>
                  <a:ext cx="1328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D1288667-18E6-5DA9-D393-FA118993F09E}"/>
                    </a:ext>
                  </a:extLst>
                </p14:cNvPr>
                <p14:cNvContentPartPr/>
                <p14:nvPr/>
              </p14:nvContentPartPr>
              <p14:xfrm>
                <a:off x="2388420" y="4734638"/>
                <a:ext cx="109080" cy="14256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D1288667-18E6-5DA9-D393-FA118993F09E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2382300" y="4728518"/>
                  <a:ext cx="1213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0B7D4CBA-661A-F9BC-74E0-C98D912A4655}"/>
                    </a:ext>
                  </a:extLst>
                </p14:cNvPr>
                <p14:cNvContentPartPr/>
                <p14:nvPr/>
              </p14:nvContentPartPr>
              <p14:xfrm>
                <a:off x="1102500" y="4295798"/>
                <a:ext cx="13320" cy="3780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0B7D4CBA-661A-F9BC-74E0-C98D912A4655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1096380" y="4289678"/>
                  <a:ext cx="255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B9F1B072-1655-07B2-F302-261599EBD370}"/>
                    </a:ext>
                  </a:extLst>
                </p14:cNvPr>
                <p14:cNvContentPartPr/>
                <p14:nvPr/>
              </p14:nvContentPartPr>
              <p14:xfrm>
                <a:off x="1094940" y="3687398"/>
                <a:ext cx="819000" cy="65628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B9F1B072-1655-07B2-F302-261599EBD370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1088820" y="3681278"/>
                  <a:ext cx="831240" cy="66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F9BF007B-C8BC-51D9-29CE-5B459DB1EF89}"/>
                    </a:ext>
                  </a:extLst>
                </p14:cNvPr>
                <p14:cNvContentPartPr/>
                <p14:nvPr/>
              </p14:nvContentPartPr>
              <p14:xfrm>
                <a:off x="5430420" y="2792078"/>
                <a:ext cx="712080" cy="218268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F9BF007B-C8BC-51D9-29CE-5B459DB1EF89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5424300" y="2785958"/>
                  <a:ext cx="724320" cy="219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C8DC10D8-1B82-D37B-85AF-FE4A3FEE8226}"/>
              </a:ext>
            </a:extLst>
          </p:cNvPr>
          <p:cNvGrpSpPr/>
          <p:nvPr/>
        </p:nvGrpSpPr>
        <p:grpSpPr>
          <a:xfrm>
            <a:off x="472860" y="5113358"/>
            <a:ext cx="3890880" cy="828818"/>
            <a:chOff x="472860" y="5113358"/>
            <a:chExt cx="3890880" cy="82881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7C592278-198A-2749-6E2B-4BE1E71F22E3}"/>
                    </a:ext>
                  </a:extLst>
                </p14:cNvPr>
                <p14:cNvContentPartPr/>
                <p14:nvPr/>
              </p14:nvContentPartPr>
              <p14:xfrm>
                <a:off x="509580" y="5170958"/>
                <a:ext cx="32040" cy="21744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7C592278-198A-2749-6E2B-4BE1E71F22E3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503460" y="5164838"/>
                  <a:ext cx="442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EC6D4801-DAFA-4A5F-06DC-D06C58CE36ED}"/>
                    </a:ext>
                  </a:extLst>
                </p14:cNvPr>
                <p14:cNvContentPartPr/>
                <p14:nvPr/>
              </p14:nvContentPartPr>
              <p14:xfrm>
                <a:off x="472860" y="5136038"/>
                <a:ext cx="157320" cy="25956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EC6D4801-DAFA-4A5F-06DC-D06C58CE36ED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466740" y="5129918"/>
                  <a:ext cx="1695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552522D8-0B09-E179-9F8A-C37ADF0F632B}"/>
                    </a:ext>
                  </a:extLst>
                </p14:cNvPr>
                <p14:cNvContentPartPr/>
                <p14:nvPr/>
              </p14:nvContentPartPr>
              <p14:xfrm>
                <a:off x="613260" y="5208398"/>
                <a:ext cx="116640" cy="540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552522D8-0B09-E179-9F8A-C37ADF0F632B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607140" y="5202278"/>
                  <a:ext cx="12888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BB64F8FF-9CC7-1C2E-9339-27353DDA65E2}"/>
                    </a:ext>
                  </a:extLst>
                </p14:cNvPr>
                <p14:cNvContentPartPr/>
                <p14:nvPr/>
              </p14:nvContentPartPr>
              <p14:xfrm>
                <a:off x="687060" y="5278238"/>
                <a:ext cx="3960" cy="8532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BB64F8FF-9CC7-1C2E-9339-27353DDA65E2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680940" y="5272118"/>
                  <a:ext cx="162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E1452A3A-BA8B-A064-BBD3-D72CAB1A27F2}"/>
                    </a:ext>
                  </a:extLst>
                </p14:cNvPr>
                <p14:cNvContentPartPr/>
                <p14:nvPr/>
              </p14:nvContentPartPr>
              <p14:xfrm>
                <a:off x="742500" y="5268158"/>
                <a:ext cx="113040" cy="10512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E1452A3A-BA8B-A064-BBD3-D72CAB1A27F2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736380" y="5262038"/>
                  <a:ext cx="1252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F3FBA45F-1BC3-D59E-6665-5931D2F1F4A3}"/>
                    </a:ext>
                  </a:extLst>
                </p14:cNvPr>
                <p14:cNvContentPartPr/>
                <p14:nvPr/>
              </p14:nvContentPartPr>
              <p14:xfrm>
                <a:off x="903060" y="5270678"/>
                <a:ext cx="116640" cy="8244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F3FBA45F-1BC3-D59E-6665-5931D2F1F4A3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896940" y="5264558"/>
                  <a:ext cx="1288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1828E43A-AF3E-0A65-8B04-5877947CF019}"/>
                    </a:ext>
                  </a:extLst>
                </p14:cNvPr>
                <p14:cNvContentPartPr/>
                <p14:nvPr/>
              </p14:nvContentPartPr>
              <p14:xfrm>
                <a:off x="884700" y="5148638"/>
                <a:ext cx="15120" cy="9504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1828E43A-AF3E-0A65-8B04-5877947CF019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878580" y="5142518"/>
                  <a:ext cx="273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D07F7EDA-CFDC-2F23-5CD0-54C8BC4F5BE7}"/>
                    </a:ext>
                  </a:extLst>
                </p14:cNvPr>
                <p14:cNvContentPartPr/>
                <p14:nvPr/>
              </p14:nvContentPartPr>
              <p14:xfrm>
                <a:off x="934380" y="5213438"/>
                <a:ext cx="37440" cy="8748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D07F7EDA-CFDC-2F23-5CD0-54C8BC4F5BE7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928260" y="5207318"/>
                  <a:ext cx="496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62D88789-6D85-2913-7494-D848CB1A1D23}"/>
                    </a:ext>
                  </a:extLst>
                </p14:cNvPr>
                <p14:cNvContentPartPr/>
                <p14:nvPr/>
              </p14:nvContentPartPr>
              <p14:xfrm>
                <a:off x="1025100" y="5255558"/>
                <a:ext cx="87120" cy="9504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62D88789-6D85-2913-7494-D848CB1A1D23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1018980" y="5249438"/>
                  <a:ext cx="993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6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E94FC035-FFE9-812E-7679-8255A33A5D50}"/>
                    </a:ext>
                  </a:extLst>
                </p14:cNvPr>
                <p14:cNvContentPartPr/>
                <p14:nvPr/>
              </p14:nvContentPartPr>
              <p14:xfrm>
                <a:off x="1196820" y="5230358"/>
                <a:ext cx="138600" cy="13284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E94FC035-FFE9-812E-7679-8255A33A5D50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1190700" y="5224238"/>
                  <a:ext cx="15084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8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5EB99064-15C5-1223-B884-00F0E24C4F45}"/>
                    </a:ext>
                  </a:extLst>
                </p14:cNvPr>
                <p14:cNvContentPartPr/>
                <p14:nvPr/>
              </p14:nvContentPartPr>
              <p14:xfrm>
                <a:off x="1580940" y="5113358"/>
                <a:ext cx="141840" cy="25560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5EB99064-15C5-1223-B884-00F0E24C4F45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1574820" y="5107238"/>
                  <a:ext cx="1540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0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7DFFFED8-1A4A-5326-2EB4-5E675740F788}"/>
                    </a:ext>
                  </a:extLst>
                </p14:cNvPr>
                <p14:cNvContentPartPr/>
                <p14:nvPr/>
              </p14:nvContentPartPr>
              <p14:xfrm>
                <a:off x="1741860" y="5250878"/>
                <a:ext cx="139320" cy="8280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7DFFFED8-1A4A-5326-2EB4-5E675740F788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1735740" y="5244758"/>
                  <a:ext cx="1515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2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C8D79413-8728-C1D8-0EC7-2F2A5C1314DE}"/>
                    </a:ext>
                  </a:extLst>
                </p14:cNvPr>
                <p14:cNvContentPartPr/>
                <p14:nvPr/>
              </p14:nvContentPartPr>
              <p14:xfrm>
                <a:off x="1913580" y="5230718"/>
                <a:ext cx="83520" cy="10260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C8D79413-8728-C1D8-0EC7-2F2A5C1314DE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1907460" y="5224598"/>
                  <a:ext cx="957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4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3F7CBD61-E825-9747-5C2A-3E40DAAA7861}"/>
                    </a:ext>
                  </a:extLst>
                </p14:cNvPr>
                <p14:cNvContentPartPr/>
                <p14:nvPr/>
              </p14:nvContentPartPr>
              <p14:xfrm>
                <a:off x="1998180" y="5133518"/>
                <a:ext cx="294120" cy="21744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3F7CBD61-E825-9747-5C2A-3E40DAAA7861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1992060" y="5127398"/>
                  <a:ext cx="3063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6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22932B40-4C5B-8F64-F52B-08EAB639FEBE}"/>
                    </a:ext>
                  </a:extLst>
                </p14:cNvPr>
                <p14:cNvContentPartPr/>
                <p14:nvPr/>
              </p14:nvContentPartPr>
              <p14:xfrm>
                <a:off x="489420" y="5372918"/>
                <a:ext cx="1782360" cy="10764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22932B40-4C5B-8F64-F52B-08EAB639FEBE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483300" y="5366798"/>
                  <a:ext cx="17946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8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2BBEA9EB-7286-BFF2-1546-2041E23D4CFA}"/>
                    </a:ext>
                  </a:extLst>
                </p14:cNvPr>
                <p14:cNvContentPartPr/>
                <p14:nvPr/>
              </p14:nvContentPartPr>
              <p14:xfrm>
                <a:off x="2379060" y="5203358"/>
                <a:ext cx="26280" cy="540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2BBEA9EB-7286-BFF2-1546-2041E23D4CFA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2372940" y="5197238"/>
                  <a:ext cx="385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0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81AB23A8-165D-7D74-CB76-44950A351E00}"/>
                    </a:ext>
                  </a:extLst>
                </p14:cNvPr>
                <p14:cNvContentPartPr/>
                <p14:nvPr/>
              </p14:nvContentPartPr>
              <p14:xfrm>
                <a:off x="2399220" y="5273198"/>
                <a:ext cx="42840" cy="1044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81AB23A8-165D-7D74-CB76-44950A351E00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2393100" y="5267078"/>
                  <a:ext cx="55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2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B0977D8D-E863-552D-7315-D0E5832BBA3A}"/>
                    </a:ext>
                  </a:extLst>
                </p14:cNvPr>
                <p14:cNvContentPartPr/>
                <p14:nvPr/>
              </p14:nvContentPartPr>
              <p14:xfrm>
                <a:off x="474770" y="5602336"/>
                <a:ext cx="187560" cy="16236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B0977D8D-E863-552D-7315-D0E5832BBA3A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468650" y="5596216"/>
                  <a:ext cx="1998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4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A4398A42-96F4-16D8-575D-A0F8ACCBE5FE}"/>
                    </a:ext>
                  </a:extLst>
                </p14:cNvPr>
                <p14:cNvContentPartPr/>
                <p14:nvPr/>
              </p14:nvContentPartPr>
              <p14:xfrm>
                <a:off x="701930" y="5652376"/>
                <a:ext cx="90720" cy="9252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A4398A42-96F4-16D8-575D-A0F8ACCBE5FE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695810" y="5646256"/>
                  <a:ext cx="1029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6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BA6769AA-C514-6540-34F3-72F3BAEEA977}"/>
                    </a:ext>
                  </a:extLst>
                </p14:cNvPr>
                <p14:cNvContentPartPr/>
                <p14:nvPr/>
              </p14:nvContentPartPr>
              <p14:xfrm>
                <a:off x="838730" y="5632216"/>
                <a:ext cx="105480" cy="10800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BA6769AA-C514-6540-34F3-72F3BAEEA977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832610" y="5626096"/>
                  <a:ext cx="1177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8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677925D9-3B7D-6C89-B93C-8A4EBA5E1F7E}"/>
                    </a:ext>
                  </a:extLst>
                </p14:cNvPr>
                <p14:cNvContentPartPr/>
                <p14:nvPr/>
              </p14:nvContentPartPr>
              <p14:xfrm>
                <a:off x="976970" y="5652376"/>
                <a:ext cx="120600" cy="8640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677925D9-3B7D-6C89-B93C-8A4EBA5E1F7E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970850" y="5646256"/>
                  <a:ext cx="1328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0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742960EA-3E98-6836-7C51-A6D629CB0EDD}"/>
                    </a:ext>
                  </a:extLst>
                </p14:cNvPr>
                <p14:cNvContentPartPr/>
                <p14:nvPr/>
              </p14:nvContentPartPr>
              <p14:xfrm>
                <a:off x="1143290" y="5562376"/>
                <a:ext cx="51480" cy="17748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742960EA-3E98-6836-7C51-A6D629CB0EDD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1137170" y="5556256"/>
                  <a:ext cx="637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2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A51A81B2-A9FF-5478-FEF7-6FAE56E1F1A0}"/>
                    </a:ext>
                  </a:extLst>
                </p14:cNvPr>
                <p14:cNvContentPartPr/>
                <p14:nvPr/>
              </p14:nvContentPartPr>
              <p14:xfrm>
                <a:off x="1236890" y="5564896"/>
                <a:ext cx="63720" cy="17244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A51A81B2-A9FF-5478-FEF7-6FAE56E1F1A0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1230770" y="5558776"/>
                  <a:ext cx="759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4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934513E4-7179-D661-6A8D-70C0611509F6}"/>
                    </a:ext>
                  </a:extLst>
                </p14:cNvPr>
                <p14:cNvContentPartPr/>
                <p14:nvPr/>
              </p14:nvContentPartPr>
              <p14:xfrm>
                <a:off x="1281890" y="5604496"/>
                <a:ext cx="179640" cy="10656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934513E4-7179-D661-6A8D-70C0611509F6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1275770" y="5598376"/>
                  <a:ext cx="1918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6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AC2A33C1-6674-F948-F01C-7375FCD12B17}"/>
                    </a:ext>
                  </a:extLst>
                </p14:cNvPr>
                <p14:cNvContentPartPr/>
                <p14:nvPr/>
              </p14:nvContentPartPr>
              <p14:xfrm>
                <a:off x="1403930" y="5599816"/>
                <a:ext cx="164880" cy="1044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AC2A33C1-6674-F948-F01C-7375FCD12B17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1397810" y="5593696"/>
                  <a:ext cx="1771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8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FA159D2E-711B-775C-EC8D-13F7ECC01E77}"/>
                    </a:ext>
                  </a:extLst>
                </p14:cNvPr>
                <p14:cNvContentPartPr/>
                <p14:nvPr/>
              </p14:nvContentPartPr>
              <p14:xfrm>
                <a:off x="1496090" y="5599816"/>
                <a:ext cx="28080" cy="12492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FA159D2E-711B-775C-EC8D-13F7ECC01E77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1489970" y="5593696"/>
                  <a:ext cx="403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0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DA79F253-5499-761C-9B27-9EC3A4CC796C}"/>
                    </a:ext>
                  </a:extLst>
                </p14:cNvPr>
                <p14:cNvContentPartPr/>
                <p14:nvPr/>
              </p14:nvContentPartPr>
              <p14:xfrm>
                <a:off x="1582850" y="5564896"/>
                <a:ext cx="109440" cy="17496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DA79F253-5499-761C-9B27-9EC3A4CC796C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1576730" y="5558776"/>
                  <a:ext cx="1216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2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00A20B9A-6406-5F1B-FFB2-9B56ECCAAE9F}"/>
                    </a:ext>
                  </a:extLst>
                </p14:cNvPr>
                <p14:cNvContentPartPr/>
                <p14:nvPr/>
              </p14:nvContentPartPr>
              <p14:xfrm>
                <a:off x="1599770" y="5667136"/>
                <a:ext cx="59400" cy="1296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00A20B9A-6406-5F1B-FFB2-9B56ECCAAE9F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1593650" y="5661016"/>
                  <a:ext cx="716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4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97D9D039-5214-C719-4FAC-5DE68EC929CC}"/>
                    </a:ext>
                  </a:extLst>
                </p14:cNvPr>
                <p14:cNvContentPartPr/>
                <p14:nvPr/>
              </p14:nvContentPartPr>
              <p14:xfrm>
                <a:off x="1736210" y="5538256"/>
                <a:ext cx="242280" cy="40392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97D9D039-5214-C719-4FAC-5DE68EC929CC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1730090" y="5532136"/>
                  <a:ext cx="25452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6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6CBCF495-6518-42D3-1161-F1859D0D1202}"/>
                    </a:ext>
                  </a:extLst>
                </p14:cNvPr>
                <p14:cNvContentPartPr/>
                <p14:nvPr/>
              </p14:nvContentPartPr>
              <p14:xfrm>
                <a:off x="2057580" y="5560118"/>
                <a:ext cx="11520" cy="1044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6CBCF495-6518-42D3-1161-F1859D0D1202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2051460" y="5553998"/>
                  <a:ext cx="237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8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97582102-E2A3-800D-DEEB-79E253605E43}"/>
                    </a:ext>
                  </a:extLst>
                </p14:cNvPr>
                <p14:cNvContentPartPr/>
                <p14:nvPr/>
              </p14:nvContentPartPr>
              <p14:xfrm>
                <a:off x="2068740" y="5649758"/>
                <a:ext cx="37440" cy="792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97582102-E2A3-800D-DEEB-79E253605E43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2062620" y="5643638"/>
                  <a:ext cx="496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0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2A4FDFC9-A5E9-3785-CE00-F3D8028BB2AF}"/>
                    </a:ext>
                  </a:extLst>
                </p14:cNvPr>
                <p14:cNvContentPartPr/>
                <p14:nvPr/>
              </p14:nvContentPartPr>
              <p14:xfrm>
                <a:off x="2235780" y="5549678"/>
                <a:ext cx="93600" cy="16524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2A4FDFC9-A5E9-3785-CE00-F3D8028BB2AF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2229660" y="5543558"/>
                  <a:ext cx="1058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2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1020931A-FAD0-0E7F-98C1-19EEBA436E18}"/>
                    </a:ext>
                  </a:extLst>
                </p14:cNvPr>
                <p14:cNvContentPartPr/>
                <p14:nvPr/>
              </p14:nvContentPartPr>
              <p14:xfrm>
                <a:off x="2348460" y="5610878"/>
                <a:ext cx="86400" cy="7848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1020931A-FAD0-0E7F-98C1-19EEBA436E18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2342340" y="5604758"/>
                  <a:ext cx="986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4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355A780D-5EA8-9A80-758C-98799EE27BC0}"/>
                    </a:ext>
                  </a:extLst>
                </p14:cNvPr>
                <p14:cNvContentPartPr/>
                <p14:nvPr/>
              </p14:nvContentPartPr>
              <p14:xfrm>
                <a:off x="2465820" y="5592518"/>
                <a:ext cx="78120" cy="9000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355A780D-5EA8-9A80-758C-98799EE27BC0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2459700" y="5586398"/>
                  <a:ext cx="903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6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7F7FAA3F-951A-9F8B-FB57-66308B41AA24}"/>
                    </a:ext>
                  </a:extLst>
                </p14:cNvPr>
                <p14:cNvContentPartPr/>
                <p14:nvPr/>
              </p14:nvContentPartPr>
              <p14:xfrm>
                <a:off x="2541420" y="5525198"/>
                <a:ext cx="142560" cy="3780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7F7FAA3F-951A-9F8B-FB57-66308B41AA24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2535300" y="5519078"/>
                  <a:ext cx="1548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8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670D5D00-A7A3-E7B0-6A5C-75590CEDA330}"/>
                    </a:ext>
                  </a:extLst>
                </p14:cNvPr>
                <p14:cNvContentPartPr/>
                <p14:nvPr/>
              </p14:nvContentPartPr>
              <p14:xfrm>
                <a:off x="2617380" y="5497478"/>
                <a:ext cx="28080" cy="17748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670D5D00-A7A3-E7B0-6A5C-75590CEDA330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2611260" y="5491358"/>
                  <a:ext cx="403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0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BD55A5BA-16D0-A1D4-4257-28E041802515}"/>
                    </a:ext>
                  </a:extLst>
                </p14:cNvPr>
                <p14:cNvContentPartPr/>
                <p14:nvPr/>
              </p14:nvContentPartPr>
              <p14:xfrm>
                <a:off x="2672820" y="5499998"/>
                <a:ext cx="81720" cy="540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BD55A5BA-16D0-A1D4-4257-28E041802515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2666700" y="5493878"/>
                  <a:ext cx="939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2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970065D7-7FC2-D977-ECED-CF203B925C2D}"/>
                    </a:ext>
                  </a:extLst>
                </p14:cNvPr>
                <p14:cNvContentPartPr/>
                <p14:nvPr/>
              </p14:nvContentPartPr>
              <p14:xfrm>
                <a:off x="2709540" y="5507558"/>
                <a:ext cx="231480" cy="14508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970065D7-7FC2-D977-ECED-CF203B925C2D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2703420" y="5501438"/>
                  <a:ext cx="2437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4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29D34F76-4DD2-5000-C9D8-7B98F72103F3}"/>
                    </a:ext>
                  </a:extLst>
                </p14:cNvPr>
                <p14:cNvContentPartPr/>
                <p14:nvPr/>
              </p14:nvContentPartPr>
              <p14:xfrm>
                <a:off x="2927700" y="5499998"/>
                <a:ext cx="183240" cy="3024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29D34F76-4DD2-5000-C9D8-7B98F72103F3}"/>
                    </a:ext>
                  </a:extLst>
                </p:cNvPr>
                <p:cNvPicPr/>
                <p:nvPr/>
              </p:nvPicPr>
              <p:blipFill>
                <a:blip r:embed="rId705"/>
                <a:stretch>
                  <a:fillRect/>
                </a:stretch>
              </p:blipFill>
              <p:spPr>
                <a:xfrm>
                  <a:off x="2921580" y="5493878"/>
                  <a:ext cx="1954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6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92FA272F-76B6-ACE4-8965-002E2547A80D}"/>
                    </a:ext>
                  </a:extLst>
                </p14:cNvPr>
                <p14:cNvContentPartPr/>
                <p14:nvPr/>
              </p14:nvContentPartPr>
              <p14:xfrm>
                <a:off x="3045780" y="5492798"/>
                <a:ext cx="31680" cy="15732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92FA272F-76B6-ACE4-8965-002E2547A80D}"/>
                    </a:ext>
                  </a:extLst>
                </p:cNvPr>
                <p:cNvPicPr/>
                <p:nvPr/>
              </p:nvPicPr>
              <p:blipFill>
                <a:blip r:embed="rId707"/>
                <a:stretch>
                  <a:fillRect/>
                </a:stretch>
              </p:blipFill>
              <p:spPr>
                <a:xfrm>
                  <a:off x="3039660" y="5486678"/>
                  <a:ext cx="439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8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42DA2A08-FD85-DF93-1DDD-982739EDA9DA}"/>
                    </a:ext>
                  </a:extLst>
                </p14:cNvPr>
                <p14:cNvContentPartPr/>
                <p14:nvPr/>
              </p14:nvContentPartPr>
              <p14:xfrm>
                <a:off x="3103020" y="5571638"/>
                <a:ext cx="188640" cy="9360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42DA2A08-FD85-DF93-1DDD-982739EDA9DA}"/>
                    </a:ext>
                  </a:extLst>
                </p:cNvPr>
                <p:cNvPicPr/>
                <p:nvPr/>
              </p:nvPicPr>
              <p:blipFill>
                <a:blip r:embed="rId709"/>
                <a:stretch>
                  <a:fillRect/>
                </a:stretch>
              </p:blipFill>
              <p:spPr>
                <a:xfrm>
                  <a:off x="3096900" y="5565518"/>
                  <a:ext cx="2008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0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426AC1BE-51C3-9E4B-9C2B-B6DD069711AD}"/>
                    </a:ext>
                  </a:extLst>
                </p14:cNvPr>
                <p14:cNvContentPartPr/>
                <p14:nvPr/>
              </p14:nvContentPartPr>
              <p14:xfrm>
                <a:off x="3282300" y="5529878"/>
                <a:ext cx="81360" cy="15264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426AC1BE-51C3-9E4B-9C2B-B6DD069711AD}"/>
                    </a:ext>
                  </a:extLst>
                </p:cNvPr>
                <p:cNvPicPr/>
                <p:nvPr/>
              </p:nvPicPr>
              <p:blipFill>
                <a:blip r:embed="rId711"/>
                <a:stretch>
                  <a:fillRect/>
                </a:stretch>
              </p:blipFill>
              <p:spPr>
                <a:xfrm>
                  <a:off x="3276180" y="5523758"/>
                  <a:ext cx="936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2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315945D2-1F53-06DC-75BA-0200A373B680}"/>
                    </a:ext>
                  </a:extLst>
                </p14:cNvPr>
                <p14:cNvContentPartPr/>
                <p14:nvPr/>
              </p14:nvContentPartPr>
              <p14:xfrm>
                <a:off x="3555540" y="5447798"/>
                <a:ext cx="72360" cy="23724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315945D2-1F53-06DC-75BA-0200A373B680}"/>
                    </a:ext>
                  </a:extLst>
                </p:cNvPr>
                <p:cNvPicPr/>
                <p:nvPr/>
              </p:nvPicPr>
              <p:blipFill>
                <a:blip r:embed="rId713"/>
                <a:stretch>
                  <a:fillRect/>
                </a:stretch>
              </p:blipFill>
              <p:spPr>
                <a:xfrm>
                  <a:off x="3549420" y="5441678"/>
                  <a:ext cx="846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4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DF3535F0-F6B2-B835-82CC-34D9DC413E4A}"/>
                    </a:ext>
                  </a:extLst>
                </p14:cNvPr>
                <p14:cNvContentPartPr/>
                <p14:nvPr/>
              </p14:nvContentPartPr>
              <p14:xfrm>
                <a:off x="3636900" y="5470118"/>
                <a:ext cx="43560" cy="18036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DF3535F0-F6B2-B835-82CC-34D9DC413E4A}"/>
                    </a:ext>
                  </a:extLst>
                </p:cNvPr>
                <p:cNvPicPr/>
                <p:nvPr/>
              </p:nvPicPr>
              <p:blipFill>
                <a:blip r:embed="rId715"/>
                <a:stretch>
                  <a:fillRect/>
                </a:stretch>
              </p:blipFill>
              <p:spPr>
                <a:xfrm>
                  <a:off x="3630780" y="5463998"/>
                  <a:ext cx="558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6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E9ED5529-86F8-9077-1848-0378B0144A75}"/>
                    </a:ext>
                  </a:extLst>
                </p14:cNvPr>
                <p14:cNvContentPartPr/>
                <p14:nvPr/>
              </p14:nvContentPartPr>
              <p14:xfrm>
                <a:off x="3570300" y="5622398"/>
                <a:ext cx="98280" cy="1044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E9ED5529-86F8-9077-1848-0378B0144A75}"/>
                    </a:ext>
                  </a:extLst>
                </p:cNvPr>
                <p:cNvPicPr/>
                <p:nvPr/>
              </p:nvPicPr>
              <p:blipFill>
                <a:blip r:embed="rId717"/>
                <a:stretch>
                  <a:fillRect/>
                </a:stretch>
              </p:blipFill>
              <p:spPr>
                <a:xfrm>
                  <a:off x="3564180" y="5616278"/>
                  <a:ext cx="1105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8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CD0E07CA-5AA3-49A6-54BF-6EFCF3B64FCF}"/>
                    </a:ext>
                  </a:extLst>
                </p14:cNvPr>
                <p14:cNvContentPartPr/>
                <p14:nvPr/>
              </p14:nvContentPartPr>
              <p14:xfrm>
                <a:off x="3694140" y="5557598"/>
                <a:ext cx="83520" cy="9504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CD0E07CA-5AA3-49A6-54BF-6EFCF3B64FCF}"/>
                    </a:ext>
                  </a:extLst>
                </p:cNvPr>
                <p:cNvPicPr/>
                <p:nvPr/>
              </p:nvPicPr>
              <p:blipFill>
                <a:blip r:embed="rId719"/>
                <a:stretch>
                  <a:fillRect/>
                </a:stretch>
              </p:blipFill>
              <p:spPr>
                <a:xfrm>
                  <a:off x="3688020" y="5551478"/>
                  <a:ext cx="957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0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D34A5119-D1AA-23B9-F13A-CD6E01AEBCA1}"/>
                    </a:ext>
                  </a:extLst>
                </p14:cNvPr>
                <p14:cNvContentPartPr/>
                <p14:nvPr/>
              </p14:nvContentPartPr>
              <p14:xfrm>
                <a:off x="3806820" y="5557598"/>
                <a:ext cx="68760" cy="105120"/>
              </p14:xfrm>
            </p:contentPart>
          </mc:Choice>
          <mc:Fallback xmlns=""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D34A5119-D1AA-23B9-F13A-CD6E01AEBCA1}"/>
                    </a:ext>
                  </a:extLst>
                </p:cNvPr>
                <p:cNvPicPr/>
                <p:nvPr/>
              </p:nvPicPr>
              <p:blipFill>
                <a:blip r:embed="rId721"/>
                <a:stretch>
                  <a:fillRect/>
                </a:stretch>
              </p:blipFill>
              <p:spPr>
                <a:xfrm>
                  <a:off x="3800700" y="5551478"/>
                  <a:ext cx="810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2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DD920BB4-5ADB-2AFE-FE49-7857D38A8B07}"/>
                    </a:ext>
                  </a:extLst>
                </p14:cNvPr>
                <p14:cNvContentPartPr/>
                <p14:nvPr/>
              </p14:nvContentPartPr>
              <p14:xfrm>
                <a:off x="3912300" y="5560118"/>
                <a:ext cx="83520" cy="11088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DD920BB4-5ADB-2AFE-FE49-7857D38A8B07}"/>
                    </a:ext>
                  </a:extLst>
                </p:cNvPr>
                <p:cNvPicPr/>
                <p:nvPr/>
              </p:nvPicPr>
              <p:blipFill>
                <a:blip r:embed="rId723"/>
                <a:stretch>
                  <a:fillRect/>
                </a:stretch>
              </p:blipFill>
              <p:spPr>
                <a:xfrm>
                  <a:off x="3906180" y="5553998"/>
                  <a:ext cx="957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4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E535BC07-0DEC-9B90-B955-719B0AF2DC49}"/>
                    </a:ext>
                  </a:extLst>
                </p14:cNvPr>
                <p14:cNvContentPartPr/>
                <p14:nvPr/>
              </p14:nvContentPartPr>
              <p14:xfrm>
                <a:off x="4032180" y="5516558"/>
                <a:ext cx="135360" cy="27576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E535BC07-0DEC-9B90-B955-719B0AF2DC49}"/>
                    </a:ext>
                  </a:extLst>
                </p:cNvPr>
                <p:cNvPicPr/>
                <p:nvPr/>
              </p:nvPicPr>
              <p:blipFill>
                <a:blip r:embed="rId725"/>
                <a:stretch>
                  <a:fillRect/>
                </a:stretch>
              </p:blipFill>
              <p:spPr>
                <a:xfrm>
                  <a:off x="4026060" y="5510438"/>
                  <a:ext cx="1476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6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B682980D-29E4-7611-F6EE-D2B9985607DA}"/>
                    </a:ext>
                  </a:extLst>
                </p14:cNvPr>
                <p14:cNvContentPartPr/>
                <p14:nvPr/>
              </p14:nvContentPartPr>
              <p14:xfrm>
                <a:off x="2733300" y="5188238"/>
                <a:ext cx="139320" cy="16956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B682980D-29E4-7611-F6EE-D2B9985607DA}"/>
                    </a:ext>
                  </a:extLst>
                </p:cNvPr>
                <p:cNvPicPr/>
                <p:nvPr/>
              </p:nvPicPr>
              <p:blipFill>
                <a:blip r:embed="rId727"/>
                <a:stretch>
                  <a:fillRect/>
                </a:stretch>
              </p:blipFill>
              <p:spPr>
                <a:xfrm>
                  <a:off x="2727180" y="5182118"/>
                  <a:ext cx="1515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8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A610B366-826E-20CD-8DAD-0FF74192370F}"/>
                    </a:ext>
                  </a:extLst>
                </p14:cNvPr>
                <p14:cNvContentPartPr/>
                <p14:nvPr/>
              </p14:nvContentPartPr>
              <p14:xfrm>
                <a:off x="2970180" y="5283278"/>
                <a:ext cx="16920" cy="540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A610B366-826E-20CD-8DAD-0FF74192370F}"/>
                    </a:ext>
                  </a:extLst>
                </p:cNvPr>
                <p:cNvPicPr/>
                <p:nvPr/>
              </p:nvPicPr>
              <p:blipFill>
                <a:blip r:embed="rId729"/>
                <a:stretch>
                  <a:fillRect/>
                </a:stretch>
              </p:blipFill>
              <p:spPr>
                <a:xfrm>
                  <a:off x="2964060" y="5277158"/>
                  <a:ext cx="291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0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92EECFE1-89D7-6638-1779-C3AF9DB8E992}"/>
                    </a:ext>
                  </a:extLst>
                </p14:cNvPr>
                <p14:cNvContentPartPr/>
                <p14:nvPr/>
              </p14:nvContentPartPr>
              <p14:xfrm>
                <a:off x="3060540" y="5160878"/>
                <a:ext cx="59760" cy="15516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92EECFE1-89D7-6638-1779-C3AF9DB8E992}"/>
                    </a:ext>
                  </a:extLst>
                </p:cNvPr>
                <p:cNvPicPr/>
                <p:nvPr/>
              </p:nvPicPr>
              <p:blipFill>
                <a:blip r:embed="rId731"/>
                <a:stretch>
                  <a:fillRect/>
                </a:stretch>
              </p:blipFill>
              <p:spPr>
                <a:xfrm>
                  <a:off x="3054420" y="5154758"/>
                  <a:ext cx="720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2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91947E45-251F-113A-26DE-A3642D9590D7}"/>
                    </a:ext>
                  </a:extLst>
                </p14:cNvPr>
                <p14:cNvContentPartPr/>
                <p14:nvPr/>
              </p14:nvContentPartPr>
              <p14:xfrm>
                <a:off x="3215700" y="5323238"/>
                <a:ext cx="5760" cy="360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91947E45-251F-113A-26DE-A3642D9590D7}"/>
                    </a:ext>
                  </a:extLst>
                </p:cNvPr>
                <p:cNvPicPr/>
                <p:nvPr/>
              </p:nvPicPr>
              <p:blipFill>
                <a:blip r:embed="rId733"/>
                <a:stretch>
                  <a:fillRect/>
                </a:stretch>
              </p:blipFill>
              <p:spPr>
                <a:xfrm>
                  <a:off x="3209580" y="5317118"/>
                  <a:ext cx="180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4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DDEFA746-CB6E-9DDF-A910-283A6414E611}"/>
                    </a:ext>
                  </a:extLst>
                </p14:cNvPr>
                <p14:cNvContentPartPr/>
                <p14:nvPr/>
              </p14:nvContentPartPr>
              <p14:xfrm>
                <a:off x="3385620" y="5163398"/>
                <a:ext cx="97200" cy="22968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DDEFA746-CB6E-9DDF-A910-283A6414E611}"/>
                    </a:ext>
                  </a:extLst>
                </p:cNvPr>
                <p:cNvPicPr/>
                <p:nvPr/>
              </p:nvPicPr>
              <p:blipFill>
                <a:blip r:embed="rId735"/>
                <a:stretch>
                  <a:fillRect/>
                </a:stretch>
              </p:blipFill>
              <p:spPr>
                <a:xfrm>
                  <a:off x="3379500" y="5157278"/>
                  <a:ext cx="1094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6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D77E5108-572E-561A-75B8-5D37AA044D5A}"/>
                    </a:ext>
                  </a:extLst>
                </p14:cNvPr>
                <p14:cNvContentPartPr/>
                <p14:nvPr/>
              </p14:nvContentPartPr>
              <p14:xfrm>
                <a:off x="3576060" y="5160878"/>
                <a:ext cx="111240" cy="21060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D77E5108-572E-561A-75B8-5D37AA044D5A}"/>
                    </a:ext>
                  </a:extLst>
                </p:cNvPr>
                <p:cNvPicPr/>
                <p:nvPr/>
              </p:nvPicPr>
              <p:blipFill>
                <a:blip r:embed="rId737"/>
                <a:stretch>
                  <a:fillRect/>
                </a:stretch>
              </p:blipFill>
              <p:spPr>
                <a:xfrm>
                  <a:off x="3569940" y="5154758"/>
                  <a:ext cx="1234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8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744BBD8D-90AE-AF59-D246-E9E72CC1FCB5}"/>
                    </a:ext>
                  </a:extLst>
                </p14:cNvPr>
                <p14:cNvContentPartPr/>
                <p14:nvPr/>
              </p14:nvContentPartPr>
              <p14:xfrm>
                <a:off x="3727620" y="5138558"/>
                <a:ext cx="15120" cy="21744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744BBD8D-90AE-AF59-D246-E9E72CC1FCB5}"/>
                    </a:ext>
                  </a:extLst>
                </p:cNvPr>
                <p:cNvPicPr/>
                <p:nvPr/>
              </p:nvPicPr>
              <p:blipFill>
                <a:blip r:embed="rId739"/>
                <a:stretch>
                  <a:fillRect/>
                </a:stretch>
              </p:blipFill>
              <p:spPr>
                <a:xfrm>
                  <a:off x="3721500" y="5132438"/>
                  <a:ext cx="273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0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1C79B3CA-5C0C-81EB-21E3-EBA9747C9E5E}"/>
                    </a:ext>
                  </a:extLst>
                </p14:cNvPr>
                <p14:cNvContentPartPr/>
                <p14:nvPr/>
              </p14:nvContentPartPr>
              <p14:xfrm>
                <a:off x="3790260" y="5244038"/>
                <a:ext cx="73080" cy="9720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1C79B3CA-5C0C-81EB-21E3-EBA9747C9E5E}"/>
                    </a:ext>
                  </a:extLst>
                </p:cNvPr>
                <p:cNvPicPr/>
                <p:nvPr/>
              </p:nvPicPr>
              <p:blipFill>
                <a:blip r:embed="rId741"/>
                <a:stretch>
                  <a:fillRect/>
                </a:stretch>
              </p:blipFill>
              <p:spPr>
                <a:xfrm>
                  <a:off x="3784140" y="5237918"/>
                  <a:ext cx="853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2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9945CE37-BCA3-A914-D130-D247A220B07C}"/>
                    </a:ext>
                  </a:extLst>
                </p14:cNvPr>
                <p14:cNvContentPartPr/>
                <p14:nvPr/>
              </p14:nvContentPartPr>
              <p14:xfrm>
                <a:off x="3961980" y="5213438"/>
                <a:ext cx="83520" cy="26460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9945CE37-BCA3-A914-D130-D247A220B07C}"/>
                    </a:ext>
                  </a:extLst>
                </p:cNvPr>
                <p:cNvPicPr/>
                <p:nvPr/>
              </p:nvPicPr>
              <p:blipFill>
                <a:blip r:embed="rId743"/>
                <a:stretch>
                  <a:fillRect/>
                </a:stretch>
              </p:blipFill>
              <p:spPr>
                <a:xfrm>
                  <a:off x="3955860" y="5207318"/>
                  <a:ext cx="957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4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1F1CE3BD-DF33-4935-1B7F-0DC34257A4F2}"/>
                    </a:ext>
                  </a:extLst>
                </p14:cNvPr>
                <p14:cNvContentPartPr/>
                <p14:nvPr/>
              </p14:nvContentPartPr>
              <p14:xfrm>
                <a:off x="4133700" y="5190758"/>
                <a:ext cx="100800" cy="141480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1F1CE3BD-DF33-4935-1B7F-0DC34257A4F2}"/>
                    </a:ext>
                  </a:extLst>
                </p:cNvPr>
                <p:cNvPicPr/>
                <p:nvPr/>
              </p:nvPicPr>
              <p:blipFill>
                <a:blip r:embed="rId745"/>
                <a:stretch>
                  <a:fillRect/>
                </a:stretch>
              </p:blipFill>
              <p:spPr>
                <a:xfrm>
                  <a:off x="4127580" y="5184638"/>
                  <a:ext cx="1130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6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9498414C-8F88-BDE6-A756-13042E4A28BD}"/>
                    </a:ext>
                  </a:extLst>
                </p14:cNvPr>
                <p14:cNvContentPartPr/>
                <p14:nvPr/>
              </p14:nvContentPartPr>
              <p14:xfrm>
                <a:off x="4281660" y="5143598"/>
                <a:ext cx="82080" cy="29196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9498414C-8F88-BDE6-A756-13042E4A28BD}"/>
                    </a:ext>
                  </a:extLst>
                </p:cNvPr>
                <p:cNvPicPr/>
                <p:nvPr/>
              </p:nvPicPr>
              <p:blipFill>
                <a:blip r:embed="rId747"/>
                <a:stretch>
                  <a:fillRect/>
                </a:stretch>
              </p:blipFill>
              <p:spPr>
                <a:xfrm>
                  <a:off x="4275540" y="5137478"/>
                  <a:ext cx="94320" cy="30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8">
            <p14:nvContentPartPr>
              <p14:cNvPr id="484" name="Ink 483">
                <a:extLst>
                  <a:ext uri="{FF2B5EF4-FFF2-40B4-BE49-F238E27FC236}">
                    <a16:creationId xmlns:a16="http://schemas.microsoft.com/office/drawing/2014/main" id="{88348B3B-3DC4-E69D-5FD5-1A34D9967F61}"/>
                  </a:ext>
                </a:extLst>
              </p14:cNvPr>
              <p14:cNvContentPartPr/>
              <p14:nvPr/>
            </p14:nvContentPartPr>
            <p14:xfrm>
              <a:off x="2815740" y="5237198"/>
              <a:ext cx="1557000" cy="73440"/>
            </p14:xfrm>
          </p:contentPart>
        </mc:Choice>
        <mc:Fallback xmlns="">
          <p:pic>
            <p:nvPicPr>
              <p:cNvPr id="484" name="Ink 483">
                <a:extLst>
                  <a:ext uri="{FF2B5EF4-FFF2-40B4-BE49-F238E27FC236}">
                    <a16:creationId xmlns:a16="http://schemas.microsoft.com/office/drawing/2014/main" id="{88348B3B-3DC4-E69D-5FD5-1A34D9967F61}"/>
                  </a:ext>
                </a:extLst>
              </p:cNvPr>
              <p:cNvPicPr/>
              <p:nvPr/>
            </p:nvPicPr>
            <p:blipFill>
              <a:blip r:embed="rId749"/>
              <a:stretch>
                <a:fillRect/>
              </a:stretch>
            </p:blipFill>
            <p:spPr>
              <a:xfrm>
                <a:off x="2762100" y="5129198"/>
                <a:ext cx="1664640" cy="28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99" name="Group 498">
            <a:extLst>
              <a:ext uri="{FF2B5EF4-FFF2-40B4-BE49-F238E27FC236}">
                <a16:creationId xmlns:a16="http://schemas.microsoft.com/office/drawing/2014/main" id="{E4CA0365-62E0-7D8C-271D-BD7697DE86AA}"/>
              </a:ext>
            </a:extLst>
          </p:cNvPr>
          <p:cNvGrpSpPr/>
          <p:nvPr/>
        </p:nvGrpSpPr>
        <p:grpSpPr>
          <a:xfrm>
            <a:off x="4750740" y="5081318"/>
            <a:ext cx="1511280" cy="1150560"/>
            <a:chOff x="4750740" y="5081318"/>
            <a:chExt cx="1511280" cy="11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0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AA0AD183-C2ED-8A8F-2BEF-1D12C79562FE}"/>
                    </a:ext>
                  </a:extLst>
                </p14:cNvPr>
                <p14:cNvContentPartPr/>
                <p14:nvPr/>
              </p14:nvContentPartPr>
              <p14:xfrm>
                <a:off x="4789620" y="5300558"/>
                <a:ext cx="28080" cy="238680"/>
              </p14:xfrm>
            </p:contentPart>
          </mc:Choice>
          <mc:Fallback xmlns=""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AA0AD183-C2ED-8A8F-2BEF-1D12C79562FE}"/>
                    </a:ext>
                  </a:extLst>
                </p:cNvPr>
                <p:cNvPicPr/>
                <p:nvPr/>
              </p:nvPicPr>
              <p:blipFill>
                <a:blip r:embed="rId751"/>
                <a:stretch>
                  <a:fillRect/>
                </a:stretch>
              </p:blipFill>
              <p:spPr>
                <a:xfrm>
                  <a:off x="4783500" y="5294438"/>
                  <a:ext cx="403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2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2D11789A-1568-42C5-280F-4E56F2F37D9D}"/>
                    </a:ext>
                  </a:extLst>
                </p14:cNvPr>
                <p14:cNvContentPartPr/>
                <p14:nvPr/>
              </p14:nvContentPartPr>
              <p14:xfrm>
                <a:off x="4830300" y="5248358"/>
                <a:ext cx="1334160" cy="255240"/>
              </p14:xfrm>
            </p:contentPart>
          </mc:Choice>
          <mc:Fallback xmlns=""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2D11789A-1568-42C5-280F-4E56F2F37D9D}"/>
                    </a:ext>
                  </a:extLst>
                </p:cNvPr>
                <p:cNvPicPr/>
                <p:nvPr/>
              </p:nvPicPr>
              <p:blipFill>
                <a:blip r:embed="rId753"/>
                <a:stretch>
                  <a:fillRect/>
                </a:stretch>
              </p:blipFill>
              <p:spPr>
                <a:xfrm>
                  <a:off x="4824180" y="5242238"/>
                  <a:ext cx="13464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4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730B90F7-E965-733B-E190-BE77F32A42A2}"/>
                    </a:ext>
                  </a:extLst>
                </p14:cNvPr>
                <p14:cNvContentPartPr/>
                <p14:nvPr/>
              </p14:nvContentPartPr>
              <p14:xfrm>
                <a:off x="4839300" y="5512598"/>
                <a:ext cx="1329120" cy="8748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730B90F7-E965-733B-E190-BE77F32A42A2}"/>
                    </a:ext>
                  </a:extLst>
                </p:cNvPr>
                <p:cNvPicPr/>
                <p:nvPr/>
              </p:nvPicPr>
              <p:blipFill>
                <a:blip r:embed="rId755"/>
                <a:stretch>
                  <a:fillRect/>
                </a:stretch>
              </p:blipFill>
              <p:spPr>
                <a:xfrm>
                  <a:off x="4833180" y="5506478"/>
                  <a:ext cx="13413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6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7FA49738-03D4-BFA8-52E9-3EB8BB841C00}"/>
                    </a:ext>
                  </a:extLst>
                </p14:cNvPr>
                <p14:cNvContentPartPr/>
                <p14:nvPr/>
              </p14:nvContentPartPr>
              <p14:xfrm>
                <a:off x="4750740" y="5081318"/>
                <a:ext cx="672840" cy="167400"/>
              </p14:xfrm>
            </p:contentPart>
          </mc:Choice>
          <mc:Fallback xmlns=""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7FA49738-03D4-BFA8-52E9-3EB8BB841C00}"/>
                    </a:ext>
                  </a:extLst>
                </p:cNvPr>
                <p:cNvPicPr/>
                <p:nvPr/>
              </p:nvPicPr>
              <p:blipFill>
                <a:blip r:embed="rId757"/>
                <a:stretch>
                  <a:fillRect/>
                </a:stretch>
              </p:blipFill>
              <p:spPr>
                <a:xfrm>
                  <a:off x="4744620" y="5075198"/>
                  <a:ext cx="6850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8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76304640-F4D7-0F3C-9FAA-2C5C1849227A}"/>
                    </a:ext>
                  </a:extLst>
                </p14:cNvPr>
                <p14:cNvContentPartPr/>
                <p14:nvPr/>
              </p14:nvContentPartPr>
              <p14:xfrm>
                <a:off x="5471100" y="5096078"/>
                <a:ext cx="50400" cy="648720"/>
              </p14:xfrm>
            </p:contentPart>
          </mc:Choice>
          <mc:Fallback xmlns=""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76304640-F4D7-0F3C-9FAA-2C5C1849227A}"/>
                    </a:ext>
                  </a:extLst>
                </p:cNvPr>
                <p:cNvPicPr/>
                <p:nvPr/>
              </p:nvPicPr>
              <p:blipFill>
                <a:blip r:embed="rId759"/>
                <a:stretch>
                  <a:fillRect/>
                </a:stretch>
              </p:blipFill>
              <p:spPr>
                <a:xfrm>
                  <a:off x="5464980" y="5089958"/>
                  <a:ext cx="62640" cy="66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0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BA612F1D-A45A-27A9-D283-4DD7E5DC1F4A}"/>
                    </a:ext>
                  </a:extLst>
                </p14:cNvPr>
                <p14:cNvContentPartPr/>
                <p14:nvPr/>
              </p14:nvContentPartPr>
              <p14:xfrm>
                <a:off x="5548860" y="5897438"/>
                <a:ext cx="24840" cy="280800"/>
              </p14:xfrm>
            </p:contentPart>
          </mc:Choice>
          <mc:Fallback xmlns=""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BA612F1D-A45A-27A9-D283-4DD7E5DC1F4A}"/>
                    </a:ext>
                  </a:extLst>
                </p:cNvPr>
                <p:cNvPicPr/>
                <p:nvPr/>
              </p:nvPicPr>
              <p:blipFill>
                <a:blip r:embed="rId761"/>
                <a:stretch>
                  <a:fillRect/>
                </a:stretch>
              </p:blipFill>
              <p:spPr>
                <a:xfrm>
                  <a:off x="5542740" y="5891318"/>
                  <a:ext cx="370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2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A23B8DD8-F20D-901E-E79F-AC83433ABAA4}"/>
                    </a:ext>
                  </a:extLst>
                </p14:cNvPr>
                <p14:cNvContentPartPr/>
                <p14:nvPr/>
              </p14:nvContentPartPr>
              <p14:xfrm>
                <a:off x="5519700" y="5796998"/>
                <a:ext cx="742320" cy="19152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A23B8DD8-F20D-901E-E79F-AC83433ABAA4}"/>
                    </a:ext>
                  </a:extLst>
                </p:cNvPr>
                <p:cNvPicPr/>
                <p:nvPr/>
              </p:nvPicPr>
              <p:blipFill>
                <a:blip r:embed="rId763"/>
                <a:stretch>
                  <a:fillRect/>
                </a:stretch>
              </p:blipFill>
              <p:spPr>
                <a:xfrm>
                  <a:off x="5513580" y="5790878"/>
                  <a:ext cx="7545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4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60074612-7E42-1CCC-592F-5AB8CC774EE7}"/>
                    </a:ext>
                  </a:extLst>
                </p14:cNvPr>
                <p14:cNvContentPartPr/>
                <p14:nvPr/>
              </p14:nvContentPartPr>
              <p14:xfrm>
                <a:off x="5547060" y="6003998"/>
                <a:ext cx="700920" cy="92520"/>
              </p14:xfrm>
            </p:contentPart>
          </mc:Choice>
          <mc:Fallback xmlns=""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60074612-7E42-1CCC-592F-5AB8CC774EE7}"/>
                    </a:ext>
                  </a:extLst>
                </p:cNvPr>
                <p:cNvPicPr/>
                <p:nvPr/>
              </p:nvPicPr>
              <p:blipFill>
                <a:blip r:embed="rId765"/>
                <a:stretch>
                  <a:fillRect/>
                </a:stretch>
              </p:blipFill>
              <p:spPr>
                <a:xfrm>
                  <a:off x="5540940" y="5997878"/>
                  <a:ext cx="7131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6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534B6B10-76D3-8065-E732-9A4D61422555}"/>
                    </a:ext>
                  </a:extLst>
                </p14:cNvPr>
                <p14:cNvContentPartPr/>
                <p14:nvPr/>
              </p14:nvContentPartPr>
              <p14:xfrm>
                <a:off x="5868180" y="5699438"/>
                <a:ext cx="46440" cy="532440"/>
              </p14:xfrm>
            </p:contentPart>
          </mc:Choice>
          <mc:Fallback xmlns=""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534B6B10-76D3-8065-E732-9A4D61422555}"/>
                    </a:ext>
                  </a:extLst>
                </p:cNvPr>
                <p:cNvPicPr/>
                <p:nvPr/>
              </p:nvPicPr>
              <p:blipFill>
                <a:blip r:embed="rId767"/>
                <a:stretch>
                  <a:fillRect/>
                </a:stretch>
              </p:blipFill>
              <p:spPr>
                <a:xfrm>
                  <a:off x="5862060" y="5693318"/>
                  <a:ext cx="5868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8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9F9BF677-C3F6-ADFD-800B-4180CB836975}"/>
                    </a:ext>
                  </a:extLst>
                </p14:cNvPr>
                <p14:cNvContentPartPr/>
                <p14:nvPr/>
              </p14:nvContentPartPr>
              <p14:xfrm>
                <a:off x="5543100" y="5764598"/>
                <a:ext cx="290520" cy="45360"/>
              </p14:xfrm>
            </p:contentPart>
          </mc:Choice>
          <mc:Fallback xmlns=""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9F9BF677-C3F6-ADFD-800B-4180CB836975}"/>
                    </a:ext>
                  </a:extLst>
                </p:cNvPr>
                <p:cNvPicPr/>
                <p:nvPr/>
              </p:nvPicPr>
              <p:blipFill>
                <a:blip r:embed="rId769"/>
                <a:stretch>
                  <a:fillRect/>
                </a:stretch>
              </p:blipFill>
              <p:spPr>
                <a:xfrm>
                  <a:off x="5536980" y="5758478"/>
                  <a:ext cx="3027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0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D70897F4-FC70-B750-4694-EFA30133C980}"/>
                    </a:ext>
                  </a:extLst>
                </p14:cNvPr>
                <p14:cNvContentPartPr/>
                <p14:nvPr/>
              </p14:nvContentPartPr>
              <p14:xfrm>
                <a:off x="5745060" y="5697278"/>
                <a:ext cx="84240" cy="169560"/>
              </p14:xfrm>
            </p:contentPart>
          </mc:Choice>
          <mc:Fallback xmlns=""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D70897F4-FC70-B750-4694-EFA30133C980}"/>
                    </a:ext>
                  </a:extLst>
                </p:cNvPr>
                <p:cNvPicPr/>
                <p:nvPr/>
              </p:nvPicPr>
              <p:blipFill>
                <a:blip r:embed="rId771"/>
                <a:stretch>
                  <a:fillRect/>
                </a:stretch>
              </p:blipFill>
              <p:spPr>
                <a:xfrm>
                  <a:off x="5738940" y="5691158"/>
                  <a:ext cx="9648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0" name="Group 529">
            <a:extLst>
              <a:ext uri="{FF2B5EF4-FFF2-40B4-BE49-F238E27FC236}">
                <a16:creationId xmlns:a16="http://schemas.microsoft.com/office/drawing/2014/main" id="{2607716D-2C3E-8AAD-F4B1-199075E5644A}"/>
              </a:ext>
            </a:extLst>
          </p:cNvPr>
          <p:cNvGrpSpPr/>
          <p:nvPr/>
        </p:nvGrpSpPr>
        <p:grpSpPr>
          <a:xfrm>
            <a:off x="539820" y="5976278"/>
            <a:ext cx="1988640" cy="265680"/>
            <a:chOff x="539820" y="5976278"/>
            <a:chExt cx="1988640" cy="26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2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4DBA491A-B755-A180-702A-7B554AF72805}"/>
                    </a:ext>
                  </a:extLst>
                </p14:cNvPr>
                <p14:cNvContentPartPr/>
                <p14:nvPr/>
              </p14:nvContentPartPr>
              <p14:xfrm>
                <a:off x="539820" y="6001118"/>
                <a:ext cx="186120" cy="18000"/>
              </p14:xfrm>
            </p:contentPart>
          </mc:Choice>
          <mc:Fallback xmlns=""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4DBA491A-B755-A180-702A-7B554AF72805}"/>
                    </a:ext>
                  </a:extLst>
                </p:cNvPr>
                <p:cNvPicPr/>
                <p:nvPr/>
              </p:nvPicPr>
              <p:blipFill>
                <a:blip r:embed="rId773"/>
                <a:stretch>
                  <a:fillRect/>
                </a:stretch>
              </p:blipFill>
              <p:spPr>
                <a:xfrm>
                  <a:off x="533700" y="5994998"/>
                  <a:ext cx="1983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4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DA356DE0-9F5B-E0E7-73DE-E7F215F8AA59}"/>
                    </a:ext>
                  </a:extLst>
                </p14:cNvPr>
                <p14:cNvContentPartPr/>
                <p14:nvPr/>
              </p14:nvContentPartPr>
              <p14:xfrm>
                <a:off x="690660" y="5983838"/>
                <a:ext cx="11520" cy="142560"/>
              </p14:xfrm>
            </p:contentPart>
          </mc:Choice>
          <mc:Fallback xmlns=""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DA356DE0-9F5B-E0E7-73DE-E7F215F8AA59}"/>
                    </a:ext>
                  </a:extLst>
                </p:cNvPr>
                <p:cNvPicPr/>
                <p:nvPr/>
              </p:nvPicPr>
              <p:blipFill>
                <a:blip r:embed="rId775"/>
                <a:stretch>
                  <a:fillRect/>
                </a:stretch>
              </p:blipFill>
              <p:spPr>
                <a:xfrm>
                  <a:off x="684540" y="5977718"/>
                  <a:ext cx="237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6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3385A6BB-7595-91F5-6FE9-F4C801E2DB96}"/>
                    </a:ext>
                  </a:extLst>
                </p14:cNvPr>
                <p14:cNvContentPartPr/>
                <p14:nvPr/>
              </p14:nvContentPartPr>
              <p14:xfrm>
                <a:off x="784980" y="5991398"/>
                <a:ext cx="94680" cy="180000"/>
              </p14:xfrm>
            </p:contentPart>
          </mc:Choice>
          <mc:Fallback xmlns=""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3385A6BB-7595-91F5-6FE9-F4C801E2DB96}"/>
                    </a:ext>
                  </a:extLst>
                </p:cNvPr>
                <p:cNvPicPr/>
                <p:nvPr/>
              </p:nvPicPr>
              <p:blipFill>
                <a:blip r:embed="rId777"/>
                <a:stretch>
                  <a:fillRect/>
                </a:stretch>
              </p:blipFill>
              <p:spPr>
                <a:xfrm>
                  <a:off x="778860" y="5985278"/>
                  <a:ext cx="1069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8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89D10599-7189-1105-51A9-728DF622C356}"/>
                    </a:ext>
                  </a:extLst>
                </p14:cNvPr>
                <p14:cNvContentPartPr/>
                <p14:nvPr/>
              </p14:nvContentPartPr>
              <p14:xfrm>
                <a:off x="881100" y="6053678"/>
                <a:ext cx="116640" cy="77400"/>
              </p14:xfrm>
            </p:contentPart>
          </mc:Choice>
          <mc:Fallback xmlns=""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89D10599-7189-1105-51A9-728DF622C356}"/>
                    </a:ext>
                  </a:extLst>
                </p:cNvPr>
                <p:cNvPicPr/>
                <p:nvPr/>
              </p:nvPicPr>
              <p:blipFill>
                <a:blip r:embed="rId779"/>
                <a:stretch>
                  <a:fillRect/>
                </a:stretch>
              </p:blipFill>
              <p:spPr>
                <a:xfrm>
                  <a:off x="874980" y="6047558"/>
                  <a:ext cx="1288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0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D4D4ADDE-98BE-96C2-78AE-7EDECD40246A}"/>
                    </a:ext>
                  </a:extLst>
                </p14:cNvPr>
                <p14:cNvContentPartPr/>
                <p14:nvPr/>
              </p14:nvContentPartPr>
              <p14:xfrm>
                <a:off x="1012140" y="6001478"/>
                <a:ext cx="67680" cy="187560"/>
              </p14:xfrm>
            </p:contentPart>
          </mc:Choice>
          <mc:Fallback xmlns=""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D4D4ADDE-98BE-96C2-78AE-7EDECD40246A}"/>
                    </a:ext>
                  </a:extLst>
                </p:cNvPr>
                <p:cNvPicPr/>
                <p:nvPr/>
              </p:nvPicPr>
              <p:blipFill>
                <a:blip r:embed="rId781"/>
                <a:stretch>
                  <a:fillRect/>
                </a:stretch>
              </p:blipFill>
              <p:spPr>
                <a:xfrm>
                  <a:off x="1006020" y="5995358"/>
                  <a:ext cx="799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2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23461EBF-A5A7-B27A-AAF4-C19E1C76EB84}"/>
                    </a:ext>
                  </a:extLst>
                </p14:cNvPr>
                <p14:cNvContentPartPr/>
                <p14:nvPr/>
              </p14:nvContentPartPr>
              <p14:xfrm>
                <a:off x="1189260" y="6061238"/>
                <a:ext cx="68400" cy="2880"/>
              </p14:xfrm>
            </p:contentPart>
          </mc:Choice>
          <mc:Fallback xmlns=""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23461EBF-A5A7-B27A-AAF4-C19E1C76EB84}"/>
                    </a:ext>
                  </a:extLst>
                </p:cNvPr>
                <p:cNvPicPr/>
                <p:nvPr/>
              </p:nvPicPr>
              <p:blipFill>
                <a:blip r:embed="rId783"/>
                <a:stretch>
                  <a:fillRect/>
                </a:stretch>
              </p:blipFill>
              <p:spPr>
                <a:xfrm>
                  <a:off x="1183140" y="6055118"/>
                  <a:ext cx="8064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4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F7EAF891-645D-B95B-B01C-4E8AD18D2FAD}"/>
                    </a:ext>
                  </a:extLst>
                </p14:cNvPr>
                <p14:cNvContentPartPr/>
                <p14:nvPr/>
              </p14:nvContentPartPr>
              <p14:xfrm>
                <a:off x="1189260" y="6061238"/>
                <a:ext cx="94680" cy="60120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F7EAF891-645D-B95B-B01C-4E8AD18D2FAD}"/>
                    </a:ext>
                  </a:extLst>
                </p:cNvPr>
                <p:cNvPicPr/>
                <p:nvPr/>
              </p:nvPicPr>
              <p:blipFill>
                <a:blip r:embed="rId785"/>
                <a:stretch>
                  <a:fillRect/>
                </a:stretch>
              </p:blipFill>
              <p:spPr>
                <a:xfrm>
                  <a:off x="1183140" y="6055118"/>
                  <a:ext cx="1069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6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D92CA758-535F-7586-62AC-9CBEB8705761}"/>
                    </a:ext>
                  </a:extLst>
                </p14:cNvPr>
                <p14:cNvContentPartPr/>
                <p14:nvPr/>
              </p14:nvContentPartPr>
              <p14:xfrm>
                <a:off x="1584900" y="6018758"/>
                <a:ext cx="137160" cy="7920"/>
              </p14:xfrm>
            </p:contentPart>
          </mc:Choice>
          <mc:Fallback xmlns=""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D92CA758-535F-7586-62AC-9CBEB8705761}"/>
                    </a:ext>
                  </a:extLst>
                </p:cNvPr>
                <p:cNvPicPr/>
                <p:nvPr/>
              </p:nvPicPr>
              <p:blipFill>
                <a:blip r:embed="rId787"/>
                <a:stretch>
                  <a:fillRect/>
                </a:stretch>
              </p:blipFill>
              <p:spPr>
                <a:xfrm>
                  <a:off x="1578780" y="6012638"/>
                  <a:ext cx="1494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8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58A7F928-E034-2690-9A9E-7EC81F4EC298}"/>
                    </a:ext>
                  </a:extLst>
                </p14:cNvPr>
                <p14:cNvContentPartPr/>
                <p14:nvPr/>
              </p14:nvContentPartPr>
              <p14:xfrm>
                <a:off x="1665900" y="6028838"/>
                <a:ext cx="11520" cy="16236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58A7F928-E034-2690-9A9E-7EC81F4EC298}"/>
                    </a:ext>
                  </a:extLst>
                </p:cNvPr>
                <p:cNvPicPr/>
                <p:nvPr/>
              </p:nvPicPr>
              <p:blipFill>
                <a:blip r:embed="rId789"/>
                <a:stretch>
                  <a:fillRect/>
                </a:stretch>
              </p:blipFill>
              <p:spPr>
                <a:xfrm>
                  <a:off x="1659780" y="6022718"/>
                  <a:ext cx="237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0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118C5C54-FD56-6109-653C-7351BAD052BE}"/>
                    </a:ext>
                  </a:extLst>
                </p14:cNvPr>
                <p14:cNvContentPartPr/>
                <p14:nvPr/>
              </p14:nvContentPartPr>
              <p14:xfrm>
                <a:off x="1754820" y="5993918"/>
                <a:ext cx="72360" cy="164880"/>
              </p14:xfrm>
            </p:contentPart>
          </mc:Choice>
          <mc:Fallback xmlns=""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118C5C54-FD56-6109-653C-7351BAD052BE}"/>
                    </a:ext>
                  </a:extLst>
                </p:cNvPr>
                <p:cNvPicPr/>
                <p:nvPr/>
              </p:nvPicPr>
              <p:blipFill>
                <a:blip r:embed="rId791"/>
                <a:stretch>
                  <a:fillRect/>
                </a:stretch>
              </p:blipFill>
              <p:spPr>
                <a:xfrm>
                  <a:off x="1748700" y="5987798"/>
                  <a:ext cx="846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2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CA0FC6C3-4615-5B0F-DEF1-7D4B0EF6609A}"/>
                    </a:ext>
                  </a:extLst>
                </p14:cNvPr>
                <p14:cNvContentPartPr/>
                <p14:nvPr/>
              </p14:nvContentPartPr>
              <p14:xfrm>
                <a:off x="1841580" y="5986358"/>
                <a:ext cx="135360" cy="11520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CA0FC6C3-4615-5B0F-DEF1-7D4B0EF6609A}"/>
                    </a:ext>
                  </a:extLst>
                </p:cNvPr>
                <p:cNvPicPr/>
                <p:nvPr/>
              </p:nvPicPr>
              <p:blipFill>
                <a:blip r:embed="rId793"/>
                <a:stretch>
                  <a:fillRect/>
                </a:stretch>
              </p:blipFill>
              <p:spPr>
                <a:xfrm>
                  <a:off x="1835460" y="5980238"/>
                  <a:ext cx="1476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4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890F134B-5949-A0C1-CE97-BA171FC33D47}"/>
                    </a:ext>
                  </a:extLst>
                </p14:cNvPr>
                <p14:cNvContentPartPr/>
                <p14:nvPr/>
              </p14:nvContentPartPr>
              <p14:xfrm>
                <a:off x="1861740" y="6093638"/>
                <a:ext cx="192960" cy="26280"/>
              </p14:xfrm>
            </p:contentPart>
          </mc:Choice>
          <mc:Fallback xmlns=""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890F134B-5949-A0C1-CE97-BA171FC33D47}"/>
                    </a:ext>
                  </a:extLst>
                </p:cNvPr>
                <p:cNvPicPr/>
                <p:nvPr/>
              </p:nvPicPr>
              <p:blipFill>
                <a:blip r:embed="rId795"/>
                <a:stretch>
                  <a:fillRect/>
                </a:stretch>
              </p:blipFill>
              <p:spPr>
                <a:xfrm>
                  <a:off x="1855620" y="6087518"/>
                  <a:ext cx="2052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6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7D58B126-3B76-D8FB-46B9-48B91471489F}"/>
                    </a:ext>
                  </a:extLst>
                </p14:cNvPr>
                <p14:cNvContentPartPr/>
                <p14:nvPr/>
              </p14:nvContentPartPr>
              <p14:xfrm>
                <a:off x="1948500" y="6086078"/>
                <a:ext cx="124200" cy="155880"/>
              </p14:xfrm>
            </p:contentPart>
          </mc:Choice>
          <mc:Fallback xmlns=""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7D58B126-3B76-D8FB-46B9-48B91471489F}"/>
                    </a:ext>
                  </a:extLst>
                </p:cNvPr>
                <p:cNvPicPr/>
                <p:nvPr/>
              </p:nvPicPr>
              <p:blipFill>
                <a:blip r:embed="rId797"/>
                <a:stretch>
                  <a:fillRect/>
                </a:stretch>
              </p:blipFill>
              <p:spPr>
                <a:xfrm>
                  <a:off x="1942380" y="6079958"/>
                  <a:ext cx="1364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8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52BE3114-7008-9D59-3E3E-697FBE1BB416}"/>
                    </a:ext>
                  </a:extLst>
                </p14:cNvPr>
                <p14:cNvContentPartPr/>
                <p14:nvPr/>
              </p14:nvContentPartPr>
              <p14:xfrm>
                <a:off x="2072340" y="5976278"/>
                <a:ext cx="72360" cy="254880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52BE3114-7008-9D59-3E3E-697FBE1BB416}"/>
                    </a:ext>
                  </a:extLst>
                </p:cNvPr>
                <p:cNvPicPr/>
                <p:nvPr/>
              </p:nvPicPr>
              <p:blipFill>
                <a:blip r:embed="rId799"/>
                <a:stretch>
                  <a:fillRect/>
                </a:stretch>
              </p:blipFill>
              <p:spPr>
                <a:xfrm>
                  <a:off x="2066220" y="5970158"/>
                  <a:ext cx="846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0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5A1A5F19-12EA-23E9-06D2-0578F9ECE087}"/>
                    </a:ext>
                  </a:extLst>
                </p14:cNvPr>
                <p14:cNvContentPartPr/>
                <p14:nvPr/>
              </p14:nvContentPartPr>
              <p14:xfrm>
                <a:off x="2199780" y="6053678"/>
                <a:ext cx="170280" cy="3024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5A1A5F19-12EA-23E9-06D2-0578F9ECE087}"/>
                    </a:ext>
                  </a:extLst>
                </p:cNvPr>
                <p:cNvPicPr/>
                <p:nvPr/>
              </p:nvPicPr>
              <p:blipFill>
                <a:blip r:embed="rId801"/>
                <a:stretch>
                  <a:fillRect/>
                </a:stretch>
              </p:blipFill>
              <p:spPr>
                <a:xfrm>
                  <a:off x="2193660" y="6047558"/>
                  <a:ext cx="1825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2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D7D0D3B4-ADB5-172B-EBA5-96F29A92FA1D}"/>
                    </a:ext>
                  </a:extLst>
                </p14:cNvPr>
                <p14:cNvContentPartPr/>
                <p14:nvPr/>
              </p14:nvContentPartPr>
              <p14:xfrm>
                <a:off x="2305260" y="6008678"/>
                <a:ext cx="26280" cy="133560"/>
              </p14:xfrm>
            </p:contentPart>
          </mc:Choice>
          <mc:Fallback xmlns=""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D7D0D3B4-ADB5-172B-EBA5-96F29A92FA1D}"/>
                    </a:ext>
                  </a:extLst>
                </p:cNvPr>
                <p:cNvPicPr/>
                <p:nvPr/>
              </p:nvPicPr>
              <p:blipFill>
                <a:blip r:embed="rId803"/>
                <a:stretch>
                  <a:fillRect/>
                </a:stretch>
              </p:blipFill>
              <p:spPr>
                <a:xfrm>
                  <a:off x="2299140" y="6002558"/>
                  <a:ext cx="385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4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D5B137C0-FC61-2D2D-CE8E-7219714400DF}"/>
                    </a:ext>
                  </a:extLst>
                </p14:cNvPr>
                <p14:cNvContentPartPr/>
                <p14:nvPr/>
              </p14:nvContentPartPr>
              <p14:xfrm>
                <a:off x="2498940" y="6003998"/>
                <a:ext cx="29520" cy="167760"/>
              </p14:xfrm>
            </p:contentPart>
          </mc:Choice>
          <mc:Fallback xmlns=""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D5B137C0-FC61-2D2D-CE8E-7219714400DF}"/>
                    </a:ext>
                  </a:extLst>
                </p:cNvPr>
                <p:cNvPicPr/>
                <p:nvPr/>
              </p:nvPicPr>
              <p:blipFill>
                <a:blip r:embed="rId805"/>
                <a:stretch>
                  <a:fillRect/>
                </a:stretch>
              </p:blipFill>
              <p:spPr>
                <a:xfrm>
                  <a:off x="2492820" y="5997878"/>
                  <a:ext cx="41760" cy="18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2" name="Group 541">
            <a:extLst>
              <a:ext uri="{FF2B5EF4-FFF2-40B4-BE49-F238E27FC236}">
                <a16:creationId xmlns:a16="http://schemas.microsoft.com/office/drawing/2014/main" id="{11BA1152-00F7-B710-41C6-2DAD12877FD7}"/>
              </a:ext>
            </a:extLst>
          </p:cNvPr>
          <p:cNvGrpSpPr/>
          <p:nvPr/>
        </p:nvGrpSpPr>
        <p:grpSpPr>
          <a:xfrm>
            <a:off x="1339740" y="6448958"/>
            <a:ext cx="453960" cy="220320"/>
            <a:chOff x="1339740" y="6448958"/>
            <a:chExt cx="453960" cy="22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6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AF6E882A-73BA-9AE2-A704-DA91568A181B}"/>
                    </a:ext>
                  </a:extLst>
                </p14:cNvPr>
                <p14:cNvContentPartPr/>
                <p14:nvPr/>
              </p14:nvContentPartPr>
              <p14:xfrm>
                <a:off x="1339740" y="6448958"/>
                <a:ext cx="113760" cy="220320"/>
              </p14:xfrm>
            </p:contentPart>
          </mc:Choice>
          <mc:Fallback xmlns=""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AF6E882A-73BA-9AE2-A704-DA91568A181B}"/>
                    </a:ext>
                  </a:extLst>
                </p:cNvPr>
                <p:cNvPicPr/>
                <p:nvPr/>
              </p:nvPicPr>
              <p:blipFill>
                <a:blip r:embed="rId807"/>
                <a:stretch>
                  <a:fillRect/>
                </a:stretch>
              </p:blipFill>
              <p:spPr>
                <a:xfrm>
                  <a:off x="1333620" y="6442838"/>
                  <a:ext cx="1260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8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D0DDD530-35E4-77C9-FCB6-04D4D60BD102}"/>
                    </a:ext>
                  </a:extLst>
                </p14:cNvPr>
                <p14:cNvContentPartPr/>
                <p14:nvPr/>
              </p14:nvContentPartPr>
              <p14:xfrm>
                <a:off x="1497780" y="6521318"/>
                <a:ext cx="68760" cy="2880"/>
              </p14:xfrm>
            </p:contentPart>
          </mc:Choice>
          <mc:Fallback xmlns=""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D0DDD530-35E4-77C9-FCB6-04D4D60BD102}"/>
                    </a:ext>
                  </a:extLst>
                </p:cNvPr>
                <p:cNvPicPr/>
                <p:nvPr/>
              </p:nvPicPr>
              <p:blipFill>
                <a:blip r:embed="rId783"/>
                <a:stretch>
                  <a:fillRect/>
                </a:stretch>
              </p:blipFill>
              <p:spPr>
                <a:xfrm>
                  <a:off x="1491660" y="6515198"/>
                  <a:ext cx="810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D64868DF-6FD6-3653-D46D-2DC8BC93751D}"/>
                    </a:ext>
                  </a:extLst>
                </p14:cNvPr>
                <p14:cNvContentPartPr/>
                <p14:nvPr/>
              </p14:nvContentPartPr>
              <p14:xfrm>
                <a:off x="1540260" y="6563798"/>
                <a:ext cx="78120" cy="50400"/>
              </p14:xfrm>
            </p:contentPart>
          </mc:Choice>
          <mc:Fallback xmlns=""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D64868DF-6FD6-3653-D46D-2DC8BC93751D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1534140" y="6557678"/>
                  <a:ext cx="903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E432370E-E2E6-3591-E79B-CC90A73B6004}"/>
                    </a:ext>
                  </a:extLst>
                </p14:cNvPr>
                <p14:cNvContentPartPr/>
                <p14:nvPr/>
              </p14:nvContentPartPr>
              <p14:xfrm>
                <a:off x="1664100" y="6523838"/>
                <a:ext cx="129600" cy="141840"/>
              </p14:xfrm>
            </p:contentPart>
          </mc:Choice>
          <mc:Fallback xmlns=""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E432370E-E2E6-3591-E79B-CC90A73B6004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1657980" y="6517718"/>
                  <a:ext cx="141840" cy="15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8" name="Group 547">
            <a:extLst>
              <a:ext uri="{FF2B5EF4-FFF2-40B4-BE49-F238E27FC236}">
                <a16:creationId xmlns:a16="http://schemas.microsoft.com/office/drawing/2014/main" id="{080B2F27-2840-19E5-934B-625C66A9CB0E}"/>
              </a:ext>
            </a:extLst>
          </p:cNvPr>
          <p:cNvGrpSpPr/>
          <p:nvPr/>
        </p:nvGrpSpPr>
        <p:grpSpPr>
          <a:xfrm>
            <a:off x="2031660" y="6419078"/>
            <a:ext cx="477720" cy="257400"/>
            <a:chOff x="2031660" y="6419078"/>
            <a:chExt cx="477720" cy="25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06840A07-7E03-3B8F-B2C9-C8E94EE84F9A}"/>
                    </a:ext>
                  </a:extLst>
                </p14:cNvPr>
                <p14:cNvContentPartPr/>
                <p14:nvPr/>
              </p14:nvContentPartPr>
              <p14:xfrm>
                <a:off x="2031660" y="6419078"/>
                <a:ext cx="126000" cy="237240"/>
              </p14:xfrm>
            </p:contentPart>
          </mc:Choice>
          <mc:Fallback xmlns=""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06840A07-7E03-3B8F-B2C9-C8E94EE84F9A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2025540" y="6412958"/>
                  <a:ext cx="13824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2A3B8D6D-F29E-8EF8-57A4-D976ACDF2F37}"/>
                    </a:ext>
                  </a:extLst>
                </p14:cNvPr>
                <p14:cNvContentPartPr/>
                <p14:nvPr/>
              </p14:nvContentPartPr>
              <p14:xfrm>
                <a:off x="2203380" y="6538598"/>
                <a:ext cx="113040" cy="14040"/>
              </p14:xfrm>
            </p:contentPart>
          </mc:Choice>
          <mc:Fallback xmlns=""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2A3B8D6D-F29E-8EF8-57A4-D976ACDF2F37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2197260" y="6532478"/>
                  <a:ext cx="1252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D1DD2A97-EC15-6F60-60E2-187DB1904A36}"/>
                    </a:ext>
                  </a:extLst>
                </p14:cNvPr>
                <p14:cNvContentPartPr/>
                <p14:nvPr/>
              </p14:nvContentPartPr>
              <p14:xfrm>
                <a:off x="2244060" y="6605918"/>
                <a:ext cx="87480" cy="7920"/>
              </p14:xfrm>
            </p:contentPart>
          </mc:Choice>
          <mc:Fallback xmlns=""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D1DD2A97-EC15-6F60-60E2-187DB1904A36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2237940" y="6599798"/>
                  <a:ext cx="997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4146331D-F5F3-9851-809E-46B54DBA1575}"/>
                    </a:ext>
                  </a:extLst>
                </p14:cNvPr>
                <p14:cNvContentPartPr/>
                <p14:nvPr/>
              </p14:nvContentPartPr>
              <p14:xfrm>
                <a:off x="2434140" y="6497918"/>
                <a:ext cx="75240" cy="178560"/>
              </p14:xfrm>
            </p:contentPart>
          </mc:Choice>
          <mc:Fallback xmlns=""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4146331D-F5F3-9851-809E-46B54DBA1575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2428020" y="6491798"/>
                  <a:ext cx="87480" cy="19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17B454E0-AA1C-C0D2-C816-63B86CF6562A}"/>
              </a:ext>
            </a:extLst>
          </p:cNvPr>
          <p:cNvGrpSpPr/>
          <p:nvPr/>
        </p:nvGrpSpPr>
        <p:grpSpPr>
          <a:xfrm>
            <a:off x="579420" y="6504758"/>
            <a:ext cx="403560" cy="186480"/>
            <a:chOff x="579420" y="6504758"/>
            <a:chExt cx="403560" cy="18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3014BB37-955F-84BE-995B-355881D11864}"/>
                    </a:ext>
                  </a:extLst>
                </p14:cNvPr>
                <p14:cNvContentPartPr/>
                <p14:nvPr/>
              </p14:nvContentPartPr>
              <p14:xfrm>
                <a:off x="579420" y="6504758"/>
                <a:ext cx="141480" cy="139320"/>
              </p14:xfrm>
            </p:contentPart>
          </mc:Choice>
          <mc:Fallback xmlns=""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3014BB37-955F-84BE-995B-355881D11864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573300" y="6498638"/>
                  <a:ext cx="1537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2D2699FA-9767-CCC6-D2A2-2B7CB0E289D2}"/>
                    </a:ext>
                  </a:extLst>
                </p14:cNvPr>
                <p14:cNvContentPartPr/>
                <p14:nvPr/>
              </p14:nvContentPartPr>
              <p14:xfrm>
                <a:off x="751500" y="6531398"/>
                <a:ext cx="66960" cy="15480"/>
              </p14:xfrm>
            </p:contentPart>
          </mc:Choice>
          <mc:Fallback xmlns=""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2D2699FA-9767-CCC6-D2A2-2B7CB0E289D2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745380" y="6525278"/>
                  <a:ext cx="792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6EF8A12E-34AF-F67D-A811-7B0E587705FB}"/>
                    </a:ext>
                  </a:extLst>
                </p14:cNvPr>
                <p14:cNvContentPartPr/>
                <p14:nvPr/>
              </p14:nvContentPartPr>
              <p14:xfrm>
                <a:off x="779220" y="6615998"/>
                <a:ext cx="68760" cy="7920"/>
              </p14:xfrm>
            </p:contentPart>
          </mc:Choice>
          <mc:Fallback xmlns=""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6EF8A12E-34AF-F67D-A811-7B0E587705FB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773100" y="6609878"/>
                  <a:ext cx="81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DB6BC14F-95DC-DD88-F30D-BE415EFBEC59}"/>
                    </a:ext>
                  </a:extLst>
                </p14:cNvPr>
                <p14:cNvContentPartPr/>
                <p14:nvPr/>
              </p14:nvContentPartPr>
              <p14:xfrm>
                <a:off x="967500" y="6523838"/>
                <a:ext cx="15480" cy="167400"/>
              </p14:xfrm>
            </p:contentPart>
          </mc:Choice>
          <mc:Fallback xmlns=""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DB6BC14F-95DC-DD88-F30D-BE415EFBEC59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961380" y="6517718"/>
                  <a:ext cx="27720" cy="17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15FC7354-72E6-C0CE-F2E6-9EFE4EE271F8}"/>
              </a:ext>
            </a:extLst>
          </p:cNvPr>
          <p:cNvGrpSpPr/>
          <p:nvPr/>
        </p:nvGrpSpPr>
        <p:grpSpPr>
          <a:xfrm>
            <a:off x="3056580" y="5888078"/>
            <a:ext cx="669240" cy="308520"/>
            <a:chOff x="3056580" y="5888078"/>
            <a:chExt cx="669240" cy="30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667F290A-8912-F803-B109-F9F5D9EFAC67}"/>
                    </a:ext>
                  </a:extLst>
                </p14:cNvPr>
                <p14:cNvContentPartPr/>
                <p14:nvPr/>
              </p14:nvContentPartPr>
              <p14:xfrm>
                <a:off x="3056580" y="6006878"/>
                <a:ext cx="121680" cy="138960"/>
              </p14:xfrm>
            </p:contentPart>
          </mc:Choice>
          <mc:Fallback xmlns=""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667F290A-8912-F803-B109-F9F5D9EFAC67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3050460" y="6000758"/>
                  <a:ext cx="1339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5BB7D63E-38C5-4F36-FA91-420D857DF1DA}"/>
                    </a:ext>
                  </a:extLst>
                </p14:cNvPr>
                <p14:cNvContentPartPr/>
                <p14:nvPr/>
              </p14:nvContentPartPr>
              <p14:xfrm>
                <a:off x="3213900" y="6000038"/>
                <a:ext cx="88920" cy="360"/>
              </p14:xfrm>
            </p:contentPart>
          </mc:Choice>
          <mc:Fallback xmlns=""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5BB7D63E-38C5-4F36-FA91-420D857DF1DA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3207780" y="5993918"/>
                  <a:ext cx="1011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2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34403EDB-38F1-AC58-5265-BF55DEC191C1}"/>
                    </a:ext>
                  </a:extLst>
                </p14:cNvPr>
                <p14:cNvContentPartPr/>
                <p14:nvPr/>
              </p14:nvContentPartPr>
              <p14:xfrm>
                <a:off x="3256380" y="6072398"/>
                <a:ext cx="83520" cy="10440"/>
              </p14:xfrm>
            </p:contentPart>
          </mc:Choice>
          <mc:Fallback xmlns=""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34403EDB-38F1-AC58-5265-BF55DEC191C1}"/>
                    </a:ext>
                  </a:extLst>
                </p:cNvPr>
                <p:cNvPicPr/>
                <p:nvPr/>
              </p:nvPicPr>
              <p:blipFill>
                <a:blip r:embed="rId833"/>
                <a:stretch>
                  <a:fillRect/>
                </a:stretch>
              </p:blipFill>
              <p:spPr>
                <a:xfrm>
                  <a:off x="3250260" y="6066278"/>
                  <a:ext cx="957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4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F3AB6352-C953-CC9F-929B-778BE8E52EFD}"/>
                    </a:ext>
                  </a:extLst>
                </p14:cNvPr>
                <p14:cNvContentPartPr/>
                <p14:nvPr/>
              </p14:nvContentPartPr>
              <p14:xfrm>
                <a:off x="3459060" y="5952878"/>
                <a:ext cx="133920" cy="243720"/>
              </p14:xfrm>
            </p:contentPart>
          </mc:Choice>
          <mc:Fallback xmlns=""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F3AB6352-C953-CC9F-929B-778BE8E52EFD}"/>
                    </a:ext>
                  </a:extLst>
                </p:cNvPr>
                <p:cNvPicPr/>
                <p:nvPr/>
              </p:nvPicPr>
              <p:blipFill>
                <a:blip r:embed="rId835"/>
                <a:stretch>
                  <a:fillRect/>
                </a:stretch>
              </p:blipFill>
              <p:spPr>
                <a:xfrm>
                  <a:off x="3452940" y="5946758"/>
                  <a:ext cx="1461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6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381790BB-3BCE-B0EF-DB6B-71CDB8DF16FD}"/>
                    </a:ext>
                  </a:extLst>
                </p14:cNvPr>
                <p14:cNvContentPartPr/>
                <p14:nvPr/>
              </p14:nvContentPartPr>
              <p14:xfrm>
                <a:off x="3609180" y="5888078"/>
                <a:ext cx="116640" cy="202320"/>
              </p14:xfrm>
            </p:contentPart>
          </mc:Choice>
          <mc:Fallback xmlns=""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381790BB-3BCE-B0EF-DB6B-71CDB8DF16FD}"/>
                    </a:ext>
                  </a:extLst>
                </p:cNvPr>
                <p:cNvPicPr/>
                <p:nvPr/>
              </p:nvPicPr>
              <p:blipFill>
                <a:blip r:embed="rId837"/>
                <a:stretch>
                  <a:fillRect/>
                </a:stretch>
              </p:blipFill>
              <p:spPr>
                <a:xfrm>
                  <a:off x="3603060" y="5881958"/>
                  <a:ext cx="128880" cy="21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8" name="Group 567">
            <a:extLst>
              <a:ext uri="{FF2B5EF4-FFF2-40B4-BE49-F238E27FC236}">
                <a16:creationId xmlns:a16="http://schemas.microsoft.com/office/drawing/2014/main" id="{5B69216D-0909-2D22-9276-32362F6D69C4}"/>
              </a:ext>
            </a:extLst>
          </p:cNvPr>
          <p:cNvGrpSpPr/>
          <p:nvPr/>
        </p:nvGrpSpPr>
        <p:grpSpPr>
          <a:xfrm>
            <a:off x="2814660" y="6473798"/>
            <a:ext cx="172800" cy="244080"/>
            <a:chOff x="2814660" y="6473798"/>
            <a:chExt cx="172800" cy="24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8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435EFC0D-7DDF-E987-61B7-7B703A4E2DBE}"/>
                    </a:ext>
                  </a:extLst>
                </p14:cNvPr>
                <p14:cNvContentPartPr/>
                <p14:nvPr/>
              </p14:nvContentPartPr>
              <p14:xfrm>
                <a:off x="2814660" y="6547238"/>
                <a:ext cx="139320" cy="12600"/>
              </p14:xfrm>
            </p:contentPart>
          </mc:Choice>
          <mc:Fallback xmlns=""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435EFC0D-7DDF-E987-61B7-7B703A4E2DBE}"/>
                    </a:ext>
                  </a:extLst>
                </p:cNvPr>
                <p:cNvPicPr/>
                <p:nvPr/>
              </p:nvPicPr>
              <p:blipFill>
                <a:blip r:embed="rId839"/>
                <a:stretch>
                  <a:fillRect/>
                </a:stretch>
              </p:blipFill>
              <p:spPr>
                <a:xfrm>
                  <a:off x="2808540" y="6541118"/>
                  <a:ext cx="1515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0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AFECF624-6D39-AECF-C810-B2E4022BD22D}"/>
                    </a:ext>
                  </a:extLst>
                </p14:cNvPr>
                <p14:cNvContentPartPr/>
                <p14:nvPr/>
              </p14:nvContentPartPr>
              <p14:xfrm>
                <a:off x="2833380" y="6633638"/>
                <a:ext cx="114840" cy="25200"/>
              </p14:xfrm>
            </p:contentPart>
          </mc:Choice>
          <mc:Fallback xmlns=""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AFECF624-6D39-AECF-C810-B2E4022BD22D}"/>
                    </a:ext>
                  </a:extLst>
                </p:cNvPr>
                <p:cNvPicPr/>
                <p:nvPr/>
              </p:nvPicPr>
              <p:blipFill>
                <a:blip r:embed="rId841"/>
                <a:stretch>
                  <a:fillRect/>
                </a:stretch>
              </p:blipFill>
              <p:spPr>
                <a:xfrm>
                  <a:off x="2827260" y="6627518"/>
                  <a:ext cx="1270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2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6CBEAA56-9443-3636-B165-D1759DD98715}"/>
                    </a:ext>
                  </a:extLst>
                </p14:cNvPr>
                <p14:cNvContentPartPr/>
                <p14:nvPr/>
              </p14:nvContentPartPr>
              <p14:xfrm>
                <a:off x="2871900" y="6473798"/>
                <a:ext cx="115560" cy="244080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6CBEAA56-9443-3636-B165-D1759DD98715}"/>
                    </a:ext>
                  </a:extLst>
                </p:cNvPr>
                <p:cNvPicPr/>
                <p:nvPr/>
              </p:nvPicPr>
              <p:blipFill>
                <a:blip r:embed="rId843"/>
                <a:stretch>
                  <a:fillRect/>
                </a:stretch>
              </p:blipFill>
              <p:spPr>
                <a:xfrm>
                  <a:off x="2865780" y="6467678"/>
                  <a:ext cx="127800" cy="25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1" name="Group 570">
            <a:extLst>
              <a:ext uri="{FF2B5EF4-FFF2-40B4-BE49-F238E27FC236}">
                <a16:creationId xmlns:a16="http://schemas.microsoft.com/office/drawing/2014/main" id="{C4274CF2-4A10-87CC-2A5D-10E90886ECF2}"/>
              </a:ext>
            </a:extLst>
          </p:cNvPr>
          <p:cNvGrpSpPr/>
          <p:nvPr/>
        </p:nvGrpSpPr>
        <p:grpSpPr>
          <a:xfrm>
            <a:off x="3173220" y="6431678"/>
            <a:ext cx="1049400" cy="277560"/>
            <a:chOff x="3173220" y="6431678"/>
            <a:chExt cx="1049400" cy="27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4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7DB34399-6289-A243-97DF-E34B000A1465}"/>
                    </a:ext>
                  </a:extLst>
                </p14:cNvPr>
                <p14:cNvContentPartPr/>
                <p14:nvPr/>
              </p14:nvContentPartPr>
              <p14:xfrm>
                <a:off x="3173220" y="6506198"/>
                <a:ext cx="107640" cy="25560"/>
              </p14:xfrm>
            </p:contentPart>
          </mc:Choice>
          <mc:Fallback xmlns=""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7DB34399-6289-A243-97DF-E34B000A1465}"/>
                    </a:ext>
                  </a:extLst>
                </p:cNvPr>
                <p:cNvPicPr/>
                <p:nvPr/>
              </p:nvPicPr>
              <p:blipFill>
                <a:blip r:embed="rId845"/>
                <a:stretch>
                  <a:fillRect/>
                </a:stretch>
              </p:blipFill>
              <p:spPr>
                <a:xfrm>
                  <a:off x="3167100" y="6500078"/>
                  <a:ext cx="1198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6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30713755-B729-52DA-8E47-D636FECDA718}"/>
                    </a:ext>
                  </a:extLst>
                </p14:cNvPr>
                <p14:cNvContentPartPr/>
                <p14:nvPr/>
              </p14:nvContentPartPr>
              <p14:xfrm>
                <a:off x="3238020" y="6506198"/>
                <a:ext cx="27720" cy="194040"/>
              </p14:xfrm>
            </p:contentPart>
          </mc:Choice>
          <mc:Fallback xmlns=""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30713755-B729-52DA-8E47-D636FECDA718}"/>
                    </a:ext>
                  </a:extLst>
                </p:cNvPr>
                <p:cNvPicPr/>
                <p:nvPr/>
              </p:nvPicPr>
              <p:blipFill>
                <a:blip r:embed="rId847"/>
                <a:stretch>
                  <a:fillRect/>
                </a:stretch>
              </p:blipFill>
              <p:spPr>
                <a:xfrm>
                  <a:off x="3231900" y="6500078"/>
                  <a:ext cx="399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8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1E9C1CC1-9782-0944-0545-2CE2242D6D62}"/>
                    </a:ext>
                  </a:extLst>
                </p14:cNvPr>
                <p14:cNvContentPartPr/>
                <p14:nvPr/>
              </p14:nvContentPartPr>
              <p14:xfrm>
                <a:off x="3311460" y="6498998"/>
                <a:ext cx="70560" cy="174960"/>
              </p14:xfrm>
            </p:contentPart>
          </mc:Choice>
          <mc:Fallback xmlns=""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1E9C1CC1-9782-0944-0545-2CE2242D6D62}"/>
                    </a:ext>
                  </a:extLst>
                </p:cNvPr>
                <p:cNvPicPr/>
                <p:nvPr/>
              </p:nvPicPr>
              <p:blipFill>
                <a:blip r:embed="rId849"/>
                <a:stretch>
                  <a:fillRect/>
                </a:stretch>
              </p:blipFill>
              <p:spPr>
                <a:xfrm>
                  <a:off x="3305340" y="6492878"/>
                  <a:ext cx="828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0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901C90EC-E6E8-7A16-90C3-93DD7D1EBA84}"/>
                    </a:ext>
                  </a:extLst>
                </p14:cNvPr>
                <p14:cNvContentPartPr/>
                <p14:nvPr/>
              </p14:nvContentPartPr>
              <p14:xfrm>
                <a:off x="3415860" y="6556238"/>
                <a:ext cx="80640" cy="108360"/>
              </p14:xfrm>
            </p:contentPart>
          </mc:Choice>
          <mc:Fallback xmlns=""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901C90EC-E6E8-7A16-90C3-93DD7D1EBA84}"/>
                    </a:ext>
                  </a:extLst>
                </p:cNvPr>
                <p:cNvPicPr/>
                <p:nvPr/>
              </p:nvPicPr>
              <p:blipFill>
                <a:blip r:embed="rId851"/>
                <a:stretch>
                  <a:fillRect/>
                </a:stretch>
              </p:blipFill>
              <p:spPr>
                <a:xfrm>
                  <a:off x="3409740" y="6550118"/>
                  <a:ext cx="928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2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9E5991DA-6DF7-AAD2-99B3-D4E6B54C3717}"/>
                    </a:ext>
                  </a:extLst>
                </p14:cNvPr>
                <p14:cNvContentPartPr/>
                <p14:nvPr/>
              </p14:nvContentPartPr>
              <p14:xfrm>
                <a:off x="3538980" y="6503678"/>
                <a:ext cx="86760" cy="20556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9E5991DA-6DF7-AAD2-99B3-D4E6B54C3717}"/>
                    </a:ext>
                  </a:extLst>
                </p:cNvPr>
                <p:cNvPicPr/>
                <p:nvPr/>
              </p:nvPicPr>
              <p:blipFill>
                <a:blip r:embed="rId853"/>
                <a:stretch>
                  <a:fillRect/>
                </a:stretch>
              </p:blipFill>
              <p:spPr>
                <a:xfrm>
                  <a:off x="3532860" y="6497558"/>
                  <a:ext cx="990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4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EAA2A86A-37D6-8EE7-445F-69447E21F987}"/>
                    </a:ext>
                  </a:extLst>
                </p14:cNvPr>
                <p14:cNvContentPartPr/>
                <p14:nvPr/>
              </p14:nvContentPartPr>
              <p14:xfrm>
                <a:off x="3732660" y="6443918"/>
                <a:ext cx="92880" cy="190080"/>
              </p14:xfrm>
            </p:contentPart>
          </mc:Choice>
          <mc:Fallback xmlns=""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EAA2A86A-37D6-8EE7-445F-69447E21F987}"/>
                    </a:ext>
                  </a:extLst>
                </p:cNvPr>
                <p:cNvPicPr/>
                <p:nvPr/>
              </p:nvPicPr>
              <p:blipFill>
                <a:blip r:embed="rId855"/>
                <a:stretch>
                  <a:fillRect/>
                </a:stretch>
              </p:blipFill>
              <p:spPr>
                <a:xfrm>
                  <a:off x="3726540" y="6437798"/>
                  <a:ext cx="1051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6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FC1C7E43-20DB-4CE8-6A2B-B84BE8C80794}"/>
                    </a:ext>
                  </a:extLst>
                </p14:cNvPr>
                <p14:cNvContentPartPr/>
                <p14:nvPr/>
              </p14:nvContentPartPr>
              <p14:xfrm>
                <a:off x="3727260" y="6561278"/>
                <a:ext cx="124200" cy="1764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FC1C7E43-20DB-4CE8-6A2B-B84BE8C80794}"/>
                    </a:ext>
                  </a:extLst>
                </p:cNvPr>
                <p:cNvPicPr/>
                <p:nvPr/>
              </p:nvPicPr>
              <p:blipFill>
                <a:blip r:embed="rId857"/>
                <a:stretch>
                  <a:fillRect/>
                </a:stretch>
              </p:blipFill>
              <p:spPr>
                <a:xfrm>
                  <a:off x="3721140" y="6555158"/>
                  <a:ext cx="1364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8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ED32DA7F-4E2A-0A79-498C-A7EC8886303E}"/>
                    </a:ext>
                  </a:extLst>
                </p14:cNvPr>
                <p14:cNvContentPartPr/>
                <p14:nvPr/>
              </p14:nvContentPartPr>
              <p14:xfrm>
                <a:off x="3942180" y="6431678"/>
                <a:ext cx="97560" cy="243360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ED32DA7F-4E2A-0A79-498C-A7EC8886303E}"/>
                    </a:ext>
                  </a:extLst>
                </p:cNvPr>
                <p:cNvPicPr/>
                <p:nvPr/>
              </p:nvPicPr>
              <p:blipFill>
                <a:blip r:embed="rId859"/>
                <a:stretch>
                  <a:fillRect/>
                </a:stretch>
              </p:blipFill>
              <p:spPr>
                <a:xfrm>
                  <a:off x="3936060" y="6425558"/>
                  <a:ext cx="1098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0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75C502B5-4EDD-CC77-1741-5EF74D7BCE91}"/>
                    </a:ext>
                  </a:extLst>
                </p14:cNvPr>
                <p14:cNvContentPartPr/>
                <p14:nvPr/>
              </p14:nvContentPartPr>
              <p14:xfrm>
                <a:off x="4140900" y="6443918"/>
                <a:ext cx="81720" cy="257040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75C502B5-4EDD-CC77-1741-5EF74D7BCE91}"/>
                    </a:ext>
                  </a:extLst>
                </p:cNvPr>
                <p:cNvPicPr/>
                <p:nvPr/>
              </p:nvPicPr>
              <p:blipFill>
                <a:blip r:embed="rId861"/>
                <a:stretch>
                  <a:fillRect/>
                </a:stretch>
              </p:blipFill>
              <p:spPr>
                <a:xfrm>
                  <a:off x="4134780" y="6437798"/>
                  <a:ext cx="93960" cy="26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0" name="Group 589">
            <a:extLst>
              <a:ext uri="{FF2B5EF4-FFF2-40B4-BE49-F238E27FC236}">
                <a16:creationId xmlns:a16="http://schemas.microsoft.com/office/drawing/2014/main" id="{0C5A1A0D-5EF3-384D-764D-5A8628213EFC}"/>
              </a:ext>
            </a:extLst>
          </p:cNvPr>
          <p:cNvGrpSpPr/>
          <p:nvPr/>
        </p:nvGrpSpPr>
        <p:grpSpPr>
          <a:xfrm>
            <a:off x="4225860" y="6299918"/>
            <a:ext cx="2062440" cy="553680"/>
            <a:chOff x="4225860" y="6299918"/>
            <a:chExt cx="2062440" cy="55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2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C52F1A9B-DF44-75C7-6922-43458B9AB55E}"/>
                    </a:ext>
                  </a:extLst>
                </p14:cNvPr>
                <p14:cNvContentPartPr/>
                <p14:nvPr/>
              </p14:nvContentPartPr>
              <p14:xfrm>
                <a:off x="5944860" y="6357878"/>
                <a:ext cx="21960" cy="209880"/>
              </p14:xfrm>
            </p:contentPart>
          </mc:Choice>
          <mc:Fallback xmlns=""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C52F1A9B-DF44-75C7-6922-43458B9AB55E}"/>
                    </a:ext>
                  </a:extLst>
                </p:cNvPr>
                <p:cNvPicPr/>
                <p:nvPr/>
              </p:nvPicPr>
              <p:blipFill>
                <a:blip r:embed="rId863"/>
                <a:stretch>
                  <a:fillRect/>
                </a:stretch>
              </p:blipFill>
              <p:spPr>
                <a:xfrm>
                  <a:off x="5938740" y="6351758"/>
                  <a:ext cx="342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4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A92868DD-8B3C-44F4-0A36-790E411AC15A}"/>
                    </a:ext>
                  </a:extLst>
                </p14:cNvPr>
                <p14:cNvContentPartPr/>
                <p14:nvPr/>
              </p14:nvContentPartPr>
              <p14:xfrm>
                <a:off x="5966100" y="6299918"/>
                <a:ext cx="322200" cy="232920"/>
              </p14:xfrm>
            </p:contentPart>
          </mc:Choice>
          <mc:Fallback xmlns=""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A92868DD-8B3C-44F4-0A36-790E411AC15A}"/>
                    </a:ext>
                  </a:extLst>
                </p:cNvPr>
                <p:cNvPicPr/>
                <p:nvPr/>
              </p:nvPicPr>
              <p:blipFill>
                <a:blip r:embed="rId865"/>
                <a:stretch>
                  <a:fillRect/>
                </a:stretch>
              </p:blipFill>
              <p:spPr>
                <a:xfrm>
                  <a:off x="5959980" y="6293798"/>
                  <a:ext cx="3344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6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40E08BC3-6053-AF2E-E6C7-4A78954958B9}"/>
                    </a:ext>
                  </a:extLst>
                </p14:cNvPr>
                <p14:cNvContentPartPr/>
                <p14:nvPr/>
              </p14:nvContentPartPr>
              <p14:xfrm>
                <a:off x="6047460" y="6696998"/>
                <a:ext cx="39240" cy="12960"/>
              </p14:xfrm>
            </p:contentPart>
          </mc:Choice>
          <mc:Fallback xmlns=""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40E08BC3-6053-AF2E-E6C7-4A78954958B9}"/>
                    </a:ext>
                  </a:extLst>
                </p:cNvPr>
                <p:cNvPicPr/>
                <p:nvPr/>
              </p:nvPicPr>
              <p:blipFill>
                <a:blip r:embed="rId867"/>
                <a:stretch>
                  <a:fillRect/>
                </a:stretch>
              </p:blipFill>
              <p:spPr>
                <a:xfrm>
                  <a:off x="6041340" y="6690878"/>
                  <a:ext cx="514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8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169ACFB1-7615-5BD5-C1FE-541DA643DE5C}"/>
                    </a:ext>
                  </a:extLst>
                </p14:cNvPr>
                <p14:cNvContentPartPr/>
                <p14:nvPr/>
              </p14:nvContentPartPr>
              <p14:xfrm>
                <a:off x="6045660" y="6696998"/>
                <a:ext cx="18720" cy="57600"/>
              </p14:xfrm>
            </p:contentPart>
          </mc:Choice>
          <mc:Fallback xmlns=""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169ACFB1-7615-5BD5-C1FE-541DA643DE5C}"/>
                    </a:ext>
                  </a:extLst>
                </p:cNvPr>
                <p:cNvPicPr/>
                <p:nvPr/>
              </p:nvPicPr>
              <p:blipFill>
                <a:blip r:embed="rId869"/>
                <a:stretch>
                  <a:fillRect/>
                </a:stretch>
              </p:blipFill>
              <p:spPr>
                <a:xfrm>
                  <a:off x="6039540" y="6690878"/>
                  <a:ext cx="309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0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C27483E3-5CCC-5A3B-5D1E-067A6397A61F}"/>
                    </a:ext>
                  </a:extLst>
                </p14:cNvPr>
                <p14:cNvContentPartPr/>
                <p14:nvPr/>
              </p14:nvContentPartPr>
              <p14:xfrm>
                <a:off x="6045660" y="6811838"/>
                <a:ext cx="28080" cy="7920"/>
              </p14:xfrm>
            </p:contentPart>
          </mc:Choice>
          <mc:Fallback xmlns=""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C27483E3-5CCC-5A3B-5D1E-067A6397A61F}"/>
                    </a:ext>
                  </a:extLst>
                </p:cNvPr>
                <p:cNvPicPr/>
                <p:nvPr/>
              </p:nvPicPr>
              <p:blipFill>
                <a:blip r:embed="rId871"/>
                <a:stretch>
                  <a:fillRect/>
                </a:stretch>
              </p:blipFill>
              <p:spPr>
                <a:xfrm>
                  <a:off x="6039540" y="6805718"/>
                  <a:ext cx="403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2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A79AB15D-5B37-0F2C-ED2E-C79BB6BCE5E0}"/>
                    </a:ext>
                  </a:extLst>
                </p14:cNvPr>
                <p14:cNvContentPartPr/>
                <p14:nvPr/>
              </p14:nvContentPartPr>
              <p14:xfrm>
                <a:off x="4225860" y="6531398"/>
                <a:ext cx="92880" cy="124560"/>
              </p14:xfrm>
            </p:contentPart>
          </mc:Choice>
          <mc:Fallback xmlns=""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A79AB15D-5B37-0F2C-ED2E-C79BB6BCE5E0}"/>
                    </a:ext>
                  </a:extLst>
                </p:cNvPr>
                <p:cNvPicPr/>
                <p:nvPr/>
              </p:nvPicPr>
              <p:blipFill>
                <a:blip r:embed="rId873"/>
                <a:stretch>
                  <a:fillRect/>
                </a:stretch>
              </p:blipFill>
              <p:spPr>
                <a:xfrm>
                  <a:off x="4219740" y="6525278"/>
                  <a:ext cx="1051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4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316AEF47-A588-17A0-389B-1379608F50A7}"/>
                    </a:ext>
                  </a:extLst>
                </p14:cNvPr>
                <p14:cNvContentPartPr/>
                <p14:nvPr/>
              </p14:nvContentPartPr>
              <p14:xfrm>
                <a:off x="4328820" y="6446438"/>
                <a:ext cx="58320" cy="50400"/>
              </p14:xfrm>
            </p:contentPart>
          </mc:Choice>
          <mc:Fallback xmlns=""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316AEF47-A588-17A0-389B-1379608F50A7}"/>
                    </a:ext>
                  </a:extLst>
                </p:cNvPr>
                <p:cNvPicPr/>
                <p:nvPr/>
              </p:nvPicPr>
              <p:blipFill>
                <a:blip r:embed="rId875"/>
                <a:stretch>
                  <a:fillRect/>
                </a:stretch>
              </p:blipFill>
              <p:spPr>
                <a:xfrm>
                  <a:off x="4322700" y="6440318"/>
                  <a:ext cx="705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6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AC82F663-732A-E589-A53E-DA516BAD5BB8}"/>
                    </a:ext>
                  </a:extLst>
                </p14:cNvPr>
                <p14:cNvContentPartPr/>
                <p14:nvPr/>
              </p14:nvContentPartPr>
              <p14:xfrm>
                <a:off x="4451220" y="6391718"/>
                <a:ext cx="26280" cy="239760"/>
              </p14:xfrm>
            </p:contentPart>
          </mc:Choice>
          <mc:Fallback xmlns=""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AC82F663-732A-E589-A53E-DA516BAD5BB8}"/>
                    </a:ext>
                  </a:extLst>
                </p:cNvPr>
                <p:cNvPicPr/>
                <p:nvPr/>
              </p:nvPicPr>
              <p:blipFill>
                <a:blip r:embed="rId877"/>
                <a:stretch>
                  <a:fillRect/>
                </a:stretch>
              </p:blipFill>
              <p:spPr>
                <a:xfrm>
                  <a:off x="4445100" y="6385598"/>
                  <a:ext cx="385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8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D5FDF22A-A2C2-4F44-32DC-154578612664}"/>
                    </a:ext>
                  </a:extLst>
                </p14:cNvPr>
                <p14:cNvContentPartPr/>
                <p14:nvPr/>
              </p14:nvContentPartPr>
              <p14:xfrm>
                <a:off x="4501260" y="6507278"/>
                <a:ext cx="78840" cy="120240"/>
              </p14:xfrm>
            </p:contentPart>
          </mc:Choice>
          <mc:Fallback xmlns=""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D5FDF22A-A2C2-4F44-32DC-154578612664}"/>
                    </a:ext>
                  </a:extLst>
                </p:cNvPr>
                <p:cNvPicPr/>
                <p:nvPr/>
              </p:nvPicPr>
              <p:blipFill>
                <a:blip r:embed="rId879"/>
                <a:stretch>
                  <a:fillRect/>
                </a:stretch>
              </p:blipFill>
              <p:spPr>
                <a:xfrm>
                  <a:off x="4495140" y="6501158"/>
                  <a:ext cx="910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0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1E3D36B3-FFA5-AD25-4A1D-207530D8E7A3}"/>
                    </a:ext>
                  </a:extLst>
                </p14:cNvPr>
                <p14:cNvContentPartPr/>
                <p14:nvPr/>
              </p14:nvContentPartPr>
              <p14:xfrm>
                <a:off x="4606020" y="6467678"/>
                <a:ext cx="98640" cy="308520"/>
              </p14:xfrm>
            </p:contentPart>
          </mc:Choice>
          <mc:Fallback xmlns=""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1E3D36B3-FFA5-AD25-4A1D-207530D8E7A3}"/>
                    </a:ext>
                  </a:extLst>
                </p:cNvPr>
                <p:cNvPicPr/>
                <p:nvPr/>
              </p:nvPicPr>
              <p:blipFill>
                <a:blip r:embed="rId881"/>
                <a:stretch>
                  <a:fillRect/>
                </a:stretch>
              </p:blipFill>
              <p:spPr>
                <a:xfrm>
                  <a:off x="4599900" y="6461558"/>
                  <a:ext cx="1108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2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FF715FB8-CB2F-13FF-937D-909DAB732727}"/>
                    </a:ext>
                  </a:extLst>
                </p14:cNvPr>
                <p14:cNvContentPartPr/>
                <p14:nvPr/>
              </p14:nvContentPartPr>
              <p14:xfrm>
                <a:off x="4772700" y="6498998"/>
                <a:ext cx="78120" cy="101160"/>
              </p14:xfrm>
            </p:contentPart>
          </mc:Choice>
          <mc:Fallback xmlns=""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FF715FB8-CB2F-13FF-937D-909DAB732727}"/>
                    </a:ext>
                  </a:extLst>
                </p:cNvPr>
                <p:cNvPicPr/>
                <p:nvPr/>
              </p:nvPicPr>
              <p:blipFill>
                <a:blip r:embed="rId883"/>
                <a:stretch>
                  <a:fillRect/>
                </a:stretch>
              </p:blipFill>
              <p:spPr>
                <a:xfrm>
                  <a:off x="4766580" y="6492878"/>
                  <a:ext cx="903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4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424EC372-5100-FFE8-3312-9E3E45957045}"/>
                    </a:ext>
                  </a:extLst>
                </p14:cNvPr>
                <p14:cNvContentPartPr/>
                <p14:nvPr/>
              </p14:nvContentPartPr>
              <p14:xfrm>
                <a:off x="4872420" y="6401438"/>
                <a:ext cx="63360" cy="301680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424EC372-5100-FFE8-3312-9E3E45957045}"/>
                    </a:ext>
                  </a:extLst>
                </p:cNvPr>
                <p:cNvPicPr/>
                <p:nvPr/>
              </p:nvPicPr>
              <p:blipFill>
                <a:blip r:embed="rId885"/>
                <a:stretch>
                  <a:fillRect/>
                </a:stretch>
              </p:blipFill>
              <p:spPr>
                <a:xfrm>
                  <a:off x="4866300" y="6395318"/>
                  <a:ext cx="7560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6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C88CD5D7-9844-A622-7BA1-6C8B25FAE9E1}"/>
                    </a:ext>
                  </a:extLst>
                </p14:cNvPr>
                <p14:cNvContentPartPr/>
                <p14:nvPr/>
              </p14:nvContentPartPr>
              <p14:xfrm>
                <a:off x="5029380" y="6483878"/>
                <a:ext cx="113040" cy="22680"/>
              </p14:xfrm>
            </p:contentPart>
          </mc:Choice>
          <mc:Fallback xmlns=""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C88CD5D7-9844-A622-7BA1-6C8B25FAE9E1}"/>
                    </a:ext>
                  </a:extLst>
                </p:cNvPr>
                <p:cNvPicPr/>
                <p:nvPr/>
              </p:nvPicPr>
              <p:blipFill>
                <a:blip r:embed="rId887"/>
                <a:stretch>
                  <a:fillRect/>
                </a:stretch>
              </p:blipFill>
              <p:spPr>
                <a:xfrm>
                  <a:off x="5023260" y="6477758"/>
                  <a:ext cx="1252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8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AE72ACE1-CC7A-E351-B3E7-22E55FD816A1}"/>
                    </a:ext>
                  </a:extLst>
                </p14:cNvPr>
                <p14:cNvContentPartPr/>
                <p14:nvPr/>
              </p14:nvContentPartPr>
              <p14:xfrm>
                <a:off x="5070060" y="6518798"/>
                <a:ext cx="87120" cy="25200"/>
              </p14:xfrm>
            </p:contentPart>
          </mc:Choice>
          <mc:Fallback xmlns=""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AE72ACE1-CC7A-E351-B3E7-22E55FD816A1}"/>
                    </a:ext>
                  </a:extLst>
                </p:cNvPr>
                <p:cNvPicPr/>
                <p:nvPr/>
              </p:nvPicPr>
              <p:blipFill>
                <a:blip r:embed="rId889"/>
                <a:stretch>
                  <a:fillRect/>
                </a:stretch>
              </p:blipFill>
              <p:spPr>
                <a:xfrm>
                  <a:off x="5063940" y="6512678"/>
                  <a:ext cx="993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0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B818BB11-1897-C862-BB48-DB2CBA308DBE}"/>
                    </a:ext>
                  </a:extLst>
                </p14:cNvPr>
                <p14:cNvContentPartPr/>
                <p14:nvPr/>
              </p14:nvContentPartPr>
              <p14:xfrm>
                <a:off x="5193900" y="6408998"/>
                <a:ext cx="3960" cy="10440"/>
              </p14:xfrm>
            </p:contentPart>
          </mc:Choice>
          <mc:Fallback xmlns=""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B818BB11-1897-C862-BB48-DB2CBA308DBE}"/>
                    </a:ext>
                  </a:extLst>
                </p:cNvPr>
                <p:cNvPicPr/>
                <p:nvPr/>
              </p:nvPicPr>
              <p:blipFill>
                <a:blip r:embed="rId891"/>
                <a:stretch>
                  <a:fillRect/>
                </a:stretch>
              </p:blipFill>
              <p:spPr>
                <a:xfrm>
                  <a:off x="5187780" y="6402878"/>
                  <a:ext cx="162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2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92103414-97B3-C76E-2162-3931BD7B7641}"/>
                    </a:ext>
                  </a:extLst>
                </p14:cNvPr>
                <p14:cNvContentPartPr/>
                <p14:nvPr/>
              </p14:nvContentPartPr>
              <p14:xfrm>
                <a:off x="5238180" y="6473798"/>
                <a:ext cx="112320" cy="232560"/>
              </p14:xfrm>
            </p:contentPart>
          </mc:Choice>
          <mc:Fallback xmlns=""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92103414-97B3-C76E-2162-3931BD7B7641}"/>
                    </a:ext>
                  </a:extLst>
                </p:cNvPr>
                <p:cNvPicPr/>
                <p:nvPr/>
              </p:nvPicPr>
              <p:blipFill>
                <a:blip r:embed="rId893"/>
                <a:stretch>
                  <a:fillRect/>
                </a:stretch>
              </p:blipFill>
              <p:spPr>
                <a:xfrm>
                  <a:off x="5232060" y="6467678"/>
                  <a:ext cx="1245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4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83968E7F-E92F-5926-AB40-DACCEF8A62B6}"/>
                    </a:ext>
                  </a:extLst>
                </p14:cNvPr>
                <p14:cNvContentPartPr/>
                <p14:nvPr/>
              </p14:nvContentPartPr>
              <p14:xfrm>
                <a:off x="5390100" y="6473798"/>
                <a:ext cx="81360" cy="247680"/>
              </p14:xfrm>
            </p:contentPart>
          </mc:Choice>
          <mc:Fallback xmlns=""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83968E7F-E92F-5926-AB40-DACCEF8A62B6}"/>
                    </a:ext>
                  </a:extLst>
                </p:cNvPr>
                <p:cNvPicPr/>
                <p:nvPr/>
              </p:nvPicPr>
              <p:blipFill>
                <a:blip r:embed="rId895"/>
                <a:stretch>
                  <a:fillRect/>
                </a:stretch>
              </p:blipFill>
              <p:spPr>
                <a:xfrm>
                  <a:off x="5383980" y="6467678"/>
                  <a:ext cx="936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6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CB4423B5-3291-2133-3992-8083CBED131D}"/>
                    </a:ext>
                  </a:extLst>
                </p14:cNvPr>
                <p14:cNvContentPartPr/>
                <p14:nvPr/>
              </p14:nvContentPartPr>
              <p14:xfrm>
                <a:off x="5463540" y="6478838"/>
                <a:ext cx="89640" cy="209520"/>
              </p14:xfrm>
            </p:contentPart>
          </mc:Choice>
          <mc:Fallback xmlns=""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CB4423B5-3291-2133-3992-8083CBED131D}"/>
                    </a:ext>
                  </a:extLst>
                </p:cNvPr>
                <p:cNvPicPr/>
                <p:nvPr/>
              </p:nvPicPr>
              <p:blipFill>
                <a:blip r:embed="rId897"/>
                <a:stretch>
                  <a:fillRect/>
                </a:stretch>
              </p:blipFill>
              <p:spPr>
                <a:xfrm>
                  <a:off x="5457420" y="6472718"/>
                  <a:ext cx="1018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8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C8223F35-8637-8518-2574-C6229F9A774C}"/>
                    </a:ext>
                  </a:extLst>
                </p14:cNvPr>
                <p14:cNvContentPartPr/>
                <p14:nvPr/>
              </p14:nvContentPartPr>
              <p14:xfrm>
                <a:off x="5572620" y="6563798"/>
                <a:ext cx="67680" cy="289800"/>
              </p14:xfrm>
            </p:contentPart>
          </mc:Choice>
          <mc:Fallback xmlns=""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C8223F35-8637-8518-2574-C6229F9A774C}"/>
                    </a:ext>
                  </a:extLst>
                </p:cNvPr>
                <p:cNvPicPr/>
                <p:nvPr/>
              </p:nvPicPr>
              <p:blipFill>
                <a:blip r:embed="rId899"/>
                <a:stretch>
                  <a:fillRect/>
                </a:stretch>
              </p:blipFill>
              <p:spPr>
                <a:xfrm>
                  <a:off x="5566500" y="6557678"/>
                  <a:ext cx="799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0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00B352FD-D949-56B2-1B2C-9B2A19F62B95}"/>
                    </a:ext>
                  </a:extLst>
                </p14:cNvPr>
                <p14:cNvContentPartPr/>
                <p14:nvPr/>
              </p14:nvContentPartPr>
              <p14:xfrm>
                <a:off x="5684940" y="6613478"/>
                <a:ext cx="67320" cy="109800"/>
              </p14:xfrm>
            </p:contentPart>
          </mc:Choice>
          <mc:Fallback xmlns=""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00B352FD-D949-56B2-1B2C-9B2A19F62B95}"/>
                    </a:ext>
                  </a:extLst>
                </p:cNvPr>
                <p:cNvPicPr/>
                <p:nvPr/>
              </p:nvPicPr>
              <p:blipFill>
                <a:blip r:embed="rId901"/>
                <a:stretch>
                  <a:fillRect/>
                </a:stretch>
              </p:blipFill>
              <p:spPr>
                <a:xfrm>
                  <a:off x="5678820" y="6607358"/>
                  <a:ext cx="79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2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D0A43913-DA5B-0D75-E820-EE10E4333503}"/>
                    </a:ext>
                  </a:extLst>
                </p14:cNvPr>
                <p14:cNvContentPartPr/>
                <p14:nvPr/>
              </p14:nvContentPartPr>
              <p14:xfrm>
                <a:off x="5753700" y="6513758"/>
                <a:ext cx="96840" cy="274680"/>
              </p14:xfrm>
            </p:contentPart>
          </mc:Choice>
          <mc:Fallback xmlns=""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D0A43913-DA5B-0D75-E820-EE10E4333503}"/>
                    </a:ext>
                  </a:extLst>
                </p:cNvPr>
                <p:cNvPicPr/>
                <p:nvPr/>
              </p:nvPicPr>
              <p:blipFill>
                <a:blip r:embed="rId903"/>
                <a:stretch>
                  <a:fillRect/>
                </a:stretch>
              </p:blipFill>
              <p:spPr>
                <a:xfrm>
                  <a:off x="5747580" y="6507638"/>
                  <a:ext cx="109080" cy="28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id="{8AE001F2-E993-A3D3-0E2A-065CE99FEB18}"/>
              </a:ext>
            </a:extLst>
          </p:cNvPr>
          <p:cNvGrpSpPr/>
          <p:nvPr/>
        </p:nvGrpSpPr>
        <p:grpSpPr>
          <a:xfrm>
            <a:off x="6113700" y="597518"/>
            <a:ext cx="1168560" cy="1100520"/>
            <a:chOff x="6113700" y="597518"/>
            <a:chExt cx="1168560" cy="11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4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64F0EBAC-0716-B69B-661F-9E85A736EA41}"/>
                    </a:ext>
                  </a:extLst>
                </p14:cNvPr>
                <p14:cNvContentPartPr/>
                <p14:nvPr/>
              </p14:nvContentPartPr>
              <p14:xfrm>
                <a:off x="6113700" y="631358"/>
                <a:ext cx="1164240" cy="1066680"/>
              </p14:xfrm>
            </p:contentPart>
          </mc:Choice>
          <mc:Fallback xmlns=""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64F0EBAC-0716-B69B-661F-9E85A736EA41}"/>
                    </a:ext>
                  </a:extLst>
                </p:cNvPr>
                <p:cNvPicPr/>
                <p:nvPr/>
              </p:nvPicPr>
              <p:blipFill>
                <a:blip r:embed="rId905"/>
                <a:stretch>
                  <a:fillRect/>
                </a:stretch>
              </p:blipFill>
              <p:spPr>
                <a:xfrm>
                  <a:off x="6107580" y="625238"/>
                  <a:ext cx="1176480" cy="10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6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22AC101F-7B6C-2CE0-EA7F-9B6E2E22697F}"/>
                    </a:ext>
                  </a:extLst>
                </p14:cNvPr>
                <p14:cNvContentPartPr/>
                <p14:nvPr/>
              </p14:nvContentPartPr>
              <p14:xfrm>
                <a:off x="7131780" y="597518"/>
                <a:ext cx="150480" cy="188640"/>
              </p14:xfrm>
            </p:contentPart>
          </mc:Choice>
          <mc:Fallback xmlns=""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22AC101F-7B6C-2CE0-EA7F-9B6E2E22697F}"/>
                    </a:ext>
                  </a:extLst>
                </p:cNvPr>
                <p:cNvPicPr/>
                <p:nvPr/>
              </p:nvPicPr>
              <p:blipFill>
                <a:blip r:embed="rId907"/>
                <a:stretch>
                  <a:fillRect/>
                </a:stretch>
              </p:blipFill>
              <p:spPr>
                <a:xfrm>
                  <a:off x="7125660" y="591398"/>
                  <a:ext cx="16272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5" name="Group 604">
            <a:extLst>
              <a:ext uri="{FF2B5EF4-FFF2-40B4-BE49-F238E27FC236}">
                <a16:creationId xmlns:a16="http://schemas.microsoft.com/office/drawing/2014/main" id="{FCE57DAB-EAD8-1D66-DA09-9FFCD6407B70}"/>
              </a:ext>
            </a:extLst>
          </p:cNvPr>
          <p:cNvGrpSpPr/>
          <p:nvPr/>
        </p:nvGrpSpPr>
        <p:grpSpPr>
          <a:xfrm>
            <a:off x="7589700" y="333998"/>
            <a:ext cx="1555920" cy="285120"/>
            <a:chOff x="7589700" y="333998"/>
            <a:chExt cx="1555920" cy="28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8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FC36B54E-65D4-95F4-B088-1BA2371CCCC3}"/>
                    </a:ext>
                  </a:extLst>
                </p14:cNvPr>
                <p14:cNvContentPartPr/>
                <p14:nvPr/>
              </p14:nvContentPartPr>
              <p14:xfrm>
                <a:off x="7589700" y="333998"/>
                <a:ext cx="166680" cy="282960"/>
              </p14:xfrm>
            </p:contentPart>
          </mc:Choice>
          <mc:Fallback xmlns=""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FC36B54E-65D4-95F4-B088-1BA2371CCCC3}"/>
                    </a:ext>
                  </a:extLst>
                </p:cNvPr>
                <p:cNvPicPr/>
                <p:nvPr/>
              </p:nvPicPr>
              <p:blipFill>
                <a:blip r:embed="rId909"/>
                <a:stretch>
                  <a:fillRect/>
                </a:stretch>
              </p:blipFill>
              <p:spPr>
                <a:xfrm>
                  <a:off x="7583580" y="327878"/>
                  <a:ext cx="1789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0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F865E858-E2EA-CEA5-C2C8-00D23159BB6D}"/>
                    </a:ext>
                  </a:extLst>
                </p14:cNvPr>
                <p14:cNvContentPartPr/>
                <p14:nvPr/>
              </p14:nvContentPartPr>
              <p14:xfrm>
                <a:off x="7716780" y="476918"/>
                <a:ext cx="117000" cy="72720"/>
              </p14:xfrm>
            </p:contentPart>
          </mc:Choice>
          <mc:Fallback xmlns=""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F865E858-E2EA-CEA5-C2C8-00D23159BB6D}"/>
                    </a:ext>
                  </a:extLst>
                </p:cNvPr>
                <p:cNvPicPr/>
                <p:nvPr/>
              </p:nvPicPr>
              <p:blipFill>
                <a:blip r:embed="rId911"/>
                <a:stretch>
                  <a:fillRect/>
                </a:stretch>
              </p:blipFill>
              <p:spPr>
                <a:xfrm>
                  <a:off x="7710660" y="470798"/>
                  <a:ext cx="1292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2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9A849743-C209-AF4E-5A98-1B9D194F0029}"/>
                    </a:ext>
                  </a:extLst>
                </p14:cNvPr>
                <p14:cNvContentPartPr/>
                <p14:nvPr/>
              </p14:nvContentPartPr>
              <p14:xfrm>
                <a:off x="7894620" y="496718"/>
                <a:ext cx="116640" cy="75240"/>
              </p14:xfrm>
            </p:contentPart>
          </mc:Choice>
          <mc:Fallback xmlns=""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9A849743-C209-AF4E-5A98-1B9D194F0029}"/>
                    </a:ext>
                  </a:extLst>
                </p:cNvPr>
                <p:cNvPicPr/>
                <p:nvPr/>
              </p:nvPicPr>
              <p:blipFill>
                <a:blip r:embed="rId913"/>
                <a:stretch>
                  <a:fillRect/>
                </a:stretch>
              </p:blipFill>
              <p:spPr>
                <a:xfrm>
                  <a:off x="7888500" y="490598"/>
                  <a:ext cx="1288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4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681F4D19-9BDC-DC31-F76D-2243E7872047}"/>
                    </a:ext>
                  </a:extLst>
                </p14:cNvPr>
                <p14:cNvContentPartPr/>
                <p14:nvPr/>
              </p14:nvContentPartPr>
              <p14:xfrm>
                <a:off x="8049420" y="379358"/>
                <a:ext cx="126360" cy="187560"/>
              </p14:xfrm>
            </p:contentPart>
          </mc:Choice>
          <mc:Fallback xmlns=""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681F4D19-9BDC-DC31-F76D-2243E7872047}"/>
                    </a:ext>
                  </a:extLst>
                </p:cNvPr>
                <p:cNvPicPr/>
                <p:nvPr/>
              </p:nvPicPr>
              <p:blipFill>
                <a:blip r:embed="rId915"/>
                <a:stretch>
                  <a:fillRect/>
                </a:stretch>
              </p:blipFill>
              <p:spPr>
                <a:xfrm>
                  <a:off x="8043300" y="373238"/>
                  <a:ext cx="1386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6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1D82CB4A-8E9D-7358-02F4-5A01480FF1C6}"/>
                    </a:ext>
                  </a:extLst>
                </p14:cNvPr>
                <p14:cNvContentPartPr/>
                <p14:nvPr/>
              </p14:nvContentPartPr>
              <p14:xfrm>
                <a:off x="8206740" y="344438"/>
                <a:ext cx="118440" cy="224640"/>
              </p14:xfrm>
            </p:contentPart>
          </mc:Choice>
          <mc:Fallback xmlns="">
            <p:pic>
              <p:nvPicPr>
                <p:cNvPr id="599" name="Ink 598">
                  <a:extLst>
                    <a:ext uri="{FF2B5EF4-FFF2-40B4-BE49-F238E27FC236}">
                      <a16:creationId xmlns:a16="http://schemas.microsoft.com/office/drawing/2014/main" id="{1D82CB4A-8E9D-7358-02F4-5A01480FF1C6}"/>
                    </a:ext>
                  </a:extLst>
                </p:cNvPr>
                <p:cNvPicPr/>
                <p:nvPr/>
              </p:nvPicPr>
              <p:blipFill>
                <a:blip r:embed="rId917"/>
                <a:stretch>
                  <a:fillRect/>
                </a:stretch>
              </p:blipFill>
              <p:spPr>
                <a:xfrm>
                  <a:off x="8200620" y="338318"/>
                  <a:ext cx="1306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8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7F9ABFAF-9F29-CA28-E28A-B524A6400DC1}"/>
                    </a:ext>
                  </a:extLst>
                </p14:cNvPr>
                <p14:cNvContentPartPr/>
                <p14:nvPr/>
              </p14:nvContentPartPr>
              <p14:xfrm>
                <a:off x="8339580" y="469358"/>
                <a:ext cx="146160" cy="95040"/>
              </p14:xfrm>
            </p:contentPart>
          </mc:Choice>
          <mc:Fallback xmlns=""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7F9ABFAF-9F29-CA28-E28A-B524A6400DC1}"/>
                    </a:ext>
                  </a:extLst>
                </p:cNvPr>
                <p:cNvPicPr/>
                <p:nvPr/>
              </p:nvPicPr>
              <p:blipFill>
                <a:blip r:embed="rId919"/>
                <a:stretch>
                  <a:fillRect/>
                </a:stretch>
              </p:blipFill>
              <p:spPr>
                <a:xfrm>
                  <a:off x="8333460" y="463238"/>
                  <a:ext cx="1584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0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481DA76B-C196-5E84-398A-9BA2AE757407}"/>
                    </a:ext>
                  </a:extLst>
                </p14:cNvPr>
                <p14:cNvContentPartPr/>
                <p14:nvPr/>
              </p14:nvContentPartPr>
              <p14:xfrm>
                <a:off x="8371260" y="372158"/>
                <a:ext cx="29880" cy="87480"/>
              </p14:xfrm>
            </p:contentPart>
          </mc:Choice>
          <mc:Fallback xmlns=""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481DA76B-C196-5E84-398A-9BA2AE757407}"/>
                    </a:ext>
                  </a:extLst>
                </p:cNvPr>
                <p:cNvPicPr/>
                <p:nvPr/>
              </p:nvPicPr>
              <p:blipFill>
                <a:blip r:embed="rId921"/>
                <a:stretch>
                  <a:fillRect/>
                </a:stretch>
              </p:blipFill>
              <p:spPr>
                <a:xfrm>
                  <a:off x="8365140" y="366038"/>
                  <a:ext cx="421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2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DDA37148-C892-178C-D698-86DA98DB1D66}"/>
                    </a:ext>
                  </a:extLst>
                </p14:cNvPr>
                <p14:cNvContentPartPr/>
                <p14:nvPr/>
              </p14:nvContentPartPr>
              <p14:xfrm>
                <a:off x="8461620" y="391958"/>
                <a:ext cx="29880" cy="72720"/>
              </p14:xfrm>
            </p:contentPart>
          </mc:Choice>
          <mc:Fallback xmlns=""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DDA37148-C892-178C-D698-86DA98DB1D66}"/>
                    </a:ext>
                  </a:extLst>
                </p:cNvPr>
                <p:cNvPicPr/>
                <p:nvPr/>
              </p:nvPicPr>
              <p:blipFill>
                <a:blip r:embed="rId923"/>
                <a:stretch>
                  <a:fillRect/>
                </a:stretch>
              </p:blipFill>
              <p:spPr>
                <a:xfrm>
                  <a:off x="8455500" y="385838"/>
                  <a:ext cx="421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4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1F58F8A9-4841-D919-68EE-12F121B12709}"/>
                    </a:ext>
                  </a:extLst>
                </p14:cNvPr>
                <p14:cNvContentPartPr/>
                <p14:nvPr/>
              </p14:nvContentPartPr>
              <p14:xfrm>
                <a:off x="8548380" y="499238"/>
                <a:ext cx="177840" cy="105120"/>
              </p14:xfrm>
            </p:contentPart>
          </mc:Choice>
          <mc:Fallback xmlns=""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1F58F8A9-4841-D919-68EE-12F121B12709}"/>
                    </a:ext>
                  </a:extLst>
                </p:cNvPr>
                <p:cNvPicPr/>
                <p:nvPr/>
              </p:nvPicPr>
              <p:blipFill>
                <a:blip r:embed="rId925"/>
                <a:stretch>
                  <a:fillRect/>
                </a:stretch>
              </p:blipFill>
              <p:spPr>
                <a:xfrm>
                  <a:off x="8542260" y="493118"/>
                  <a:ext cx="1900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6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A4449A6A-4CFE-0296-18F8-EE7E6BA31FC7}"/>
                    </a:ext>
                  </a:extLst>
                </p14:cNvPr>
                <p14:cNvContentPartPr/>
                <p14:nvPr/>
              </p14:nvContentPartPr>
              <p14:xfrm>
                <a:off x="8759700" y="481598"/>
                <a:ext cx="385920" cy="137520"/>
              </p14:xfrm>
            </p:contentPart>
          </mc:Choice>
          <mc:Fallback xmlns=""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A4449A6A-4CFE-0296-18F8-EE7E6BA31FC7}"/>
                    </a:ext>
                  </a:extLst>
                </p:cNvPr>
                <p:cNvPicPr/>
                <p:nvPr/>
              </p:nvPicPr>
              <p:blipFill>
                <a:blip r:embed="rId927"/>
                <a:stretch>
                  <a:fillRect/>
                </a:stretch>
              </p:blipFill>
              <p:spPr>
                <a:xfrm>
                  <a:off x="8753580" y="475478"/>
                  <a:ext cx="398160" cy="14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8">
            <p14:nvContentPartPr>
              <p14:cNvPr id="606" name="Ink 605">
                <a:extLst>
                  <a:ext uri="{FF2B5EF4-FFF2-40B4-BE49-F238E27FC236}">
                    <a16:creationId xmlns:a16="http://schemas.microsoft.com/office/drawing/2014/main" id="{C81B2AD3-02FC-4D20-A22A-C083394F2403}"/>
                  </a:ext>
                </a:extLst>
              </p14:cNvPr>
              <p14:cNvContentPartPr/>
              <p14:nvPr/>
            </p14:nvContentPartPr>
            <p14:xfrm>
              <a:off x="7563060" y="723518"/>
              <a:ext cx="1661760" cy="25200"/>
            </p14:xfrm>
          </p:contentPart>
        </mc:Choice>
        <mc:Fallback xmlns="">
          <p:pic>
            <p:nvPicPr>
              <p:cNvPr id="606" name="Ink 605">
                <a:extLst>
                  <a:ext uri="{FF2B5EF4-FFF2-40B4-BE49-F238E27FC236}">
                    <a16:creationId xmlns:a16="http://schemas.microsoft.com/office/drawing/2014/main" id="{C81B2AD3-02FC-4D20-A22A-C083394F2403}"/>
                  </a:ext>
                </a:extLst>
              </p:cNvPr>
              <p:cNvPicPr/>
              <p:nvPr/>
            </p:nvPicPr>
            <p:blipFill>
              <a:blip r:embed="rId929"/>
              <a:stretch>
                <a:fillRect/>
              </a:stretch>
            </p:blipFill>
            <p:spPr>
              <a:xfrm>
                <a:off x="7556940" y="717398"/>
                <a:ext cx="1674000" cy="3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9" name="Group 608">
            <a:extLst>
              <a:ext uri="{FF2B5EF4-FFF2-40B4-BE49-F238E27FC236}">
                <a16:creationId xmlns:a16="http://schemas.microsoft.com/office/drawing/2014/main" id="{E11566BD-3035-9389-255B-4B71B63B3EE0}"/>
              </a:ext>
            </a:extLst>
          </p:cNvPr>
          <p:cNvGrpSpPr/>
          <p:nvPr/>
        </p:nvGrpSpPr>
        <p:grpSpPr>
          <a:xfrm>
            <a:off x="7515540" y="1069118"/>
            <a:ext cx="276120" cy="285840"/>
            <a:chOff x="7515540" y="1069118"/>
            <a:chExt cx="276120" cy="28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0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2B3DCF3C-3492-6CC0-028F-28C30EF2E149}"/>
                    </a:ext>
                  </a:extLst>
                </p14:cNvPr>
                <p14:cNvContentPartPr/>
                <p14:nvPr/>
              </p14:nvContentPartPr>
              <p14:xfrm>
                <a:off x="7530660" y="1155878"/>
                <a:ext cx="116640" cy="171000"/>
              </p14:xfrm>
            </p:contentPart>
          </mc:Choice>
          <mc:Fallback xmlns="">
            <p:pic>
              <p:nvPicPr>
                <p:cNvPr id="607" name="Ink 606">
                  <a:extLst>
                    <a:ext uri="{FF2B5EF4-FFF2-40B4-BE49-F238E27FC236}">
                      <a16:creationId xmlns:a16="http://schemas.microsoft.com/office/drawing/2014/main" id="{2B3DCF3C-3492-6CC0-028F-28C30EF2E149}"/>
                    </a:ext>
                  </a:extLst>
                </p:cNvPr>
                <p:cNvPicPr/>
                <p:nvPr/>
              </p:nvPicPr>
              <p:blipFill>
                <a:blip r:embed="rId931"/>
                <a:stretch>
                  <a:fillRect/>
                </a:stretch>
              </p:blipFill>
              <p:spPr>
                <a:xfrm>
                  <a:off x="7524540" y="1149758"/>
                  <a:ext cx="1288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2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E5F8EE66-16B3-BB48-8E2A-E79EB5DAD5DB}"/>
                    </a:ext>
                  </a:extLst>
                </p14:cNvPr>
                <p14:cNvContentPartPr/>
                <p14:nvPr/>
              </p14:nvContentPartPr>
              <p14:xfrm>
                <a:off x="7515540" y="1069118"/>
                <a:ext cx="276120" cy="285840"/>
              </p14:xfrm>
            </p:contentPart>
          </mc:Choice>
          <mc:Fallback xmlns="">
            <p:pic>
              <p:nvPicPr>
                <p:cNvPr id="608" name="Ink 607">
                  <a:extLst>
                    <a:ext uri="{FF2B5EF4-FFF2-40B4-BE49-F238E27FC236}">
                      <a16:creationId xmlns:a16="http://schemas.microsoft.com/office/drawing/2014/main" id="{E5F8EE66-16B3-BB48-8E2A-E79EB5DAD5DB}"/>
                    </a:ext>
                  </a:extLst>
                </p:cNvPr>
                <p:cNvPicPr/>
                <p:nvPr/>
              </p:nvPicPr>
              <p:blipFill>
                <a:blip r:embed="rId933"/>
                <a:stretch>
                  <a:fillRect/>
                </a:stretch>
              </p:blipFill>
              <p:spPr>
                <a:xfrm>
                  <a:off x="7509420" y="1062998"/>
                  <a:ext cx="288360" cy="29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0" name="Group 619">
            <a:extLst>
              <a:ext uri="{FF2B5EF4-FFF2-40B4-BE49-F238E27FC236}">
                <a16:creationId xmlns:a16="http://schemas.microsoft.com/office/drawing/2014/main" id="{107135A0-E85F-7808-9BEC-131FA7DE46C0}"/>
              </a:ext>
            </a:extLst>
          </p:cNvPr>
          <p:cNvGrpSpPr/>
          <p:nvPr/>
        </p:nvGrpSpPr>
        <p:grpSpPr>
          <a:xfrm>
            <a:off x="7872300" y="1035278"/>
            <a:ext cx="882720" cy="254880"/>
            <a:chOff x="7872300" y="1035278"/>
            <a:chExt cx="882720" cy="25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4">
              <p14:nvContentPartPr>
                <p14:cNvPr id="610" name="Ink 609">
                  <a:extLst>
                    <a:ext uri="{FF2B5EF4-FFF2-40B4-BE49-F238E27FC236}">
                      <a16:creationId xmlns:a16="http://schemas.microsoft.com/office/drawing/2014/main" id="{AF4F3877-BFBE-9ED4-0994-24822333B8A4}"/>
                    </a:ext>
                  </a:extLst>
                </p14:cNvPr>
                <p14:cNvContentPartPr/>
                <p14:nvPr/>
              </p14:nvContentPartPr>
              <p14:xfrm>
                <a:off x="7903620" y="1035278"/>
                <a:ext cx="59400" cy="238320"/>
              </p14:xfrm>
            </p:contentPart>
          </mc:Choice>
          <mc:Fallback xmlns="">
            <p:pic>
              <p:nvPicPr>
                <p:cNvPr id="610" name="Ink 609">
                  <a:extLst>
                    <a:ext uri="{FF2B5EF4-FFF2-40B4-BE49-F238E27FC236}">
                      <a16:creationId xmlns:a16="http://schemas.microsoft.com/office/drawing/2014/main" id="{AF4F3877-BFBE-9ED4-0994-24822333B8A4}"/>
                    </a:ext>
                  </a:extLst>
                </p:cNvPr>
                <p:cNvPicPr/>
                <p:nvPr/>
              </p:nvPicPr>
              <p:blipFill>
                <a:blip r:embed="rId935"/>
                <a:stretch>
                  <a:fillRect/>
                </a:stretch>
              </p:blipFill>
              <p:spPr>
                <a:xfrm>
                  <a:off x="7897500" y="1029158"/>
                  <a:ext cx="716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6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0B6E4AEB-9EC1-863E-CBCF-FB82EDD00724}"/>
                    </a:ext>
                  </a:extLst>
                </p14:cNvPr>
                <p14:cNvContentPartPr/>
                <p14:nvPr/>
              </p14:nvContentPartPr>
              <p14:xfrm>
                <a:off x="7872300" y="1047878"/>
                <a:ext cx="192960" cy="242280"/>
              </p14:xfrm>
            </p:contentPart>
          </mc:Choice>
          <mc:Fallback xmlns=""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0B6E4AEB-9EC1-863E-CBCF-FB82EDD00724}"/>
                    </a:ext>
                  </a:extLst>
                </p:cNvPr>
                <p:cNvPicPr/>
                <p:nvPr/>
              </p:nvPicPr>
              <p:blipFill>
                <a:blip r:embed="rId937"/>
                <a:stretch>
                  <a:fillRect/>
                </a:stretch>
              </p:blipFill>
              <p:spPr>
                <a:xfrm>
                  <a:off x="7866180" y="1041758"/>
                  <a:ext cx="2052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8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928C7028-8E8D-1611-1043-4D26A58EEE3D}"/>
                    </a:ext>
                  </a:extLst>
                </p14:cNvPr>
                <p14:cNvContentPartPr/>
                <p14:nvPr/>
              </p14:nvContentPartPr>
              <p14:xfrm>
                <a:off x="8105220" y="1117718"/>
                <a:ext cx="92880" cy="360"/>
              </p14:xfrm>
            </p:contentPart>
          </mc:Choice>
          <mc:Fallback xmlns=""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928C7028-8E8D-1611-1043-4D26A58EEE3D}"/>
                    </a:ext>
                  </a:extLst>
                </p:cNvPr>
                <p:cNvPicPr/>
                <p:nvPr/>
              </p:nvPicPr>
              <p:blipFill>
                <a:blip r:embed="rId939"/>
                <a:stretch>
                  <a:fillRect/>
                </a:stretch>
              </p:blipFill>
              <p:spPr>
                <a:xfrm>
                  <a:off x="8099100" y="1111598"/>
                  <a:ext cx="1051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0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0343D026-AEDE-A3B7-C3F0-9C270383221F}"/>
                    </a:ext>
                  </a:extLst>
                </p14:cNvPr>
                <p14:cNvContentPartPr/>
                <p14:nvPr/>
              </p14:nvContentPartPr>
              <p14:xfrm>
                <a:off x="8095860" y="1162358"/>
                <a:ext cx="7920" cy="105120"/>
              </p14:xfrm>
            </p:contentPart>
          </mc:Choice>
          <mc:Fallback xmlns=""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0343D026-AEDE-A3B7-C3F0-9C270383221F}"/>
                    </a:ext>
                  </a:extLst>
                </p:cNvPr>
                <p:cNvPicPr/>
                <p:nvPr/>
              </p:nvPicPr>
              <p:blipFill>
                <a:blip r:embed="rId941"/>
                <a:stretch>
                  <a:fillRect/>
                </a:stretch>
              </p:blipFill>
              <p:spPr>
                <a:xfrm>
                  <a:off x="8089740" y="1156238"/>
                  <a:ext cx="201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2">
              <p14:nvContentPartPr>
                <p14:cNvPr id="614" name="Ink 613">
                  <a:extLst>
                    <a:ext uri="{FF2B5EF4-FFF2-40B4-BE49-F238E27FC236}">
                      <a16:creationId xmlns:a16="http://schemas.microsoft.com/office/drawing/2014/main" id="{3D1A830E-2D1A-CD99-0F90-462A282BC844}"/>
                    </a:ext>
                  </a:extLst>
                </p14:cNvPr>
                <p14:cNvContentPartPr/>
                <p14:nvPr/>
              </p14:nvContentPartPr>
              <p14:xfrm>
                <a:off x="8173260" y="1185038"/>
                <a:ext cx="109440" cy="71280"/>
              </p14:xfrm>
            </p:contentPart>
          </mc:Choice>
          <mc:Fallback xmlns="">
            <p:pic>
              <p:nvPicPr>
                <p:cNvPr id="614" name="Ink 613">
                  <a:extLst>
                    <a:ext uri="{FF2B5EF4-FFF2-40B4-BE49-F238E27FC236}">
                      <a16:creationId xmlns:a16="http://schemas.microsoft.com/office/drawing/2014/main" id="{3D1A830E-2D1A-CD99-0F90-462A282BC844}"/>
                    </a:ext>
                  </a:extLst>
                </p:cNvPr>
                <p:cNvPicPr/>
                <p:nvPr/>
              </p:nvPicPr>
              <p:blipFill>
                <a:blip r:embed="rId943"/>
                <a:stretch>
                  <a:fillRect/>
                </a:stretch>
              </p:blipFill>
              <p:spPr>
                <a:xfrm>
                  <a:off x="8167140" y="1178918"/>
                  <a:ext cx="1216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4">
              <p14:nvContentPartPr>
                <p14:cNvPr id="615" name="Ink 614">
                  <a:extLst>
                    <a:ext uri="{FF2B5EF4-FFF2-40B4-BE49-F238E27FC236}">
                      <a16:creationId xmlns:a16="http://schemas.microsoft.com/office/drawing/2014/main" id="{7FAFCF53-0508-CCA4-37D0-C94F0CE59BC2}"/>
                    </a:ext>
                  </a:extLst>
                </p14:cNvPr>
                <p14:cNvContentPartPr/>
                <p14:nvPr/>
              </p14:nvContentPartPr>
              <p14:xfrm>
                <a:off x="8303580" y="1182518"/>
                <a:ext cx="102960" cy="78480"/>
              </p14:xfrm>
            </p:contentPart>
          </mc:Choice>
          <mc:Fallback xmlns="">
            <p:pic>
              <p:nvPicPr>
                <p:cNvPr id="615" name="Ink 614">
                  <a:extLst>
                    <a:ext uri="{FF2B5EF4-FFF2-40B4-BE49-F238E27FC236}">
                      <a16:creationId xmlns:a16="http://schemas.microsoft.com/office/drawing/2014/main" id="{7FAFCF53-0508-CCA4-37D0-C94F0CE59BC2}"/>
                    </a:ext>
                  </a:extLst>
                </p:cNvPr>
                <p:cNvPicPr/>
                <p:nvPr/>
              </p:nvPicPr>
              <p:blipFill>
                <a:blip r:embed="rId945"/>
                <a:stretch>
                  <a:fillRect/>
                </a:stretch>
              </p:blipFill>
              <p:spPr>
                <a:xfrm>
                  <a:off x="8297460" y="1176398"/>
                  <a:ext cx="1152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6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371594F8-7BD4-3B7B-BC63-44F8D79521E7}"/>
                    </a:ext>
                  </a:extLst>
                </p14:cNvPr>
                <p14:cNvContentPartPr/>
                <p14:nvPr/>
              </p14:nvContentPartPr>
              <p14:xfrm>
                <a:off x="8343540" y="1085318"/>
                <a:ext cx="2160" cy="47880"/>
              </p14:xfrm>
            </p:contentPart>
          </mc:Choice>
          <mc:Fallback xmlns=""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371594F8-7BD4-3B7B-BC63-44F8D79521E7}"/>
                    </a:ext>
                  </a:extLst>
                </p:cNvPr>
                <p:cNvPicPr/>
                <p:nvPr/>
              </p:nvPicPr>
              <p:blipFill>
                <a:blip r:embed="rId947"/>
                <a:stretch>
                  <a:fillRect/>
                </a:stretch>
              </p:blipFill>
              <p:spPr>
                <a:xfrm>
                  <a:off x="8337420" y="1079198"/>
                  <a:ext cx="144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8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D3C9381E-80C9-B007-1331-13ADF7C57E1C}"/>
                    </a:ext>
                  </a:extLst>
                </p14:cNvPr>
                <p14:cNvContentPartPr/>
                <p14:nvPr/>
              </p14:nvContentPartPr>
              <p14:xfrm>
                <a:off x="8345340" y="1085318"/>
                <a:ext cx="65160" cy="90000"/>
              </p14:xfrm>
            </p:contentPart>
          </mc:Choice>
          <mc:Fallback xmlns=""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D3C9381E-80C9-B007-1331-13ADF7C57E1C}"/>
                    </a:ext>
                  </a:extLst>
                </p:cNvPr>
                <p:cNvPicPr/>
                <p:nvPr/>
              </p:nvPicPr>
              <p:blipFill>
                <a:blip r:embed="rId949"/>
                <a:stretch>
                  <a:fillRect/>
                </a:stretch>
              </p:blipFill>
              <p:spPr>
                <a:xfrm>
                  <a:off x="8339220" y="1079198"/>
                  <a:ext cx="774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0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A881EFCD-2036-E756-8B40-7A9723923B7B}"/>
                    </a:ext>
                  </a:extLst>
                </p14:cNvPr>
                <p14:cNvContentPartPr/>
                <p14:nvPr/>
              </p14:nvContentPartPr>
              <p14:xfrm>
                <a:off x="8494740" y="1145078"/>
                <a:ext cx="81720" cy="90000"/>
              </p14:xfrm>
            </p:contentPart>
          </mc:Choice>
          <mc:Fallback xmlns="">
            <p:pic>
              <p:nvPicPr>
                <p:cNvPr id="618" name="Ink 617">
                  <a:extLst>
                    <a:ext uri="{FF2B5EF4-FFF2-40B4-BE49-F238E27FC236}">
                      <a16:creationId xmlns:a16="http://schemas.microsoft.com/office/drawing/2014/main" id="{A881EFCD-2036-E756-8B40-7A9723923B7B}"/>
                    </a:ext>
                  </a:extLst>
                </p:cNvPr>
                <p:cNvPicPr/>
                <p:nvPr/>
              </p:nvPicPr>
              <p:blipFill>
                <a:blip r:embed="rId951"/>
                <a:stretch>
                  <a:fillRect/>
                </a:stretch>
              </p:blipFill>
              <p:spPr>
                <a:xfrm>
                  <a:off x="8488620" y="1138958"/>
                  <a:ext cx="939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2">
              <p14:nvContentPartPr>
                <p14:cNvPr id="619" name="Ink 618">
                  <a:extLst>
                    <a:ext uri="{FF2B5EF4-FFF2-40B4-BE49-F238E27FC236}">
                      <a16:creationId xmlns:a16="http://schemas.microsoft.com/office/drawing/2014/main" id="{7475D24D-9F64-7984-E3FB-D7DEB67C1D9A}"/>
                    </a:ext>
                  </a:extLst>
                </p14:cNvPr>
                <p14:cNvContentPartPr/>
                <p14:nvPr/>
              </p14:nvContentPartPr>
              <p14:xfrm>
                <a:off x="8598420" y="1142918"/>
                <a:ext cx="156600" cy="141480"/>
              </p14:xfrm>
            </p:contentPart>
          </mc:Choice>
          <mc:Fallback xmlns="">
            <p:pic>
              <p:nvPicPr>
                <p:cNvPr id="619" name="Ink 618">
                  <a:extLst>
                    <a:ext uri="{FF2B5EF4-FFF2-40B4-BE49-F238E27FC236}">
                      <a16:creationId xmlns:a16="http://schemas.microsoft.com/office/drawing/2014/main" id="{7475D24D-9F64-7984-E3FB-D7DEB67C1D9A}"/>
                    </a:ext>
                  </a:extLst>
                </p:cNvPr>
                <p:cNvPicPr/>
                <p:nvPr/>
              </p:nvPicPr>
              <p:blipFill>
                <a:blip r:embed="rId953"/>
                <a:stretch>
                  <a:fillRect/>
                </a:stretch>
              </p:blipFill>
              <p:spPr>
                <a:xfrm>
                  <a:off x="8592300" y="1136798"/>
                  <a:ext cx="16884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3510987C-3F7A-3D05-3CAC-B574FDE46C70}"/>
              </a:ext>
            </a:extLst>
          </p:cNvPr>
          <p:cNvGrpSpPr/>
          <p:nvPr/>
        </p:nvGrpSpPr>
        <p:grpSpPr>
          <a:xfrm>
            <a:off x="8928900" y="967598"/>
            <a:ext cx="1296720" cy="310320"/>
            <a:chOff x="8928900" y="967598"/>
            <a:chExt cx="1296720" cy="31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4">
              <p14:nvContentPartPr>
                <p14:cNvPr id="621" name="Ink 620">
                  <a:extLst>
                    <a:ext uri="{FF2B5EF4-FFF2-40B4-BE49-F238E27FC236}">
                      <a16:creationId xmlns:a16="http://schemas.microsoft.com/office/drawing/2014/main" id="{0AC6FAD9-FB78-3376-AF15-1BD29EAFE875}"/>
                    </a:ext>
                  </a:extLst>
                </p14:cNvPr>
                <p14:cNvContentPartPr/>
                <p14:nvPr/>
              </p14:nvContentPartPr>
              <p14:xfrm>
                <a:off x="8928900" y="967598"/>
                <a:ext cx="124200" cy="310320"/>
              </p14:xfrm>
            </p:contentPart>
          </mc:Choice>
          <mc:Fallback xmlns="">
            <p:pic>
              <p:nvPicPr>
                <p:cNvPr id="621" name="Ink 620">
                  <a:extLst>
                    <a:ext uri="{FF2B5EF4-FFF2-40B4-BE49-F238E27FC236}">
                      <a16:creationId xmlns:a16="http://schemas.microsoft.com/office/drawing/2014/main" id="{0AC6FAD9-FB78-3376-AF15-1BD29EAFE875}"/>
                    </a:ext>
                  </a:extLst>
                </p:cNvPr>
                <p:cNvPicPr/>
                <p:nvPr/>
              </p:nvPicPr>
              <p:blipFill>
                <a:blip r:embed="rId955"/>
                <a:stretch>
                  <a:fillRect/>
                </a:stretch>
              </p:blipFill>
              <p:spPr>
                <a:xfrm>
                  <a:off x="8922780" y="961478"/>
                  <a:ext cx="13644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6">
              <p14:nvContentPartPr>
                <p14:cNvPr id="622" name="Ink 621">
                  <a:extLst>
                    <a:ext uri="{FF2B5EF4-FFF2-40B4-BE49-F238E27FC236}">
                      <a16:creationId xmlns:a16="http://schemas.microsoft.com/office/drawing/2014/main" id="{5E4B2FB2-A671-0EF8-0CD3-E24C996D6A12}"/>
                    </a:ext>
                  </a:extLst>
                </p14:cNvPr>
                <p14:cNvContentPartPr/>
                <p14:nvPr/>
              </p14:nvContentPartPr>
              <p14:xfrm>
                <a:off x="9062100" y="1122758"/>
                <a:ext cx="87120" cy="112680"/>
              </p14:xfrm>
            </p:contentPart>
          </mc:Choice>
          <mc:Fallback xmlns="">
            <p:pic>
              <p:nvPicPr>
                <p:cNvPr id="622" name="Ink 621">
                  <a:extLst>
                    <a:ext uri="{FF2B5EF4-FFF2-40B4-BE49-F238E27FC236}">
                      <a16:creationId xmlns:a16="http://schemas.microsoft.com/office/drawing/2014/main" id="{5E4B2FB2-A671-0EF8-0CD3-E24C996D6A12}"/>
                    </a:ext>
                  </a:extLst>
                </p:cNvPr>
                <p:cNvPicPr/>
                <p:nvPr/>
              </p:nvPicPr>
              <p:blipFill>
                <a:blip r:embed="rId957"/>
                <a:stretch>
                  <a:fillRect/>
                </a:stretch>
              </p:blipFill>
              <p:spPr>
                <a:xfrm>
                  <a:off x="9055980" y="1116638"/>
                  <a:ext cx="993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8">
              <p14:nvContentPartPr>
                <p14:cNvPr id="623" name="Ink 622">
                  <a:extLst>
                    <a:ext uri="{FF2B5EF4-FFF2-40B4-BE49-F238E27FC236}">
                      <a16:creationId xmlns:a16="http://schemas.microsoft.com/office/drawing/2014/main" id="{8904D8BA-4CB7-1C44-A9FA-7609CEA5FB31}"/>
                    </a:ext>
                  </a:extLst>
                </p14:cNvPr>
                <p14:cNvContentPartPr/>
                <p14:nvPr/>
              </p14:nvContentPartPr>
              <p14:xfrm>
                <a:off x="9207180" y="1159838"/>
                <a:ext cx="91440" cy="95760"/>
              </p14:xfrm>
            </p:contentPart>
          </mc:Choice>
          <mc:Fallback xmlns="">
            <p:pic>
              <p:nvPicPr>
                <p:cNvPr id="623" name="Ink 622">
                  <a:extLst>
                    <a:ext uri="{FF2B5EF4-FFF2-40B4-BE49-F238E27FC236}">
                      <a16:creationId xmlns:a16="http://schemas.microsoft.com/office/drawing/2014/main" id="{8904D8BA-4CB7-1C44-A9FA-7609CEA5FB31}"/>
                    </a:ext>
                  </a:extLst>
                </p:cNvPr>
                <p:cNvPicPr/>
                <p:nvPr/>
              </p:nvPicPr>
              <p:blipFill>
                <a:blip r:embed="rId959"/>
                <a:stretch>
                  <a:fillRect/>
                </a:stretch>
              </p:blipFill>
              <p:spPr>
                <a:xfrm>
                  <a:off x="9201060" y="1153718"/>
                  <a:ext cx="1036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0">
              <p14:nvContentPartPr>
                <p14:cNvPr id="624" name="Ink 623">
                  <a:extLst>
                    <a:ext uri="{FF2B5EF4-FFF2-40B4-BE49-F238E27FC236}">
                      <a16:creationId xmlns:a16="http://schemas.microsoft.com/office/drawing/2014/main" id="{91AB147B-F18C-FEA4-F69A-63BC07940F53}"/>
                    </a:ext>
                  </a:extLst>
                </p14:cNvPr>
                <p14:cNvContentPartPr/>
                <p14:nvPr/>
              </p14:nvContentPartPr>
              <p14:xfrm>
                <a:off x="9316980" y="1055438"/>
                <a:ext cx="105480" cy="192240"/>
              </p14:xfrm>
            </p:contentPart>
          </mc:Choice>
          <mc:Fallback xmlns="">
            <p:pic>
              <p:nvPicPr>
                <p:cNvPr id="624" name="Ink 623">
                  <a:extLst>
                    <a:ext uri="{FF2B5EF4-FFF2-40B4-BE49-F238E27FC236}">
                      <a16:creationId xmlns:a16="http://schemas.microsoft.com/office/drawing/2014/main" id="{91AB147B-F18C-FEA4-F69A-63BC07940F53}"/>
                    </a:ext>
                  </a:extLst>
                </p:cNvPr>
                <p:cNvPicPr/>
                <p:nvPr/>
              </p:nvPicPr>
              <p:blipFill>
                <a:blip r:embed="rId961"/>
                <a:stretch>
                  <a:fillRect/>
                </a:stretch>
              </p:blipFill>
              <p:spPr>
                <a:xfrm>
                  <a:off x="9310860" y="1049318"/>
                  <a:ext cx="1177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2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33A212F8-C7FD-094F-B2F8-5C0F674271C4}"/>
                    </a:ext>
                  </a:extLst>
                </p14:cNvPr>
                <p14:cNvContentPartPr/>
                <p14:nvPr/>
              </p14:nvContentPartPr>
              <p14:xfrm>
                <a:off x="9520020" y="1010438"/>
                <a:ext cx="103680" cy="217440"/>
              </p14:xfrm>
            </p:contentPart>
          </mc:Choice>
          <mc:Fallback xmlns=""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33A212F8-C7FD-094F-B2F8-5C0F674271C4}"/>
                    </a:ext>
                  </a:extLst>
                </p:cNvPr>
                <p:cNvPicPr/>
                <p:nvPr/>
              </p:nvPicPr>
              <p:blipFill>
                <a:blip r:embed="rId963"/>
                <a:stretch>
                  <a:fillRect/>
                </a:stretch>
              </p:blipFill>
              <p:spPr>
                <a:xfrm>
                  <a:off x="9513900" y="1004318"/>
                  <a:ext cx="1159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4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1A30BE25-BAA3-4B76-D52D-73B7D6CF46BB}"/>
                    </a:ext>
                  </a:extLst>
                </p14:cNvPr>
                <p14:cNvContentPartPr/>
                <p14:nvPr/>
              </p14:nvContentPartPr>
              <p14:xfrm>
                <a:off x="9651060" y="1142558"/>
                <a:ext cx="124200" cy="88560"/>
              </p14:xfrm>
            </p:contentPart>
          </mc:Choice>
          <mc:Fallback xmlns=""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1A30BE25-BAA3-4B76-D52D-73B7D6CF46BB}"/>
                    </a:ext>
                  </a:extLst>
                </p:cNvPr>
                <p:cNvPicPr/>
                <p:nvPr/>
              </p:nvPicPr>
              <p:blipFill>
                <a:blip r:embed="rId965"/>
                <a:stretch>
                  <a:fillRect/>
                </a:stretch>
              </p:blipFill>
              <p:spPr>
                <a:xfrm>
                  <a:off x="9644940" y="1136438"/>
                  <a:ext cx="1364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6">
              <p14:nvContentPartPr>
                <p14:cNvPr id="627" name="Ink 626">
                  <a:extLst>
                    <a:ext uri="{FF2B5EF4-FFF2-40B4-BE49-F238E27FC236}">
                      <a16:creationId xmlns:a16="http://schemas.microsoft.com/office/drawing/2014/main" id="{AC0BC720-8464-C113-6AB7-0E188EE25B2C}"/>
                    </a:ext>
                  </a:extLst>
                </p14:cNvPr>
                <p14:cNvContentPartPr/>
                <p14:nvPr/>
              </p14:nvContentPartPr>
              <p14:xfrm>
                <a:off x="9833580" y="1122758"/>
                <a:ext cx="109800" cy="92880"/>
              </p14:xfrm>
            </p:contentPart>
          </mc:Choice>
          <mc:Fallback xmlns="">
            <p:pic>
              <p:nvPicPr>
                <p:cNvPr id="627" name="Ink 626">
                  <a:extLst>
                    <a:ext uri="{FF2B5EF4-FFF2-40B4-BE49-F238E27FC236}">
                      <a16:creationId xmlns:a16="http://schemas.microsoft.com/office/drawing/2014/main" id="{AC0BC720-8464-C113-6AB7-0E188EE25B2C}"/>
                    </a:ext>
                  </a:extLst>
                </p:cNvPr>
                <p:cNvPicPr/>
                <p:nvPr/>
              </p:nvPicPr>
              <p:blipFill>
                <a:blip r:embed="rId967"/>
                <a:stretch>
                  <a:fillRect/>
                </a:stretch>
              </p:blipFill>
              <p:spPr>
                <a:xfrm>
                  <a:off x="9827460" y="1116638"/>
                  <a:ext cx="1220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8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5A3C4D42-7867-BFC1-3391-2B2927B65903}"/>
                    </a:ext>
                  </a:extLst>
                </p14:cNvPr>
                <p14:cNvContentPartPr/>
                <p14:nvPr/>
              </p14:nvContentPartPr>
              <p14:xfrm>
                <a:off x="9981900" y="1140038"/>
                <a:ext cx="243720" cy="98280"/>
              </p14:xfrm>
            </p:contentPart>
          </mc:Choice>
          <mc:Fallback xmlns=""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5A3C4D42-7867-BFC1-3391-2B2927B65903}"/>
                    </a:ext>
                  </a:extLst>
                </p:cNvPr>
                <p:cNvPicPr/>
                <p:nvPr/>
              </p:nvPicPr>
              <p:blipFill>
                <a:blip r:embed="rId969"/>
                <a:stretch>
                  <a:fillRect/>
                </a:stretch>
              </p:blipFill>
              <p:spPr>
                <a:xfrm>
                  <a:off x="9975780" y="1133918"/>
                  <a:ext cx="255960" cy="11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5" name="Group 664">
            <a:extLst>
              <a:ext uri="{FF2B5EF4-FFF2-40B4-BE49-F238E27FC236}">
                <a16:creationId xmlns:a16="http://schemas.microsoft.com/office/drawing/2014/main" id="{59D339F0-BF08-FC97-49C4-49B803E37D13}"/>
              </a:ext>
            </a:extLst>
          </p:cNvPr>
          <p:cNvGrpSpPr/>
          <p:nvPr/>
        </p:nvGrpSpPr>
        <p:grpSpPr>
          <a:xfrm>
            <a:off x="9478980" y="1376920"/>
            <a:ext cx="1179000" cy="245160"/>
            <a:chOff x="9478980" y="1376920"/>
            <a:chExt cx="1179000" cy="24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0">
              <p14:nvContentPartPr>
                <p14:cNvPr id="657" name="Ink 656">
                  <a:extLst>
                    <a:ext uri="{FF2B5EF4-FFF2-40B4-BE49-F238E27FC236}">
                      <a16:creationId xmlns:a16="http://schemas.microsoft.com/office/drawing/2014/main" id="{03113E3B-0F3F-E873-8566-AA8014D1CD79}"/>
                    </a:ext>
                  </a:extLst>
                </p14:cNvPr>
                <p14:cNvContentPartPr/>
                <p14:nvPr/>
              </p14:nvContentPartPr>
              <p14:xfrm>
                <a:off x="9478980" y="1409320"/>
                <a:ext cx="188640" cy="167760"/>
              </p14:xfrm>
            </p:contentPart>
          </mc:Choice>
          <mc:Fallback xmlns="">
            <p:pic>
              <p:nvPicPr>
                <p:cNvPr id="657" name="Ink 656">
                  <a:extLst>
                    <a:ext uri="{FF2B5EF4-FFF2-40B4-BE49-F238E27FC236}">
                      <a16:creationId xmlns:a16="http://schemas.microsoft.com/office/drawing/2014/main" id="{03113E3B-0F3F-E873-8566-AA8014D1CD79}"/>
                    </a:ext>
                  </a:extLst>
                </p:cNvPr>
                <p:cNvPicPr/>
                <p:nvPr/>
              </p:nvPicPr>
              <p:blipFill>
                <a:blip r:embed="rId971"/>
                <a:stretch>
                  <a:fillRect/>
                </a:stretch>
              </p:blipFill>
              <p:spPr>
                <a:xfrm>
                  <a:off x="9472860" y="1403200"/>
                  <a:ext cx="2008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2">
              <p14:nvContentPartPr>
                <p14:cNvPr id="658" name="Ink 657">
                  <a:extLst>
                    <a:ext uri="{FF2B5EF4-FFF2-40B4-BE49-F238E27FC236}">
                      <a16:creationId xmlns:a16="http://schemas.microsoft.com/office/drawing/2014/main" id="{1A86F14B-3456-5242-9F32-461D67796288}"/>
                    </a:ext>
                  </a:extLst>
                </p14:cNvPr>
                <p14:cNvContentPartPr/>
                <p14:nvPr/>
              </p14:nvContentPartPr>
              <p14:xfrm>
                <a:off x="9739260" y="1533880"/>
                <a:ext cx="46440" cy="15480"/>
              </p14:xfrm>
            </p:contentPart>
          </mc:Choice>
          <mc:Fallback xmlns="">
            <p:pic>
              <p:nvPicPr>
                <p:cNvPr id="658" name="Ink 657">
                  <a:extLst>
                    <a:ext uri="{FF2B5EF4-FFF2-40B4-BE49-F238E27FC236}">
                      <a16:creationId xmlns:a16="http://schemas.microsoft.com/office/drawing/2014/main" id="{1A86F14B-3456-5242-9F32-461D67796288}"/>
                    </a:ext>
                  </a:extLst>
                </p:cNvPr>
                <p:cNvPicPr/>
                <p:nvPr/>
              </p:nvPicPr>
              <p:blipFill>
                <a:blip r:embed="rId973"/>
                <a:stretch>
                  <a:fillRect/>
                </a:stretch>
              </p:blipFill>
              <p:spPr>
                <a:xfrm>
                  <a:off x="9733140" y="1527760"/>
                  <a:ext cx="586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4">
              <p14:nvContentPartPr>
                <p14:cNvPr id="659" name="Ink 658">
                  <a:extLst>
                    <a:ext uri="{FF2B5EF4-FFF2-40B4-BE49-F238E27FC236}">
                      <a16:creationId xmlns:a16="http://schemas.microsoft.com/office/drawing/2014/main" id="{F1085B50-892A-AD9B-9888-3C13A173EAA5}"/>
                    </a:ext>
                  </a:extLst>
                </p14:cNvPr>
                <p14:cNvContentPartPr/>
                <p14:nvPr/>
              </p14:nvContentPartPr>
              <p14:xfrm>
                <a:off x="9818820" y="1433080"/>
                <a:ext cx="83520" cy="126720"/>
              </p14:xfrm>
            </p:contentPart>
          </mc:Choice>
          <mc:Fallback xmlns="">
            <p:pic>
              <p:nvPicPr>
                <p:cNvPr id="659" name="Ink 658">
                  <a:extLst>
                    <a:ext uri="{FF2B5EF4-FFF2-40B4-BE49-F238E27FC236}">
                      <a16:creationId xmlns:a16="http://schemas.microsoft.com/office/drawing/2014/main" id="{F1085B50-892A-AD9B-9888-3C13A173EAA5}"/>
                    </a:ext>
                  </a:extLst>
                </p:cNvPr>
                <p:cNvPicPr/>
                <p:nvPr/>
              </p:nvPicPr>
              <p:blipFill>
                <a:blip r:embed="rId975"/>
                <a:stretch>
                  <a:fillRect/>
                </a:stretch>
              </p:blipFill>
              <p:spPr>
                <a:xfrm>
                  <a:off x="9812700" y="1426960"/>
                  <a:ext cx="957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6">
              <p14:nvContentPartPr>
                <p14:cNvPr id="660" name="Ink 659">
                  <a:extLst>
                    <a:ext uri="{FF2B5EF4-FFF2-40B4-BE49-F238E27FC236}">
                      <a16:creationId xmlns:a16="http://schemas.microsoft.com/office/drawing/2014/main" id="{2A23D498-036C-F560-BAD7-A342A0885FFE}"/>
                    </a:ext>
                  </a:extLst>
                </p14:cNvPr>
                <p14:cNvContentPartPr/>
                <p14:nvPr/>
              </p14:nvContentPartPr>
              <p14:xfrm>
                <a:off x="10060740" y="1414360"/>
                <a:ext cx="113040" cy="165960"/>
              </p14:xfrm>
            </p:contentPart>
          </mc:Choice>
          <mc:Fallback xmlns="">
            <p:pic>
              <p:nvPicPr>
                <p:cNvPr id="660" name="Ink 659">
                  <a:extLst>
                    <a:ext uri="{FF2B5EF4-FFF2-40B4-BE49-F238E27FC236}">
                      <a16:creationId xmlns:a16="http://schemas.microsoft.com/office/drawing/2014/main" id="{2A23D498-036C-F560-BAD7-A342A0885FFE}"/>
                    </a:ext>
                  </a:extLst>
                </p:cNvPr>
                <p:cNvPicPr/>
                <p:nvPr/>
              </p:nvPicPr>
              <p:blipFill>
                <a:blip r:embed="rId977"/>
                <a:stretch>
                  <a:fillRect/>
                </a:stretch>
              </p:blipFill>
              <p:spPr>
                <a:xfrm>
                  <a:off x="10054620" y="1408240"/>
                  <a:ext cx="1252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8">
              <p14:nvContentPartPr>
                <p14:cNvPr id="661" name="Ink 660">
                  <a:extLst>
                    <a:ext uri="{FF2B5EF4-FFF2-40B4-BE49-F238E27FC236}">
                      <a16:creationId xmlns:a16="http://schemas.microsoft.com/office/drawing/2014/main" id="{9B95B99A-8B05-EEDF-5C07-9E8BCB3DB375}"/>
                    </a:ext>
                  </a:extLst>
                </p14:cNvPr>
                <p14:cNvContentPartPr/>
                <p14:nvPr/>
              </p14:nvContentPartPr>
              <p14:xfrm>
                <a:off x="10236060" y="1376920"/>
                <a:ext cx="65160" cy="194760"/>
              </p14:xfrm>
            </p:contentPart>
          </mc:Choice>
          <mc:Fallback xmlns="">
            <p:pic>
              <p:nvPicPr>
                <p:cNvPr id="661" name="Ink 660">
                  <a:extLst>
                    <a:ext uri="{FF2B5EF4-FFF2-40B4-BE49-F238E27FC236}">
                      <a16:creationId xmlns:a16="http://schemas.microsoft.com/office/drawing/2014/main" id="{9B95B99A-8B05-EEDF-5C07-9E8BCB3DB375}"/>
                    </a:ext>
                  </a:extLst>
                </p:cNvPr>
                <p:cNvPicPr/>
                <p:nvPr/>
              </p:nvPicPr>
              <p:blipFill>
                <a:blip r:embed="rId979"/>
                <a:stretch>
                  <a:fillRect/>
                </a:stretch>
              </p:blipFill>
              <p:spPr>
                <a:xfrm>
                  <a:off x="10229940" y="1370800"/>
                  <a:ext cx="774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0">
              <p14:nvContentPartPr>
                <p14:cNvPr id="662" name="Ink 661">
                  <a:extLst>
                    <a:ext uri="{FF2B5EF4-FFF2-40B4-BE49-F238E27FC236}">
                      <a16:creationId xmlns:a16="http://schemas.microsoft.com/office/drawing/2014/main" id="{D77B9F29-3BF0-C6B2-B66C-61E4F294E620}"/>
                    </a:ext>
                  </a:extLst>
                </p14:cNvPr>
                <p14:cNvContentPartPr/>
                <p14:nvPr/>
              </p14:nvContentPartPr>
              <p14:xfrm>
                <a:off x="10333980" y="1421920"/>
                <a:ext cx="76320" cy="145440"/>
              </p14:xfrm>
            </p:contentPart>
          </mc:Choice>
          <mc:Fallback xmlns="">
            <p:pic>
              <p:nvPicPr>
                <p:cNvPr id="662" name="Ink 661">
                  <a:extLst>
                    <a:ext uri="{FF2B5EF4-FFF2-40B4-BE49-F238E27FC236}">
                      <a16:creationId xmlns:a16="http://schemas.microsoft.com/office/drawing/2014/main" id="{D77B9F29-3BF0-C6B2-B66C-61E4F294E620}"/>
                    </a:ext>
                  </a:extLst>
                </p:cNvPr>
                <p:cNvPicPr/>
                <p:nvPr/>
              </p:nvPicPr>
              <p:blipFill>
                <a:blip r:embed="rId981"/>
                <a:stretch>
                  <a:fillRect/>
                </a:stretch>
              </p:blipFill>
              <p:spPr>
                <a:xfrm>
                  <a:off x="10327860" y="1415800"/>
                  <a:ext cx="885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2">
              <p14:nvContentPartPr>
                <p14:cNvPr id="663" name="Ink 662">
                  <a:extLst>
                    <a:ext uri="{FF2B5EF4-FFF2-40B4-BE49-F238E27FC236}">
                      <a16:creationId xmlns:a16="http://schemas.microsoft.com/office/drawing/2014/main" id="{C21353CB-B2CB-E70F-C737-0EE515A64091}"/>
                    </a:ext>
                  </a:extLst>
                </p14:cNvPr>
                <p14:cNvContentPartPr/>
                <p14:nvPr/>
              </p14:nvContentPartPr>
              <p14:xfrm>
                <a:off x="10435860" y="1434160"/>
                <a:ext cx="107640" cy="110160"/>
              </p14:xfrm>
            </p:contentPart>
          </mc:Choice>
          <mc:Fallback xmlns="">
            <p:pic>
              <p:nvPicPr>
                <p:cNvPr id="663" name="Ink 662">
                  <a:extLst>
                    <a:ext uri="{FF2B5EF4-FFF2-40B4-BE49-F238E27FC236}">
                      <a16:creationId xmlns:a16="http://schemas.microsoft.com/office/drawing/2014/main" id="{C21353CB-B2CB-E70F-C737-0EE515A64091}"/>
                    </a:ext>
                  </a:extLst>
                </p:cNvPr>
                <p:cNvPicPr/>
                <p:nvPr/>
              </p:nvPicPr>
              <p:blipFill>
                <a:blip r:embed="rId983"/>
                <a:stretch>
                  <a:fillRect/>
                </a:stretch>
              </p:blipFill>
              <p:spPr>
                <a:xfrm>
                  <a:off x="10429740" y="1428040"/>
                  <a:ext cx="1198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4">
              <p14:nvContentPartPr>
                <p14:cNvPr id="664" name="Ink 663">
                  <a:extLst>
                    <a:ext uri="{FF2B5EF4-FFF2-40B4-BE49-F238E27FC236}">
                      <a16:creationId xmlns:a16="http://schemas.microsoft.com/office/drawing/2014/main" id="{BA7BEACD-6711-1F2C-BDDD-52EE525C1A89}"/>
                    </a:ext>
                  </a:extLst>
                </p14:cNvPr>
                <p14:cNvContentPartPr/>
                <p14:nvPr/>
              </p14:nvContentPartPr>
              <p14:xfrm>
                <a:off x="10602180" y="1394200"/>
                <a:ext cx="55800" cy="227880"/>
              </p14:xfrm>
            </p:contentPart>
          </mc:Choice>
          <mc:Fallback xmlns="">
            <p:pic>
              <p:nvPicPr>
                <p:cNvPr id="664" name="Ink 663">
                  <a:extLst>
                    <a:ext uri="{FF2B5EF4-FFF2-40B4-BE49-F238E27FC236}">
                      <a16:creationId xmlns:a16="http://schemas.microsoft.com/office/drawing/2014/main" id="{BA7BEACD-6711-1F2C-BDDD-52EE525C1A89}"/>
                    </a:ext>
                  </a:extLst>
                </p:cNvPr>
                <p:cNvPicPr/>
                <p:nvPr/>
              </p:nvPicPr>
              <p:blipFill>
                <a:blip r:embed="rId985"/>
                <a:stretch>
                  <a:fillRect/>
                </a:stretch>
              </p:blipFill>
              <p:spPr>
                <a:xfrm>
                  <a:off x="10596060" y="1388080"/>
                  <a:ext cx="68040" cy="24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6" name="Group 675">
            <a:extLst>
              <a:ext uri="{FF2B5EF4-FFF2-40B4-BE49-F238E27FC236}">
                <a16:creationId xmlns:a16="http://schemas.microsoft.com/office/drawing/2014/main" id="{A8EAFAC1-EAF6-AC99-ED7E-53466FE5FC9D}"/>
              </a:ext>
            </a:extLst>
          </p:cNvPr>
          <p:cNvGrpSpPr/>
          <p:nvPr/>
        </p:nvGrpSpPr>
        <p:grpSpPr>
          <a:xfrm>
            <a:off x="9508500" y="1768240"/>
            <a:ext cx="1488240" cy="353160"/>
            <a:chOff x="9508500" y="1768240"/>
            <a:chExt cx="1488240" cy="35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6">
              <p14:nvContentPartPr>
                <p14:cNvPr id="666" name="Ink 665">
                  <a:extLst>
                    <a:ext uri="{FF2B5EF4-FFF2-40B4-BE49-F238E27FC236}">
                      <a16:creationId xmlns:a16="http://schemas.microsoft.com/office/drawing/2014/main" id="{68ADC817-057A-E416-BB10-FA9D476B64A0}"/>
                    </a:ext>
                  </a:extLst>
                </p14:cNvPr>
                <p14:cNvContentPartPr/>
                <p14:nvPr/>
              </p14:nvContentPartPr>
              <p14:xfrm>
                <a:off x="9512100" y="1795960"/>
                <a:ext cx="4320" cy="163800"/>
              </p14:xfrm>
            </p:contentPart>
          </mc:Choice>
          <mc:Fallback xmlns="">
            <p:pic>
              <p:nvPicPr>
                <p:cNvPr id="666" name="Ink 665">
                  <a:extLst>
                    <a:ext uri="{FF2B5EF4-FFF2-40B4-BE49-F238E27FC236}">
                      <a16:creationId xmlns:a16="http://schemas.microsoft.com/office/drawing/2014/main" id="{68ADC817-057A-E416-BB10-FA9D476B64A0}"/>
                    </a:ext>
                  </a:extLst>
                </p:cNvPr>
                <p:cNvPicPr/>
                <p:nvPr/>
              </p:nvPicPr>
              <p:blipFill>
                <a:blip r:embed="rId987"/>
                <a:stretch>
                  <a:fillRect/>
                </a:stretch>
              </p:blipFill>
              <p:spPr>
                <a:xfrm>
                  <a:off x="9505980" y="1789840"/>
                  <a:ext cx="165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8">
              <p14:nvContentPartPr>
                <p14:cNvPr id="667" name="Ink 666">
                  <a:extLst>
                    <a:ext uri="{FF2B5EF4-FFF2-40B4-BE49-F238E27FC236}">
                      <a16:creationId xmlns:a16="http://schemas.microsoft.com/office/drawing/2014/main" id="{C6B1CE87-94FC-7940-67B9-A6E808F0FE40}"/>
                    </a:ext>
                  </a:extLst>
                </p14:cNvPr>
                <p14:cNvContentPartPr/>
                <p14:nvPr/>
              </p14:nvContentPartPr>
              <p14:xfrm>
                <a:off x="9508500" y="1768240"/>
                <a:ext cx="145440" cy="204840"/>
              </p14:xfrm>
            </p:contentPart>
          </mc:Choice>
          <mc:Fallback xmlns="">
            <p:pic>
              <p:nvPicPr>
                <p:cNvPr id="667" name="Ink 666">
                  <a:extLst>
                    <a:ext uri="{FF2B5EF4-FFF2-40B4-BE49-F238E27FC236}">
                      <a16:creationId xmlns:a16="http://schemas.microsoft.com/office/drawing/2014/main" id="{C6B1CE87-94FC-7940-67B9-A6E808F0FE40}"/>
                    </a:ext>
                  </a:extLst>
                </p:cNvPr>
                <p:cNvPicPr/>
                <p:nvPr/>
              </p:nvPicPr>
              <p:blipFill>
                <a:blip r:embed="rId989"/>
                <a:stretch>
                  <a:fillRect/>
                </a:stretch>
              </p:blipFill>
              <p:spPr>
                <a:xfrm>
                  <a:off x="9502380" y="1762120"/>
                  <a:ext cx="1576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0">
              <p14:nvContentPartPr>
                <p14:cNvPr id="668" name="Ink 667">
                  <a:extLst>
                    <a:ext uri="{FF2B5EF4-FFF2-40B4-BE49-F238E27FC236}">
                      <a16:creationId xmlns:a16="http://schemas.microsoft.com/office/drawing/2014/main" id="{EFBDA323-A367-C7BB-C87F-B3C0941133FE}"/>
                    </a:ext>
                  </a:extLst>
                </p14:cNvPr>
                <p14:cNvContentPartPr/>
                <p14:nvPr/>
              </p14:nvContentPartPr>
              <p14:xfrm>
                <a:off x="9724500" y="1900720"/>
                <a:ext cx="22680" cy="37800"/>
              </p14:xfrm>
            </p:contentPart>
          </mc:Choice>
          <mc:Fallback xmlns="">
            <p:pic>
              <p:nvPicPr>
                <p:cNvPr id="668" name="Ink 667">
                  <a:extLst>
                    <a:ext uri="{FF2B5EF4-FFF2-40B4-BE49-F238E27FC236}">
                      <a16:creationId xmlns:a16="http://schemas.microsoft.com/office/drawing/2014/main" id="{EFBDA323-A367-C7BB-C87F-B3C0941133FE}"/>
                    </a:ext>
                  </a:extLst>
                </p:cNvPr>
                <p:cNvPicPr/>
                <p:nvPr/>
              </p:nvPicPr>
              <p:blipFill>
                <a:blip r:embed="rId991"/>
                <a:stretch>
                  <a:fillRect/>
                </a:stretch>
              </p:blipFill>
              <p:spPr>
                <a:xfrm>
                  <a:off x="9718380" y="1894600"/>
                  <a:ext cx="349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2">
              <p14:nvContentPartPr>
                <p14:cNvPr id="669" name="Ink 668">
                  <a:extLst>
                    <a:ext uri="{FF2B5EF4-FFF2-40B4-BE49-F238E27FC236}">
                      <a16:creationId xmlns:a16="http://schemas.microsoft.com/office/drawing/2014/main" id="{707282D9-9CD6-D860-28B7-D693CB892DD1}"/>
                    </a:ext>
                  </a:extLst>
                </p14:cNvPr>
                <p14:cNvContentPartPr/>
                <p14:nvPr/>
              </p14:nvContentPartPr>
              <p14:xfrm>
                <a:off x="9809100" y="1801000"/>
                <a:ext cx="80280" cy="150120"/>
              </p14:xfrm>
            </p:contentPart>
          </mc:Choice>
          <mc:Fallback xmlns="">
            <p:pic>
              <p:nvPicPr>
                <p:cNvPr id="669" name="Ink 668">
                  <a:extLst>
                    <a:ext uri="{FF2B5EF4-FFF2-40B4-BE49-F238E27FC236}">
                      <a16:creationId xmlns:a16="http://schemas.microsoft.com/office/drawing/2014/main" id="{707282D9-9CD6-D860-28B7-D693CB892DD1}"/>
                    </a:ext>
                  </a:extLst>
                </p:cNvPr>
                <p:cNvPicPr/>
                <p:nvPr/>
              </p:nvPicPr>
              <p:blipFill>
                <a:blip r:embed="rId993"/>
                <a:stretch>
                  <a:fillRect/>
                </a:stretch>
              </p:blipFill>
              <p:spPr>
                <a:xfrm>
                  <a:off x="9802980" y="1794880"/>
                  <a:ext cx="925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4">
              <p14:nvContentPartPr>
                <p14:cNvPr id="670" name="Ink 669">
                  <a:extLst>
                    <a:ext uri="{FF2B5EF4-FFF2-40B4-BE49-F238E27FC236}">
                      <a16:creationId xmlns:a16="http://schemas.microsoft.com/office/drawing/2014/main" id="{5D828445-F407-04CF-1EF8-2600624C0F79}"/>
                    </a:ext>
                  </a:extLst>
                </p14:cNvPr>
                <p14:cNvContentPartPr/>
                <p14:nvPr/>
              </p14:nvContentPartPr>
              <p14:xfrm>
                <a:off x="10045980" y="1820800"/>
                <a:ext cx="108360" cy="175320"/>
              </p14:xfrm>
            </p:contentPart>
          </mc:Choice>
          <mc:Fallback xmlns="">
            <p:pic>
              <p:nvPicPr>
                <p:cNvPr id="670" name="Ink 669">
                  <a:extLst>
                    <a:ext uri="{FF2B5EF4-FFF2-40B4-BE49-F238E27FC236}">
                      <a16:creationId xmlns:a16="http://schemas.microsoft.com/office/drawing/2014/main" id="{5D828445-F407-04CF-1EF8-2600624C0F79}"/>
                    </a:ext>
                  </a:extLst>
                </p:cNvPr>
                <p:cNvPicPr/>
                <p:nvPr/>
              </p:nvPicPr>
              <p:blipFill>
                <a:blip r:embed="rId995"/>
                <a:stretch>
                  <a:fillRect/>
                </a:stretch>
              </p:blipFill>
              <p:spPr>
                <a:xfrm>
                  <a:off x="10039860" y="1814680"/>
                  <a:ext cx="1206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6">
              <p14:nvContentPartPr>
                <p14:cNvPr id="671" name="Ink 670">
                  <a:extLst>
                    <a:ext uri="{FF2B5EF4-FFF2-40B4-BE49-F238E27FC236}">
                      <a16:creationId xmlns:a16="http://schemas.microsoft.com/office/drawing/2014/main" id="{B2549DB7-7850-385B-F0BE-B391DCACEE45}"/>
                    </a:ext>
                  </a:extLst>
                </p14:cNvPr>
                <p14:cNvContentPartPr/>
                <p14:nvPr/>
              </p14:nvContentPartPr>
              <p14:xfrm>
                <a:off x="10249380" y="1780840"/>
                <a:ext cx="72000" cy="234720"/>
              </p14:xfrm>
            </p:contentPart>
          </mc:Choice>
          <mc:Fallback xmlns="">
            <p:pic>
              <p:nvPicPr>
                <p:cNvPr id="671" name="Ink 670">
                  <a:extLst>
                    <a:ext uri="{FF2B5EF4-FFF2-40B4-BE49-F238E27FC236}">
                      <a16:creationId xmlns:a16="http://schemas.microsoft.com/office/drawing/2014/main" id="{B2549DB7-7850-385B-F0BE-B391DCACEE45}"/>
                    </a:ext>
                  </a:extLst>
                </p:cNvPr>
                <p:cNvPicPr/>
                <p:nvPr/>
              </p:nvPicPr>
              <p:blipFill>
                <a:blip r:embed="rId997"/>
                <a:stretch>
                  <a:fillRect/>
                </a:stretch>
              </p:blipFill>
              <p:spPr>
                <a:xfrm>
                  <a:off x="10243260" y="1774720"/>
                  <a:ext cx="842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8">
              <p14:nvContentPartPr>
                <p14:cNvPr id="672" name="Ink 671">
                  <a:extLst>
                    <a:ext uri="{FF2B5EF4-FFF2-40B4-BE49-F238E27FC236}">
                      <a16:creationId xmlns:a16="http://schemas.microsoft.com/office/drawing/2014/main" id="{EE783526-4496-7114-D84E-1F32AE469CE4}"/>
                    </a:ext>
                  </a:extLst>
                </p14:cNvPr>
                <p14:cNvContentPartPr/>
                <p14:nvPr/>
              </p14:nvContentPartPr>
              <p14:xfrm>
                <a:off x="10385820" y="1820800"/>
                <a:ext cx="155880" cy="185400"/>
              </p14:xfrm>
            </p:contentPart>
          </mc:Choice>
          <mc:Fallback xmlns="">
            <p:pic>
              <p:nvPicPr>
                <p:cNvPr id="672" name="Ink 671">
                  <a:extLst>
                    <a:ext uri="{FF2B5EF4-FFF2-40B4-BE49-F238E27FC236}">
                      <a16:creationId xmlns:a16="http://schemas.microsoft.com/office/drawing/2014/main" id="{EE783526-4496-7114-D84E-1F32AE469CE4}"/>
                    </a:ext>
                  </a:extLst>
                </p:cNvPr>
                <p:cNvPicPr/>
                <p:nvPr/>
              </p:nvPicPr>
              <p:blipFill>
                <a:blip r:embed="rId999"/>
                <a:stretch>
                  <a:fillRect/>
                </a:stretch>
              </p:blipFill>
              <p:spPr>
                <a:xfrm>
                  <a:off x="10379700" y="1814680"/>
                  <a:ext cx="1681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0">
              <p14:nvContentPartPr>
                <p14:cNvPr id="673" name="Ink 672">
                  <a:extLst>
                    <a:ext uri="{FF2B5EF4-FFF2-40B4-BE49-F238E27FC236}">
                      <a16:creationId xmlns:a16="http://schemas.microsoft.com/office/drawing/2014/main" id="{233A3EF6-2AB3-62C2-D696-512C4CF9FF93}"/>
                    </a:ext>
                  </a:extLst>
                </p14:cNvPr>
                <p14:cNvContentPartPr/>
                <p14:nvPr/>
              </p14:nvContentPartPr>
              <p14:xfrm>
                <a:off x="10543140" y="1863280"/>
                <a:ext cx="142200" cy="258120"/>
              </p14:xfrm>
            </p:contentPart>
          </mc:Choice>
          <mc:Fallback xmlns="">
            <p:pic>
              <p:nvPicPr>
                <p:cNvPr id="673" name="Ink 672">
                  <a:extLst>
                    <a:ext uri="{FF2B5EF4-FFF2-40B4-BE49-F238E27FC236}">
                      <a16:creationId xmlns:a16="http://schemas.microsoft.com/office/drawing/2014/main" id="{233A3EF6-2AB3-62C2-D696-512C4CF9FF93}"/>
                    </a:ext>
                  </a:extLst>
                </p:cNvPr>
                <p:cNvPicPr/>
                <p:nvPr/>
              </p:nvPicPr>
              <p:blipFill>
                <a:blip r:embed="rId1001"/>
                <a:stretch>
                  <a:fillRect/>
                </a:stretch>
              </p:blipFill>
              <p:spPr>
                <a:xfrm>
                  <a:off x="10537020" y="1857160"/>
                  <a:ext cx="1544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2">
              <p14:nvContentPartPr>
                <p14:cNvPr id="674" name="Ink 673">
                  <a:extLst>
                    <a:ext uri="{FF2B5EF4-FFF2-40B4-BE49-F238E27FC236}">
                      <a16:creationId xmlns:a16="http://schemas.microsoft.com/office/drawing/2014/main" id="{392EEF30-D183-D0D9-84AF-950FEC1C9F81}"/>
                    </a:ext>
                  </a:extLst>
                </p14:cNvPr>
                <p14:cNvContentPartPr/>
                <p14:nvPr/>
              </p14:nvContentPartPr>
              <p14:xfrm>
                <a:off x="10740420" y="1883080"/>
                <a:ext cx="131760" cy="91800"/>
              </p14:xfrm>
            </p:contentPart>
          </mc:Choice>
          <mc:Fallback xmlns="">
            <p:pic>
              <p:nvPicPr>
                <p:cNvPr id="674" name="Ink 673">
                  <a:extLst>
                    <a:ext uri="{FF2B5EF4-FFF2-40B4-BE49-F238E27FC236}">
                      <a16:creationId xmlns:a16="http://schemas.microsoft.com/office/drawing/2014/main" id="{392EEF30-D183-D0D9-84AF-950FEC1C9F81}"/>
                    </a:ext>
                  </a:extLst>
                </p:cNvPr>
                <p:cNvPicPr/>
                <p:nvPr/>
              </p:nvPicPr>
              <p:blipFill>
                <a:blip r:embed="rId1003"/>
                <a:stretch>
                  <a:fillRect/>
                </a:stretch>
              </p:blipFill>
              <p:spPr>
                <a:xfrm>
                  <a:off x="10734300" y="1876960"/>
                  <a:ext cx="1440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4">
              <p14:nvContentPartPr>
                <p14:cNvPr id="675" name="Ink 674">
                  <a:extLst>
                    <a:ext uri="{FF2B5EF4-FFF2-40B4-BE49-F238E27FC236}">
                      <a16:creationId xmlns:a16="http://schemas.microsoft.com/office/drawing/2014/main" id="{40C14C4A-2442-8DFE-8B4C-3CC781BE1C1F}"/>
                    </a:ext>
                  </a:extLst>
                </p14:cNvPr>
                <p14:cNvContentPartPr/>
                <p14:nvPr/>
              </p14:nvContentPartPr>
              <p14:xfrm>
                <a:off x="10901340" y="1770760"/>
                <a:ext cx="95400" cy="285120"/>
              </p14:xfrm>
            </p:contentPart>
          </mc:Choice>
          <mc:Fallback xmlns="">
            <p:pic>
              <p:nvPicPr>
                <p:cNvPr id="675" name="Ink 674">
                  <a:extLst>
                    <a:ext uri="{FF2B5EF4-FFF2-40B4-BE49-F238E27FC236}">
                      <a16:creationId xmlns:a16="http://schemas.microsoft.com/office/drawing/2014/main" id="{40C14C4A-2442-8DFE-8B4C-3CC781BE1C1F}"/>
                    </a:ext>
                  </a:extLst>
                </p:cNvPr>
                <p:cNvPicPr/>
                <p:nvPr/>
              </p:nvPicPr>
              <p:blipFill>
                <a:blip r:embed="rId1005"/>
                <a:stretch>
                  <a:fillRect/>
                </a:stretch>
              </p:blipFill>
              <p:spPr>
                <a:xfrm>
                  <a:off x="10895220" y="1764640"/>
                  <a:ext cx="107640" cy="29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06">
            <p14:nvContentPartPr>
              <p14:cNvPr id="677" name="Ink 676">
                <a:extLst>
                  <a:ext uri="{FF2B5EF4-FFF2-40B4-BE49-F238E27FC236}">
                    <a16:creationId xmlns:a16="http://schemas.microsoft.com/office/drawing/2014/main" id="{B1633EE7-2227-CECA-FE46-40DF21415B59}"/>
                  </a:ext>
                </a:extLst>
              </p14:cNvPr>
              <p14:cNvContentPartPr/>
              <p14:nvPr/>
            </p14:nvContentPartPr>
            <p14:xfrm>
              <a:off x="9514260" y="1397800"/>
              <a:ext cx="1086480" cy="88200"/>
            </p14:xfrm>
          </p:contentPart>
        </mc:Choice>
        <mc:Fallback xmlns="">
          <p:pic>
            <p:nvPicPr>
              <p:cNvPr id="677" name="Ink 676">
                <a:extLst>
                  <a:ext uri="{FF2B5EF4-FFF2-40B4-BE49-F238E27FC236}">
                    <a16:creationId xmlns:a16="http://schemas.microsoft.com/office/drawing/2014/main" id="{B1633EE7-2227-CECA-FE46-40DF21415B59}"/>
                  </a:ext>
                </a:extLst>
              </p:cNvPr>
              <p:cNvPicPr/>
              <p:nvPr/>
            </p:nvPicPr>
            <p:blipFill>
              <a:blip r:embed="rId1007"/>
              <a:stretch>
                <a:fillRect/>
              </a:stretch>
            </p:blipFill>
            <p:spPr>
              <a:xfrm>
                <a:off x="9460260" y="1290160"/>
                <a:ext cx="119412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8">
            <p14:nvContentPartPr>
              <p14:cNvPr id="678" name="Ink 677">
                <a:extLst>
                  <a:ext uri="{FF2B5EF4-FFF2-40B4-BE49-F238E27FC236}">
                    <a16:creationId xmlns:a16="http://schemas.microsoft.com/office/drawing/2014/main" id="{08E9AD50-AEED-99A5-CDB1-22F114577046}"/>
                  </a:ext>
                </a:extLst>
              </p14:cNvPr>
              <p14:cNvContentPartPr/>
              <p14:nvPr/>
            </p14:nvContentPartPr>
            <p14:xfrm>
              <a:off x="9483300" y="1892800"/>
              <a:ext cx="1538640" cy="109080"/>
            </p14:xfrm>
          </p:contentPart>
        </mc:Choice>
        <mc:Fallback xmlns="">
          <p:pic>
            <p:nvPicPr>
              <p:cNvPr id="678" name="Ink 677">
                <a:extLst>
                  <a:ext uri="{FF2B5EF4-FFF2-40B4-BE49-F238E27FC236}">
                    <a16:creationId xmlns:a16="http://schemas.microsoft.com/office/drawing/2014/main" id="{08E9AD50-AEED-99A5-CDB1-22F114577046}"/>
                  </a:ext>
                </a:extLst>
              </p:cNvPr>
              <p:cNvPicPr/>
              <p:nvPr/>
            </p:nvPicPr>
            <p:blipFill>
              <a:blip r:embed="rId1009"/>
              <a:stretch>
                <a:fillRect/>
              </a:stretch>
            </p:blipFill>
            <p:spPr>
              <a:xfrm>
                <a:off x="9429300" y="1784800"/>
                <a:ext cx="1646280" cy="32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92" name="Group 691">
            <a:extLst>
              <a:ext uri="{FF2B5EF4-FFF2-40B4-BE49-F238E27FC236}">
                <a16:creationId xmlns:a16="http://schemas.microsoft.com/office/drawing/2014/main" id="{1CCB3398-50CC-077A-E043-74204C144E72}"/>
              </a:ext>
            </a:extLst>
          </p:cNvPr>
          <p:cNvGrpSpPr/>
          <p:nvPr/>
        </p:nvGrpSpPr>
        <p:grpSpPr>
          <a:xfrm>
            <a:off x="10995660" y="1484200"/>
            <a:ext cx="1117800" cy="636120"/>
            <a:chOff x="10995660" y="1484200"/>
            <a:chExt cx="1117800" cy="63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0">
              <p14:nvContentPartPr>
                <p14:cNvPr id="679" name="Ink 678">
                  <a:extLst>
                    <a:ext uri="{FF2B5EF4-FFF2-40B4-BE49-F238E27FC236}">
                      <a16:creationId xmlns:a16="http://schemas.microsoft.com/office/drawing/2014/main" id="{C8EECA74-7FD1-02AE-C77A-FE6A939FA055}"/>
                    </a:ext>
                  </a:extLst>
                </p14:cNvPr>
                <p14:cNvContentPartPr/>
                <p14:nvPr/>
              </p14:nvContentPartPr>
              <p14:xfrm>
                <a:off x="10995660" y="1484200"/>
                <a:ext cx="75240" cy="220680"/>
              </p14:xfrm>
            </p:contentPart>
          </mc:Choice>
          <mc:Fallback xmlns="">
            <p:pic>
              <p:nvPicPr>
                <p:cNvPr id="679" name="Ink 678">
                  <a:extLst>
                    <a:ext uri="{FF2B5EF4-FFF2-40B4-BE49-F238E27FC236}">
                      <a16:creationId xmlns:a16="http://schemas.microsoft.com/office/drawing/2014/main" id="{C8EECA74-7FD1-02AE-C77A-FE6A939FA055}"/>
                    </a:ext>
                  </a:extLst>
                </p:cNvPr>
                <p:cNvPicPr/>
                <p:nvPr/>
              </p:nvPicPr>
              <p:blipFill>
                <a:blip r:embed="rId1011"/>
                <a:stretch>
                  <a:fillRect/>
                </a:stretch>
              </p:blipFill>
              <p:spPr>
                <a:xfrm>
                  <a:off x="10989540" y="1478080"/>
                  <a:ext cx="874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2">
              <p14:nvContentPartPr>
                <p14:cNvPr id="680" name="Ink 679">
                  <a:extLst>
                    <a:ext uri="{FF2B5EF4-FFF2-40B4-BE49-F238E27FC236}">
                      <a16:creationId xmlns:a16="http://schemas.microsoft.com/office/drawing/2014/main" id="{7F35B9C2-B489-E5AD-E017-E50FF68FC24C}"/>
                    </a:ext>
                  </a:extLst>
                </p14:cNvPr>
                <p14:cNvContentPartPr/>
                <p14:nvPr/>
              </p14:nvContentPartPr>
              <p14:xfrm>
                <a:off x="11093580" y="1618840"/>
                <a:ext cx="118440" cy="85320"/>
              </p14:xfrm>
            </p:contentPart>
          </mc:Choice>
          <mc:Fallback xmlns="">
            <p:pic>
              <p:nvPicPr>
                <p:cNvPr id="680" name="Ink 679">
                  <a:extLst>
                    <a:ext uri="{FF2B5EF4-FFF2-40B4-BE49-F238E27FC236}">
                      <a16:creationId xmlns:a16="http://schemas.microsoft.com/office/drawing/2014/main" id="{7F35B9C2-B489-E5AD-E017-E50FF68FC24C}"/>
                    </a:ext>
                  </a:extLst>
                </p:cNvPr>
                <p:cNvPicPr/>
                <p:nvPr/>
              </p:nvPicPr>
              <p:blipFill>
                <a:blip r:embed="rId1013"/>
                <a:stretch>
                  <a:fillRect/>
                </a:stretch>
              </p:blipFill>
              <p:spPr>
                <a:xfrm>
                  <a:off x="11087460" y="1612720"/>
                  <a:ext cx="1306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4">
              <p14:nvContentPartPr>
                <p14:cNvPr id="681" name="Ink 680">
                  <a:extLst>
                    <a:ext uri="{FF2B5EF4-FFF2-40B4-BE49-F238E27FC236}">
                      <a16:creationId xmlns:a16="http://schemas.microsoft.com/office/drawing/2014/main" id="{AD38BAC0-987A-931A-B05C-AF914DD4113D}"/>
                    </a:ext>
                  </a:extLst>
                </p14:cNvPr>
                <p14:cNvContentPartPr/>
                <p14:nvPr/>
              </p14:nvContentPartPr>
              <p14:xfrm>
                <a:off x="11239380" y="1521640"/>
                <a:ext cx="20520" cy="189720"/>
              </p14:xfrm>
            </p:contentPart>
          </mc:Choice>
          <mc:Fallback xmlns="">
            <p:pic>
              <p:nvPicPr>
                <p:cNvPr id="681" name="Ink 680">
                  <a:extLst>
                    <a:ext uri="{FF2B5EF4-FFF2-40B4-BE49-F238E27FC236}">
                      <a16:creationId xmlns:a16="http://schemas.microsoft.com/office/drawing/2014/main" id="{AD38BAC0-987A-931A-B05C-AF914DD4113D}"/>
                    </a:ext>
                  </a:extLst>
                </p:cNvPr>
                <p:cNvPicPr/>
                <p:nvPr/>
              </p:nvPicPr>
              <p:blipFill>
                <a:blip r:embed="rId1015"/>
                <a:stretch>
                  <a:fillRect/>
                </a:stretch>
              </p:blipFill>
              <p:spPr>
                <a:xfrm>
                  <a:off x="11233260" y="1515520"/>
                  <a:ext cx="327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6">
              <p14:nvContentPartPr>
                <p14:cNvPr id="682" name="Ink 681">
                  <a:extLst>
                    <a:ext uri="{FF2B5EF4-FFF2-40B4-BE49-F238E27FC236}">
                      <a16:creationId xmlns:a16="http://schemas.microsoft.com/office/drawing/2014/main" id="{572A7630-4093-229E-E0BC-69ADFC86EC5F}"/>
                    </a:ext>
                  </a:extLst>
                </p14:cNvPr>
                <p14:cNvContentPartPr/>
                <p14:nvPr/>
              </p14:nvContentPartPr>
              <p14:xfrm>
                <a:off x="11246220" y="1643680"/>
                <a:ext cx="130320" cy="90000"/>
              </p14:xfrm>
            </p:contentPart>
          </mc:Choice>
          <mc:Fallback xmlns="">
            <p:pic>
              <p:nvPicPr>
                <p:cNvPr id="682" name="Ink 681">
                  <a:extLst>
                    <a:ext uri="{FF2B5EF4-FFF2-40B4-BE49-F238E27FC236}">
                      <a16:creationId xmlns:a16="http://schemas.microsoft.com/office/drawing/2014/main" id="{572A7630-4093-229E-E0BC-69ADFC86EC5F}"/>
                    </a:ext>
                  </a:extLst>
                </p:cNvPr>
                <p:cNvPicPr/>
                <p:nvPr/>
              </p:nvPicPr>
              <p:blipFill>
                <a:blip r:embed="rId1017"/>
                <a:stretch>
                  <a:fillRect/>
                </a:stretch>
              </p:blipFill>
              <p:spPr>
                <a:xfrm>
                  <a:off x="11240100" y="1637560"/>
                  <a:ext cx="1425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8">
              <p14:nvContentPartPr>
                <p14:cNvPr id="683" name="Ink 682">
                  <a:extLst>
                    <a:ext uri="{FF2B5EF4-FFF2-40B4-BE49-F238E27FC236}">
                      <a16:creationId xmlns:a16="http://schemas.microsoft.com/office/drawing/2014/main" id="{D7DDD59A-48F3-A293-3E31-E202E263B198}"/>
                    </a:ext>
                  </a:extLst>
                </p14:cNvPr>
                <p14:cNvContentPartPr/>
                <p14:nvPr/>
              </p14:nvContentPartPr>
              <p14:xfrm>
                <a:off x="11433420" y="1628920"/>
                <a:ext cx="108360" cy="97200"/>
              </p14:xfrm>
            </p:contentPart>
          </mc:Choice>
          <mc:Fallback xmlns="">
            <p:pic>
              <p:nvPicPr>
                <p:cNvPr id="683" name="Ink 682">
                  <a:extLst>
                    <a:ext uri="{FF2B5EF4-FFF2-40B4-BE49-F238E27FC236}">
                      <a16:creationId xmlns:a16="http://schemas.microsoft.com/office/drawing/2014/main" id="{D7DDD59A-48F3-A293-3E31-E202E263B198}"/>
                    </a:ext>
                  </a:extLst>
                </p:cNvPr>
                <p:cNvPicPr/>
                <p:nvPr/>
              </p:nvPicPr>
              <p:blipFill>
                <a:blip r:embed="rId1019"/>
                <a:stretch>
                  <a:fillRect/>
                </a:stretch>
              </p:blipFill>
              <p:spPr>
                <a:xfrm>
                  <a:off x="11427300" y="1622800"/>
                  <a:ext cx="1206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0">
              <p14:nvContentPartPr>
                <p14:cNvPr id="685" name="Ink 684">
                  <a:extLst>
                    <a:ext uri="{FF2B5EF4-FFF2-40B4-BE49-F238E27FC236}">
                      <a16:creationId xmlns:a16="http://schemas.microsoft.com/office/drawing/2014/main" id="{2348105E-16AD-B33B-5F94-3C9476260567}"/>
                    </a:ext>
                  </a:extLst>
                </p14:cNvPr>
                <p14:cNvContentPartPr/>
                <p14:nvPr/>
              </p14:nvContentPartPr>
              <p14:xfrm>
                <a:off x="11557620" y="1603720"/>
                <a:ext cx="108720" cy="120240"/>
              </p14:xfrm>
            </p:contentPart>
          </mc:Choice>
          <mc:Fallback xmlns="">
            <p:pic>
              <p:nvPicPr>
                <p:cNvPr id="685" name="Ink 684">
                  <a:extLst>
                    <a:ext uri="{FF2B5EF4-FFF2-40B4-BE49-F238E27FC236}">
                      <a16:creationId xmlns:a16="http://schemas.microsoft.com/office/drawing/2014/main" id="{2348105E-16AD-B33B-5F94-3C9476260567}"/>
                    </a:ext>
                  </a:extLst>
                </p:cNvPr>
                <p:cNvPicPr/>
                <p:nvPr/>
              </p:nvPicPr>
              <p:blipFill>
                <a:blip r:embed="rId1021"/>
                <a:stretch>
                  <a:fillRect/>
                </a:stretch>
              </p:blipFill>
              <p:spPr>
                <a:xfrm>
                  <a:off x="11551500" y="1597600"/>
                  <a:ext cx="120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2">
              <p14:nvContentPartPr>
                <p14:cNvPr id="686" name="Ink 685">
                  <a:extLst>
                    <a:ext uri="{FF2B5EF4-FFF2-40B4-BE49-F238E27FC236}">
                      <a16:creationId xmlns:a16="http://schemas.microsoft.com/office/drawing/2014/main" id="{C68B6C18-8165-422E-B7E2-4D9B35E08A74}"/>
                    </a:ext>
                  </a:extLst>
                </p14:cNvPr>
                <p14:cNvContentPartPr/>
                <p14:nvPr/>
              </p14:nvContentPartPr>
              <p14:xfrm>
                <a:off x="11686500" y="1563760"/>
                <a:ext cx="41040" cy="20160"/>
              </p14:xfrm>
            </p:contentPart>
          </mc:Choice>
          <mc:Fallback xmlns="">
            <p:pic>
              <p:nvPicPr>
                <p:cNvPr id="686" name="Ink 685">
                  <a:extLst>
                    <a:ext uri="{FF2B5EF4-FFF2-40B4-BE49-F238E27FC236}">
                      <a16:creationId xmlns:a16="http://schemas.microsoft.com/office/drawing/2014/main" id="{C68B6C18-8165-422E-B7E2-4D9B35E08A74}"/>
                    </a:ext>
                  </a:extLst>
                </p:cNvPr>
                <p:cNvPicPr/>
                <p:nvPr/>
              </p:nvPicPr>
              <p:blipFill>
                <a:blip r:embed="rId1023"/>
                <a:stretch>
                  <a:fillRect/>
                </a:stretch>
              </p:blipFill>
              <p:spPr>
                <a:xfrm>
                  <a:off x="11680380" y="1557640"/>
                  <a:ext cx="532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4">
              <p14:nvContentPartPr>
                <p14:cNvPr id="687" name="Ink 686">
                  <a:extLst>
                    <a:ext uri="{FF2B5EF4-FFF2-40B4-BE49-F238E27FC236}">
                      <a16:creationId xmlns:a16="http://schemas.microsoft.com/office/drawing/2014/main" id="{34E54971-963C-C48F-C4D8-622D94B74640}"/>
                    </a:ext>
                  </a:extLst>
                </p14:cNvPr>
                <p14:cNvContentPartPr/>
                <p14:nvPr/>
              </p14:nvContentPartPr>
              <p14:xfrm>
                <a:off x="11663820" y="1636120"/>
                <a:ext cx="218880" cy="90000"/>
              </p14:xfrm>
            </p:contentPart>
          </mc:Choice>
          <mc:Fallback xmlns="">
            <p:pic>
              <p:nvPicPr>
                <p:cNvPr id="687" name="Ink 686">
                  <a:extLst>
                    <a:ext uri="{FF2B5EF4-FFF2-40B4-BE49-F238E27FC236}">
                      <a16:creationId xmlns:a16="http://schemas.microsoft.com/office/drawing/2014/main" id="{34E54971-963C-C48F-C4D8-622D94B74640}"/>
                    </a:ext>
                  </a:extLst>
                </p:cNvPr>
                <p:cNvPicPr/>
                <p:nvPr/>
              </p:nvPicPr>
              <p:blipFill>
                <a:blip r:embed="rId1025"/>
                <a:stretch>
                  <a:fillRect/>
                </a:stretch>
              </p:blipFill>
              <p:spPr>
                <a:xfrm>
                  <a:off x="11657700" y="1630000"/>
                  <a:ext cx="2311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6">
              <p14:nvContentPartPr>
                <p14:cNvPr id="688" name="Ink 687">
                  <a:extLst>
                    <a:ext uri="{FF2B5EF4-FFF2-40B4-BE49-F238E27FC236}">
                      <a16:creationId xmlns:a16="http://schemas.microsoft.com/office/drawing/2014/main" id="{89F2286E-B147-E1CF-81B1-1736FD06BBC4}"/>
                    </a:ext>
                  </a:extLst>
                </p14:cNvPr>
                <p14:cNvContentPartPr/>
                <p14:nvPr/>
              </p14:nvContentPartPr>
              <p14:xfrm>
                <a:off x="11891340" y="1616320"/>
                <a:ext cx="113040" cy="10440"/>
              </p14:xfrm>
            </p:contentPart>
          </mc:Choice>
          <mc:Fallback xmlns="">
            <p:pic>
              <p:nvPicPr>
                <p:cNvPr id="688" name="Ink 687">
                  <a:extLst>
                    <a:ext uri="{FF2B5EF4-FFF2-40B4-BE49-F238E27FC236}">
                      <a16:creationId xmlns:a16="http://schemas.microsoft.com/office/drawing/2014/main" id="{89F2286E-B147-E1CF-81B1-1736FD06BBC4}"/>
                    </a:ext>
                  </a:extLst>
                </p:cNvPr>
                <p:cNvPicPr/>
                <p:nvPr/>
              </p:nvPicPr>
              <p:blipFill>
                <a:blip r:embed="rId1027"/>
                <a:stretch>
                  <a:fillRect/>
                </a:stretch>
              </p:blipFill>
              <p:spPr>
                <a:xfrm>
                  <a:off x="11885220" y="1610200"/>
                  <a:ext cx="1252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8">
              <p14:nvContentPartPr>
                <p14:cNvPr id="689" name="Ink 688">
                  <a:extLst>
                    <a:ext uri="{FF2B5EF4-FFF2-40B4-BE49-F238E27FC236}">
                      <a16:creationId xmlns:a16="http://schemas.microsoft.com/office/drawing/2014/main" id="{80C6BD9E-8EBC-CF3A-8EA7-10051D0C43F6}"/>
                    </a:ext>
                  </a:extLst>
                </p14:cNvPr>
                <p14:cNvContentPartPr/>
                <p14:nvPr/>
              </p14:nvContentPartPr>
              <p14:xfrm>
                <a:off x="11933460" y="1583920"/>
                <a:ext cx="180000" cy="142560"/>
              </p14:xfrm>
            </p:contentPart>
          </mc:Choice>
          <mc:Fallback xmlns="">
            <p:pic>
              <p:nvPicPr>
                <p:cNvPr id="689" name="Ink 688">
                  <a:extLst>
                    <a:ext uri="{FF2B5EF4-FFF2-40B4-BE49-F238E27FC236}">
                      <a16:creationId xmlns:a16="http://schemas.microsoft.com/office/drawing/2014/main" id="{80C6BD9E-8EBC-CF3A-8EA7-10051D0C43F6}"/>
                    </a:ext>
                  </a:extLst>
                </p:cNvPr>
                <p:cNvPicPr/>
                <p:nvPr/>
              </p:nvPicPr>
              <p:blipFill>
                <a:blip r:embed="rId1029"/>
                <a:stretch>
                  <a:fillRect/>
                </a:stretch>
              </p:blipFill>
              <p:spPr>
                <a:xfrm>
                  <a:off x="11927340" y="1577800"/>
                  <a:ext cx="1922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0">
              <p14:nvContentPartPr>
                <p14:cNvPr id="690" name="Ink 689">
                  <a:extLst>
                    <a:ext uri="{FF2B5EF4-FFF2-40B4-BE49-F238E27FC236}">
                      <a16:creationId xmlns:a16="http://schemas.microsoft.com/office/drawing/2014/main" id="{530ACBD3-85A7-67CE-C767-96D2132624DC}"/>
                    </a:ext>
                  </a:extLst>
                </p14:cNvPr>
                <p14:cNvContentPartPr/>
                <p14:nvPr/>
              </p14:nvContentPartPr>
              <p14:xfrm>
                <a:off x="11246580" y="1795960"/>
                <a:ext cx="207360" cy="222480"/>
              </p14:xfrm>
            </p:contentPart>
          </mc:Choice>
          <mc:Fallback xmlns="">
            <p:pic>
              <p:nvPicPr>
                <p:cNvPr id="690" name="Ink 689">
                  <a:extLst>
                    <a:ext uri="{FF2B5EF4-FFF2-40B4-BE49-F238E27FC236}">
                      <a16:creationId xmlns:a16="http://schemas.microsoft.com/office/drawing/2014/main" id="{530ACBD3-85A7-67CE-C767-96D2132624DC}"/>
                    </a:ext>
                  </a:extLst>
                </p:cNvPr>
                <p:cNvPicPr/>
                <p:nvPr/>
              </p:nvPicPr>
              <p:blipFill>
                <a:blip r:embed="rId1031"/>
                <a:stretch>
                  <a:fillRect/>
                </a:stretch>
              </p:blipFill>
              <p:spPr>
                <a:xfrm>
                  <a:off x="11240460" y="1789840"/>
                  <a:ext cx="2196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2">
              <p14:nvContentPartPr>
                <p14:cNvPr id="691" name="Ink 690">
                  <a:extLst>
                    <a:ext uri="{FF2B5EF4-FFF2-40B4-BE49-F238E27FC236}">
                      <a16:creationId xmlns:a16="http://schemas.microsoft.com/office/drawing/2014/main" id="{FC79C8F4-D3A4-DCEB-309D-7D18532ED0C7}"/>
                    </a:ext>
                  </a:extLst>
                </p14:cNvPr>
                <p14:cNvContentPartPr/>
                <p14:nvPr/>
              </p14:nvContentPartPr>
              <p14:xfrm>
                <a:off x="11224980" y="1940320"/>
                <a:ext cx="131400" cy="180000"/>
              </p14:xfrm>
            </p:contentPart>
          </mc:Choice>
          <mc:Fallback xmlns="">
            <p:pic>
              <p:nvPicPr>
                <p:cNvPr id="691" name="Ink 690">
                  <a:extLst>
                    <a:ext uri="{FF2B5EF4-FFF2-40B4-BE49-F238E27FC236}">
                      <a16:creationId xmlns:a16="http://schemas.microsoft.com/office/drawing/2014/main" id="{FC79C8F4-D3A4-DCEB-309D-7D18532ED0C7}"/>
                    </a:ext>
                  </a:extLst>
                </p:cNvPr>
                <p:cNvPicPr/>
                <p:nvPr/>
              </p:nvPicPr>
              <p:blipFill>
                <a:blip r:embed="rId1033"/>
                <a:stretch>
                  <a:fillRect/>
                </a:stretch>
              </p:blipFill>
              <p:spPr>
                <a:xfrm>
                  <a:off x="11218860" y="1934200"/>
                  <a:ext cx="143640" cy="1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6" name="Group 705">
            <a:extLst>
              <a:ext uri="{FF2B5EF4-FFF2-40B4-BE49-F238E27FC236}">
                <a16:creationId xmlns:a16="http://schemas.microsoft.com/office/drawing/2014/main" id="{42B61DB7-C90C-C47C-3B10-F9CDF953034E}"/>
              </a:ext>
            </a:extLst>
          </p:cNvPr>
          <p:cNvGrpSpPr/>
          <p:nvPr/>
        </p:nvGrpSpPr>
        <p:grpSpPr>
          <a:xfrm>
            <a:off x="8123580" y="1453238"/>
            <a:ext cx="1306080" cy="1021320"/>
            <a:chOff x="8123580" y="1453238"/>
            <a:chExt cx="1306080" cy="102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4">
              <p14:nvContentPartPr>
                <p14:cNvPr id="630" name="Ink 629">
                  <a:extLst>
                    <a:ext uri="{FF2B5EF4-FFF2-40B4-BE49-F238E27FC236}">
                      <a16:creationId xmlns:a16="http://schemas.microsoft.com/office/drawing/2014/main" id="{8DFEA13F-0B59-3899-082E-A2FE0147A418}"/>
                    </a:ext>
                  </a:extLst>
                </p14:cNvPr>
                <p14:cNvContentPartPr/>
                <p14:nvPr/>
              </p14:nvContentPartPr>
              <p14:xfrm>
                <a:off x="8516340" y="1453238"/>
                <a:ext cx="319680" cy="223560"/>
              </p14:xfrm>
            </p:contentPart>
          </mc:Choice>
          <mc:Fallback xmlns="">
            <p:pic>
              <p:nvPicPr>
                <p:cNvPr id="630" name="Ink 629">
                  <a:extLst>
                    <a:ext uri="{FF2B5EF4-FFF2-40B4-BE49-F238E27FC236}">
                      <a16:creationId xmlns:a16="http://schemas.microsoft.com/office/drawing/2014/main" id="{8DFEA13F-0B59-3899-082E-A2FE0147A418}"/>
                    </a:ext>
                  </a:extLst>
                </p:cNvPr>
                <p:cNvPicPr/>
                <p:nvPr/>
              </p:nvPicPr>
              <p:blipFill>
                <a:blip r:embed="rId1035"/>
                <a:stretch>
                  <a:fillRect/>
                </a:stretch>
              </p:blipFill>
              <p:spPr>
                <a:xfrm>
                  <a:off x="8510220" y="1447118"/>
                  <a:ext cx="3319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6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E2C19F65-34E7-4C83-A533-191A673485B2}"/>
                    </a:ext>
                  </a:extLst>
                </p14:cNvPr>
                <p14:cNvContentPartPr/>
                <p14:nvPr/>
              </p14:nvContentPartPr>
              <p14:xfrm>
                <a:off x="8596620" y="1524518"/>
                <a:ext cx="126360" cy="92880"/>
              </p14:xfrm>
            </p:contentPart>
          </mc:Choice>
          <mc:Fallback xmlns=""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E2C19F65-34E7-4C83-A533-191A673485B2}"/>
                    </a:ext>
                  </a:extLst>
                </p:cNvPr>
                <p:cNvPicPr/>
                <p:nvPr/>
              </p:nvPicPr>
              <p:blipFill>
                <a:blip r:embed="rId1037"/>
                <a:stretch>
                  <a:fillRect/>
                </a:stretch>
              </p:blipFill>
              <p:spPr>
                <a:xfrm>
                  <a:off x="8590500" y="1518398"/>
                  <a:ext cx="1386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8">
              <p14:nvContentPartPr>
                <p14:cNvPr id="632" name="Ink 631">
                  <a:extLst>
                    <a:ext uri="{FF2B5EF4-FFF2-40B4-BE49-F238E27FC236}">
                      <a16:creationId xmlns:a16="http://schemas.microsoft.com/office/drawing/2014/main" id="{BAD39663-045A-2253-1F11-D9D87DF7D2AC}"/>
                    </a:ext>
                  </a:extLst>
                </p14:cNvPr>
                <p14:cNvContentPartPr/>
                <p14:nvPr/>
              </p14:nvContentPartPr>
              <p14:xfrm>
                <a:off x="8583660" y="1511558"/>
                <a:ext cx="134280" cy="132840"/>
              </p14:xfrm>
            </p:contentPart>
          </mc:Choice>
          <mc:Fallback xmlns="">
            <p:pic>
              <p:nvPicPr>
                <p:cNvPr id="632" name="Ink 631">
                  <a:extLst>
                    <a:ext uri="{FF2B5EF4-FFF2-40B4-BE49-F238E27FC236}">
                      <a16:creationId xmlns:a16="http://schemas.microsoft.com/office/drawing/2014/main" id="{BAD39663-045A-2253-1F11-D9D87DF7D2AC}"/>
                    </a:ext>
                  </a:extLst>
                </p:cNvPr>
                <p:cNvPicPr/>
                <p:nvPr/>
              </p:nvPicPr>
              <p:blipFill>
                <a:blip r:embed="rId1039"/>
                <a:stretch>
                  <a:fillRect/>
                </a:stretch>
              </p:blipFill>
              <p:spPr>
                <a:xfrm>
                  <a:off x="8577540" y="1505438"/>
                  <a:ext cx="14652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0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8C5ED96E-8A32-0A9B-15BA-51DE4AD598F9}"/>
                    </a:ext>
                  </a:extLst>
                </p14:cNvPr>
                <p14:cNvContentPartPr/>
                <p14:nvPr/>
              </p14:nvContentPartPr>
              <p14:xfrm>
                <a:off x="8456580" y="1673558"/>
                <a:ext cx="199080" cy="165240"/>
              </p14:xfrm>
            </p:contentPart>
          </mc:Choice>
          <mc:Fallback xmlns=""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8C5ED96E-8A32-0A9B-15BA-51DE4AD598F9}"/>
                    </a:ext>
                  </a:extLst>
                </p:cNvPr>
                <p:cNvPicPr/>
                <p:nvPr/>
              </p:nvPicPr>
              <p:blipFill>
                <a:blip r:embed="rId1041"/>
                <a:stretch>
                  <a:fillRect/>
                </a:stretch>
              </p:blipFill>
              <p:spPr>
                <a:xfrm>
                  <a:off x="8450460" y="1667438"/>
                  <a:ext cx="2113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2">
              <p14:nvContentPartPr>
                <p14:cNvPr id="635" name="Ink 634">
                  <a:extLst>
                    <a:ext uri="{FF2B5EF4-FFF2-40B4-BE49-F238E27FC236}">
                      <a16:creationId xmlns:a16="http://schemas.microsoft.com/office/drawing/2014/main" id="{55F1A176-41C3-18C6-BF87-C690BCFF2A91}"/>
                    </a:ext>
                  </a:extLst>
                </p14:cNvPr>
                <p14:cNvContentPartPr/>
                <p14:nvPr/>
              </p14:nvContentPartPr>
              <p14:xfrm>
                <a:off x="8123580" y="1850678"/>
                <a:ext cx="561960" cy="394200"/>
              </p14:xfrm>
            </p:contentPart>
          </mc:Choice>
          <mc:Fallback xmlns="">
            <p:pic>
              <p:nvPicPr>
                <p:cNvPr id="635" name="Ink 634">
                  <a:extLst>
                    <a:ext uri="{FF2B5EF4-FFF2-40B4-BE49-F238E27FC236}">
                      <a16:creationId xmlns:a16="http://schemas.microsoft.com/office/drawing/2014/main" id="{55F1A176-41C3-18C6-BF87-C690BCFF2A91}"/>
                    </a:ext>
                  </a:extLst>
                </p:cNvPr>
                <p:cNvPicPr/>
                <p:nvPr/>
              </p:nvPicPr>
              <p:blipFill>
                <a:blip r:embed="rId1043"/>
                <a:stretch>
                  <a:fillRect/>
                </a:stretch>
              </p:blipFill>
              <p:spPr>
                <a:xfrm>
                  <a:off x="8117460" y="1844558"/>
                  <a:ext cx="5742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4">
              <p14:nvContentPartPr>
                <p14:cNvPr id="636" name="Ink 635">
                  <a:extLst>
                    <a:ext uri="{FF2B5EF4-FFF2-40B4-BE49-F238E27FC236}">
                      <a16:creationId xmlns:a16="http://schemas.microsoft.com/office/drawing/2014/main" id="{981F5FF5-36C4-9DD7-3E9E-781980221A2F}"/>
                    </a:ext>
                  </a:extLst>
                </p14:cNvPr>
                <p14:cNvContentPartPr/>
                <p14:nvPr/>
              </p14:nvContentPartPr>
              <p14:xfrm>
                <a:off x="8313660" y="2030318"/>
                <a:ext cx="9720" cy="105120"/>
              </p14:xfrm>
            </p:contentPart>
          </mc:Choice>
          <mc:Fallback xmlns="">
            <p:pic>
              <p:nvPicPr>
                <p:cNvPr id="636" name="Ink 635">
                  <a:extLst>
                    <a:ext uri="{FF2B5EF4-FFF2-40B4-BE49-F238E27FC236}">
                      <a16:creationId xmlns:a16="http://schemas.microsoft.com/office/drawing/2014/main" id="{981F5FF5-36C4-9DD7-3E9E-781980221A2F}"/>
                    </a:ext>
                  </a:extLst>
                </p:cNvPr>
                <p:cNvPicPr/>
                <p:nvPr/>
              </p:nvPicPr>
              <p:blipFill>
                <a:blip r:embed="rId1045"/>
                <a:stretch>
                  <a:fillRect/>
                </a:stretch>
              </p:blipFill>
              <p:spPr>
                <a:xfrm>
                  <a:off x="8307540" y="2024198"/>
                  <a:ext cx="219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6">
              <p14:nvContentPartPr>
                <p14:cNvPr id="637" name="Ink 636">
                  <a:extLst>
                    <a:ext uri="{FF2B5EF4-FFF2-40B4-BE49-F238E27FC236}">
                      <a16:creationId xmlns:a16="http://schemas.microsoft.com/office/drawing/2014/main" id="{8BA15423-187C-441B-5DB5-3FF8D39EF61D}"/>
                    </a:ext>
                  </a:extLst>
                </p14:cNvPr>
                <p14:cNvContentPartPr/>
                <p14:nvPr/>
              </p14:nvContentPartPr>
              <p14:xfrm>
                <a:off x="8293500" y="2000438"/>
                <a:ext cx="91080" cy="164880"/>
              </p14:xfrm>
            </p:contentPart>
          </mc:Choice>
          <mc:Fallback xmlns="">
            <p:pic>
              <p:nvPicPr>
                <p:cNvPr id="637" name="Ink 636">
                  <a:extLst>
                    <a:ext uri="{FF2B5EF4-FFF2-40B4-BE49-F238E27FC236}">
                      <a16:creationId xmlns:a16="http://schemas.microsoft.com/office/drawing/2014/main" id="{8BA15423-187C-441B-5DB5-3FF8D39EF61D}"/>
                    </a:ext>
                  </a:extLst>
                </p:cNvPr>
                <p:cNvPicPr/>
                <p:nvPr/>
              </p:nvPicPr>
              <p:blipFill>
                <a:blip r:embed="rId1047"/>
                <a:stretch>
                  <a:fillRect/>
                </a:stretch>
              </p:blipFill>
              <p:spPr>
                <a:xfrm>
                  <a:off x="8287380" y="1994318"/>
                  <a:ext cx="103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8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051C9587-7044-368A-0DA2-7D4DEF3BDFEC}"/>
                    </a:ext>
                  </a:extLst>
                </p14:cNvPr>
                <p14:cNvContentPartPr/>
                <p14:nvPr/>
              </p14:nvContentPartPr>
              <p14:xfrm>
                <a:off x="8382060" y="2025278"/>
                <a:ext cx="48240" cy="145440"/>
              </p14:xfrm>
            </p:contentPart>
          </mc:Choice>
          <mc:Fallback xmlns="">
            <p:pic>
              <p:nvPicPr>
                <p:cNvPr id="638" name="Ink 637">
                  <a:extLst>
                    <a:ext uri="{FF2B5EF4-FFF2-40B4-BE49-F238E27FC236}">
                      <a16:creationId xmlns:a16="http://schemas.microsoft.com/office/drawing/2014/main" id="{051C9587-7044-368A-0DA2-7D4DEF3BDFEC}"/>
                    </a:ext>
                  </a:extLst>
                </p:cNvPr>
                <p:cNvPicPr/>
                <p:nvPr/>
              </p:nvPicPr>
              <p:blipFill>
                <a:blip r:embed="rId1049"/>
                <a:stretch>
                  <a:fillRect/>
                </a:stretch>
              </p:blipFill>
              <p:spPr>
                <a:xfrm>
                  <a:off x="8375940" y="2019158"/>
                  <a:ext cx="604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0">
              <p14:nvContentPartPr>
                <p14:cNvPr id="639" name="Ink 638">
                  <a:extLst>
                    <a:ext uri="{FF2B5EF4-FFF2-40B4-BE49-F238E27FC236}">
                      <a16:creationId xmlns:a16="http://schemas.microsoft.com/office/drawing/2014/main" id="{7148F87F-73CF-37D3-16E2-6009B6EE570F}"/>
                    </a:ext>
                  </a:extLst>
                </p14:cNvPr>
                <p14:cNvContentPartPr/>
                <p14:nvPr/>
              </p14:nvContentPartPr>
              <p14:xfrm>
                <a:off x="8450460" y="2060198"/>
                <a:ext cx="101880" cy="5400"/>
              </p14:xfrm>
            </p:contentPart>
          </mc:Choice>
          <mc:Fallback xmlns="">
            <p:pic>
              <p:nvPicPr>
                <p:cNvPr id="639" name="Ink 638">
                  <a:extLst>
                    <a:ext uri="{FF2B5EF4-FFF2-40B4-BE49-F238E27FC236}">
                      <a16:creationId xmlns:a16="http://schemas.microsoft.com/office/drawing/2014/main" id="{7148F87F-73CF-37D3-16E2-6009B6EE570F}"/>
                    </a:ext>
                  </a:extLst>
                </p:cNvPr>
                <p:cNvPicPr/>
                <p:nvPr/>
              </p:nvPicPr>
              <p:blipFill>
                <a:blip r:embed="rId1051"/>
                <a:stretch>
                  <a:fillRect/>
                </a:stretch>
              </p:blipFill>
              <p:spPr>
                <a:xfrm>
                  <a:off x="8444340" y="2054078"/>
                  <a:ext cx="1141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2">
              <p14:nvContentPartPr>
                <p14:cNvPr id="640" name="Ink 639">
                  <a:extLst>
                    <a:ext uri="{FF2B5EF4-FFF2-40B4-BE49-F238E27FC236}">
                      <a16:creationId xmlns:a16="http://schemas.microsoft.com/office/drawing/2014/main" id="{E1AA584C-8CE4-5255-AE40-8A33A3222417}"/>
                    </a:ext>
                  </a:extLst>
                </p14:cNvPr>
                <p14:cNvContentPartPr/>
                <p14:nvPr/>
              </p14:nvContentPartPr>
              <p14:xfrm>
                <a:off x="8504100" y="2092598"/>
                <a:ext cx="5760" cy="97560"/>
              </p14:xfrm>
            </p:contentPart>
          </mc:Choice>
          <mc:Fallback xmlns="">
            <p:pic>
              <p:nvPicPr>
                <p:cNvPr id="640" name="Ink 639">
                  <a:extLst>
                    <a:ext uri="{FF2B5EF4-FFF2-40B4-BE49-F238E27FC236}">
                      <a16:creationId xmlns:a16="http://schemas.microsoft.com/office/drawing/2014/main" id="{E1AA584C-8CE4-5255-AE40-8A33A3222417}"/>
                    </a:ext>
                  </a:extLst>
                </p:cNvPr>
                <p:cNvPicPr/>
                <p:nvPr/>
              </p:nvPicPr>
              <p:blipFill>
                <a:blip r:embed="rId1053"/>
                <a:stretch>
                  <a:fillRect/>
                </a:stretch>
              </p:blipFill>
              <p:spPr>
                <a:xfrm>
                  <a:off x="8497980" y="2086478"/>
                  <a:ext cx="180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4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4E30C08F-428E-DB1E-E74B-55066515DCEC}"/>
                    </a:ext>
                  </a:extLst>
                </p14:cNvPr>
                <p14:cNvContentPartPr/>
                <p14:nvPr/>
              </p14:nvContentPartPr>
              <p14:xfrm>
                <a:off x="8787420" y="1676078"/>
                <a:ext cx="162360" cy="42840"/>
              </p14:xfrm>
            </p:contentPart>
          </mc:Choice>
          <mc:Fallback xmlns=""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4E30C08F-428E-DB1E-E74B-55066515DCEC}"/>
                    </a:ext>
                  </a:extLst>
                </p:cNvPr>
                <p:cNvPicPr/>
                <p:nvPr/>
              </p:nvPicPr>
              <p:blipFill>
                <a:blip r:embed="rId1055"/>
                <a:stretch>
                  <a:fillRect/>
                </a:stretch>
              </p:blipFill>
              <p:spPr>
                <a:xfrm>
                  <a:off x="8781300" y="1669958"/>
                  <a:ext cx="1746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6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0D3FF028-15AB-AF26-2CAC-742E1FA83A07}"/>
                    </a:ext>
                  </a:extLst>
                </p14:cNvPr>
                <p14:cNvContentPartPr/>
                <p14:nvPr/>
              </p14:nvContentPartPr>
              <p14:xfrm>
                <a:off x="8834580" y="1812878"/>
                <a:ext cx="194400" cy="397080"/>
              </p14:xfrm>
            </p:contentPart>
          </mc:Choice>
          <mc:Fallback xmlns="">
            <p:pic>
              <p:nvPicPr>
                <p:cNvPr id="646" name="Ink 645">
                  <a:extLst>
                    <a:ext uri="{FF2B5EF4-FFF2-40B4-BE49-F238E27FC236}">
                      <a16:creationId xmlns:a16="http://schemas.microsoft.com/office/drawing/2014/main" id="{0D3FF028-15AB-AF26-2CAC-742E1FA83A07}"/>
                    </a:ext>
                  </a:extLst>
                </p:cNvPr>
                <p:cNvPicPr/>
                <p:nvPr/>
              </p:nvPicPr>
              <p:blipFill>
                <a:blip r:embed="rId1057"/>
                <a:stretch>
                  <a:fillRect/>
                </a:stretch>
              </p:blipFill>
              <p:spPr>
                <a:xfrm>
                  <a:off x="8828460" y="1806758"/>
                  <a:ext cx="20664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8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72606A63-C7A6-F1D8-24F5-B4A2EA39BE4C}"/>
                    </a:ext>
                  </a:extLst>
                </p14:cNvPr>
                <p14:cNvContentPartPr/>
                <p14:nvPr/>
              </p14:nvContentPartPr>
              <p14:xfrm>
                <a:off x="8943660" y="1710638"/>
                <a:ext cx="111240" cy="65160"/>
              </p14:xfrm>
            </p:contentPart>
          </mc:Choice>
          <mc:Fallback xmlns="">
            <p:pic>
              <p:nvPicPr>
                <p:cNvPr id="647" name="Ink 646">
                  <a:extLst>
                    <a:ext uri="{FF2B5EF4-FFF2-40B4-BE49-F238E27FC236}">
                      <a16:creationId xmlns:a16="http://schemas.microsoft.com/office/drawing/2014/main" id="{72606A63-C7A6-F1D8-24F5-B4A2EA39BE4C}"/>
                    </a:ext>
                  </a:extLst>
                </p:cNvPr>
                <p:cNvPicPr/>
                <p:nvPr/>
              </p:nvPicPr>
              <p:blipFill>
                <a:blip r:embed="rId1059"/>
                <a:stretch>
                  <a:fillRect/>
                </a:stretch>
              </p:blipFill>
              <p:spPr>
                <a:xfrm>
                  <a:off x="8937540" y="1704518"/>
                  <a:ext cx="1234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0">
              <p14:nvContentPartPr>
                <p14:cNvPr id="648" name="Ink 647">
                  <a:extLst>
                    <a:ext uri="{FF2B5EF4-FFF2-40B4-BE49-F238E27FC236}">
                      <a16:creationId xmlns:a16="http://schemas.microsoft.com/office/drawing/2014/main" id="{3E61533D-20E3-048D-A9FA-60395C1778C1}"/>
                    </a:ext>
                  </a:extLst>
                </p14:cNvPr>
                <p14:cNvContentPartPr/>
                <p14:nvPr/>
              </p14:nvContentPartPr>
              <p14:xfrm>
                <a:off x="9049140" y="1773278"/>
                <a:ext cx="354600" cy="438840"/>
              </p14:xfrm>
            </p:contentPart>
          </mc:Choice>
          <mc:Fallback xmlns="">
            <p:pic>
              <p:nvPicPr>
                <p:cNvPr id="648" name="Ink 647">
                  <a:extLst>
                    <a:ext uri="{FF2B5EF4-FFF2-40B4-BE49-F238E27FC236}">
                      <a16:creationId xmlns:a16="http://schemas.microsoft.com/office/drawing/2014/main" id="{3E61533D-20E3-048D-A9FA-60395C1778C1}"/>
                    </a:ext>
                  </a:extLst>
                </p:cNvPr>
                <p:cNvPicPr/>
                <p:nvPr/>
              </p:nvPicPr>
              <p:blipFill>
                <a:blip r:embed="rId1061"/>
                <a:stretch>
                  <a:fillRect/>
                </a:stretch>
              </p:blipFill>
              <p:spPr>
                <a:xfrm>
                  <a:off x="9043020" y="1767158"/>
                  <a:ext cx="36684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2">
              <p14:nvContentPartPr>
                <p14:cNvPr id="649" name="Ink 648">
                  <a:extLst>
                    <a:ext uri="{FF2B5EF4-FFF2-40B4-BE49-F238E27FC236}">
                      <a16:creationId xmlns:a16="http://schemas.microsoft.com/office/drawing/2014/main" id="{522EB2DA-4309-0378-33D2-BBDCDCCFEFB6}"/>
                    </a:ext>
                  </a:extLst>
                </p14:cNvPr>
                <p14:cNvContentPartPr/>
                <p14:nvPr/>
              </p14:nvContentPartPr>
              <p14:xfrm>
                <a:off x="8825580" y="2189798"/>
                <a:ext cx="604080" cy="47880"/>
              </p14:xfrm>
            </p:contentPart>
          </mc:Choice>
          <mc:Fallback xmlns="">
            <p:pic>
              <p:nvPicPr>
                <p:cNvPr id="649" name="Ink 648">
                  <a:extLst>
                    <a:ext uri="{FF2B5EF4-FFF2-40B4-BE49-F238E27FC236}">
                      <a16:creationId xmlns:a16="http://schemas.microsoft.com/office/drawing/2014/main" id="{522EB2DA-4309-0378-33D2-BBDCDCCFEFB6}"/>
                    </a:ext>
                  </a:extLst>
                </p:cNvPr>
                <p:cNvPicPr/>
                <p:nvPr/>
              </p:nvPicPr>
              <p:blipFill>
                <a:blip r:embed="rId1063"/>
                <a:stretch>
                  <a:fillRect/>
                </a:stretch>
              </p:blipFill>
              <p:spPr>
                <a:xfrm>
                  <a:off x="8819460" y="2183678"/>
                  <a:ext cx="6163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4">
              <p14:nvContentPartPr>
                <p14:cNvPr id="693" name="Ink 692">
                  <a:extLst>
                    <a:ext uri="{FF2B5EF4-FFF2-40B4-BE49-F238E27FC236}">
                      <a16:creationId xmlns:a16="http://schemas.microsoft.com/office/drawing/2014/main" id="{21A49BB8-9ECC-6E0F-0A14-4A170C6BF633}"/>
                    </a:ext>
                  </a:extLst>
                </p14:cNvPr>
                <p14:cNvContentPartPr/>
                <p14:nvPr/>
              </p14:nvContentPartPr>
              <p14:xfrm>
                <a:off x="8905860" y="2030318"/>
                <a:ext cx="12240" cy="125280"/>
              </p14:xfrm>
            </p:contentPart>
          </mc:Choice>
          <mc:Fallback xmlns="">
            <p:pic>
              <p:nvPicPr>
                <p:cNvPr id="693" name="Ink 692">
                  <a:extLst>
                    <a:ext uri="{FF2B5EF4-FFF2-40B4-BE49-F238E27FC236}">
                      <a16:creationId xmlns:a16="http://schemas.microsoft.com/office/drawing/2014/main" id="{21A49BB8-9ECC-6E0F-0A14-4A170C6BF633}"/>
                    </a:ext>
                  </a:extLst>
                </p:cNvPr>
                <p:cNvPicPr/>
                <p:nvPr/>
              </p:nvPicPr>
              <p:blipFill>
                <a:blip r:embed="rId1065"/>
                <a:stretch>
                  <a:fillRect/>
                </a:stretch>
              </p:blipFill>
              <p:spPr>
                <a:xfrm>
                  <a:off x="8899740" y="2024198"/>
                  <a:ext cx="244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6">
              <p14:nvContentPartPr>
                <p14:cNvPr id="694" name="Ink 693">
                  <a:extLst>
                    <a:ext uri="{FF2B5EF4-FFF2-40B4-BE49-F238E27FC236}">
                      <a16:creationId xmlns:a16="http://schemas.microsoft.com/office/drawing/2014/main" id="{439C6E25-EE7B-DB0A-679D-0B72DFF6EAC6}"/>
                    </a:ext>
                  </a:extLst>
                </p14:cNvPr>
                <p14:cNvContentPartPr/>
                <p14:nvPr/>
              </p14:nvContentPartPr>
              <p14:xfrm>
                <a:off x="8912340" y="2038598"/>
                <a:ext cx="96480" cy="109440"/>
              </p14:xfrm>
            </p:contentPart>
          </mc:Choice>
          <mc:Fallback xmlns="">
            <p:pic>
              <p:nvPicPr>
                <p:cNvPr id="694" name="Ink 693">
                  <a:extLst>
                    <a:ext uri="{FF2B5EF4-FFF2-40B4-BE49-F238E27FC236}">
                      <a16:creationId xmlns:a16="http://schemas.microsoft.com/office/drawing/2014/main" id="{439C6E25-EE7B-DB0A-679D-0B72DFF6EAC6}"/>
                    </a:ext>
                  </a:extLst>
                </p:cNvPr>
                <p:cNvPicPr/>
                <p:nvPr/>
              </p:nvPicPr>
              <p:blipFill>
                <a:blip r:embed="rId1067"/>
                <a:stretch>
                  <a:fillRect/>
                </a:stretch>
              </p:blipFill>
              <p:spPr>
                <a:xfrm>
                  <a:off x="8906220" y="2032478"/>
                  <a:ext cx="1087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8">
              <p14:nvContentPartPr>
                <p14:cNvPr id="695" name="Ink 694">
                  <a:extLst>
                    <a:ext uri="{FF2B5EF4-FFF2-40B4-BE49-F238E27FC236}">
                      <a16:creationId xmlns:a16="http://schemas.microsoft.com/office/drawing/2014/main" id="{62EA437C-3E64-DD0D-D9CD-9EE9AD838D21}"/>
                    </a:ext>
                  </a:extLst>
                </p14:cNvPr>
                <p14:cNvContentPartPr/>
                <p14:nvPr/>
              </p14:nvContentPartPr>
              <p14:xfrm>
                <a:off x="9043380" y="2017718"/>
                <a:ext cx="66960" cy="135000"/>
              </p14:xfrm>
            </p:contentPart>
          </mc:Choice>
          <mc:Fallback xmlns="">
            <p:pic>
              <p:nvPicPr>
                <p:cNvPr id="695" name="Ink 694">
                  <a:extLst>
                    <a:ext uri="{FF2B5EF4-FFF2-40B4-BE49-F238E27FC236}">
                      <a16:creationId xmlns:a16="http://schemas.microsoft.com/office/drawing/2014/main" id="{62EA437C-3E64-DD0D-D9CD-9EE9AD838D21}"/>
                    </a:ext>
                  </a:extLst>
                </p:cNvPr>
                <p:cNvPicPr/>
                <p:nvPr/>
              </p:nvPicPr>
              <p:blipFill>
                <a:blip r:embed="rId1069"/>
                <a:stretch>
                  <a:fillRect/>
                </a:stretch>
              </p:blipFill>
              <p:spPr>
                <a:xfrm>
                  <a:off x="9037260" y="2011598"/>
                  <a:ext cx="792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0">
              <p14:nvContentPartPr>
                <p14:cNvPr id="696" name="Ink 695">
                  <a:extLst>
                    <a:ext uri="{FF2B5EF4-FFF2-40B4-BE49-F238E27FC236}">
                      <a16:creationId xmlns:a16="http://schemas.microsoft.com/office/drawing/2014/main" id="{B83AC97F-0327-3EA5-72F2-709B5E32E068}"/>
                    </a:ext>
                  </a:extLst>
                </p14:cNvPr>
                <p14:cNvContentPartPr/>
                <p14:nvPr/>
              </p14:nvContentPartPr>
              <p14:xfrm>
                <a:off x="9134100" y="2055158"/>
                <a:ext cx="113040" cy="360"/>
              </p14:xfrm>
            </p:contentPart>
          </mc:Choice>
          <mc:Fallback xmlns="">
            <p:pic>
              <p:nvPicPr>
                <p:cNvPr id="696" name="Ink 695">
                  <a:extLst>
                    <a:ext uri="{FF2B5EF4-FFF2-40B4-BE49-F238E27FC236}">
                      <a16:creationId xmlns:a16="http://schemas.microsoft.com/office/drawing/2014/main" id="{B83AC97F-0327-3EA5-72F2-709B5E32E068}"/>
                    </a:ext>
                  </a:extLst>
                </p:cNvPr>
                <p:cNvPicPr/>
                <p:nvPr/>
              </p:nvPicPr>
              <p:blipFill>
                <a:blip r:embed="rId1071"/>
                <a:stretch>
                  <a:fillRect/>
                </a:stretch>
              </p:blipFill>
              <p:spPr>
                <a:xfrm>
                  <a:off x="9127980" y="2049038"/>
                  <a:ext cx="1252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2">
              <p14:nvContentPartPr>
                <p14:cNvPr id="697" name="Ink 696">
                  <a:extLst>
                    <a:ext uri="{FF2B5EF4-FFF2-40B4-BE49-F238E27FC236}">
                      <a16:creationId xmlns:a16="http://schemas.microsoft.com/office/drawing/2014/main" id="{8B50A933-109C-BABD-59A0-E7D438042AA9}"/>
                    </a:ext>
                  </a:extLst>
                </p14:cNvPr>
                <p14:cNvContentPartPr/>
                <p14:nvPr/>
              </p14:nvContentPartPr>
              <p14:xfrm>
                <a:off x="9194940" y="2077478"/>
                <a:ext cx="15120" cy="87480"/>
              </p14:xfrm>
            </p:contentPart>
          </mc:Choice>
          <mc:Fallback xmlns="">
            <p:pic>
              <p:nvPicPr>
                <p:cNvPr id="697" name="Ink 696">
                  <a:extLst>
                    <a:ext uri="{FF2B5EF4-FFF2-40B4-BE49-F238E27FC236}">
                      <a16:creationId xmlns:a16="http://schemas.microsoft.com/office/drawing/2014/main" id="{8B50A933-109C-BABD-59A0-E7D438042AA9}"/>
                    </a:ext>
                  </a:extLst>
                </p:cNvPr>
                <p:cNvPicPr/>
                <p:nvPr/>
              </p:nvPicPr>
              <p:blipFill>
                <a:blip r:embed="rId1073"/>
                <a:stretch>
                  <a:fillRect/>
                </a:stretch>
              </p:blipFill>
              <p:spPr>
                <a:xfrm>
                  <a:off x="9188820" y="2071358"/>
                  <a:ext cx="273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4">
              <p14:nvContentPartPr>
                <p14:cNvPr id="699" name="Ink 698">
                  <a:extLst>
                    <a:ext uri="{FF2B5EF4-FFF2-40B4-BE49-F238E27FC236}">
                      <a16:creationId xmlns:a16="http://schemas.microsoft.com/office/drawing/2014/main" id="{0E20D26A-466C-E91E-724F-981A6E8DD6BF}"/>
                    </a:ext>
                  </a:extLst>
                </p14:cNvPr>
                <p14:cNvContentPartPr/>
                <p14:nvPr/>
              </p14:nvContentPartPr>
              <p14:xfrm>
                <a:off x="8236260" y="2351798"/>
                <a:ext cx="111240" cy="85320"/>
              </p14:xfrm>
            </p:contentPart>
          </mc:Choice>
          <mc:Fallback xmlns="">
            <p:pic>
              <p:nvPicPr>
                <p:cNvPr id="699" name="Ink 698">
                  <a:extLst>
                    <a:ext uri="{FF2B5EF4-FFF2-40B4-BE49-F238E27FC236}">
                      <a16:creationId xmlns:a16="http://schemas.microsoft.com/office/drawing/2014/main" id="{0E20D26A-466C-E91E-724F-981A6E8DD6BF}"/>
                    </a:ext>
                  </a:extLst>
                </p:cNvPr>
                <p:cNvPicPr/>
                <p:nvPr/>
              </p:nvPicPr>
              <p:blipFill>
                <a:blip r:embed="rId1075"/>
                <a:stretch>
                  <a:fillRect/>
                </a:stretch>
              </p:blipFill>
              <p:spPr>
                <a:xfrm>
                  <a:off x="8230140" y="2345678"/>
                  <a:ext cx="1234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6">
              <p14:nvContentPartPr>
                <p14:cNvPr id="700" name="Ink 699">
                  <a:extLst>
                    <a:ext uri="{FF2B5EF4-FFF2-40B4-BE49-F238E27FC236}">
                      <a16:creationId xmlns:a16="http://schemas.microsoft.com/office/drawing/2014/main" id="{DE0F7CFF-DFAD-D278-AC0A-D55B4F8E52FF}"/>
                    </a:ext>
                  </a:extLst>
                </p14:cNvPr>
                <p14:cNvContentPartPr/>
                <p14:nvPr/>
              </p14:nvContentPartPr>
              <p14:xfrm>
                <a:off x="8228700" y="2446838"/>
                <a:ext cx="111240" cy="22680"/>
              </p14:xfrm>
            </p:contentPart>
          </mc:Choice>
          <mc:Fallback xmlns="">
            <p:pic>
              <p:nvPicPr>
                <p:cNvPr id="700" name="Ink 699">
                  <a:extLst>
                    <a:ext uri="{FF2B5EF4-FFF2-40B4-BE49-F238E27FC236}">
                      <a16:creationId xmlns:a16="http://schemas.microsoft.com/office/drawing/2014/main" id="{DE0F7CFF-DFAD-D278-AC0A-D55B4F8E52FF}"/>
                    </a:ext>
                  </a:extLst>
                </p:cNvPr>
                <p:cNvPicPr/>
                <p:nvPr/>
              </p:nvPicPr>
              <p:blipFill>
                <a:blip r:embed="rId1077"/>
                <a:stretch>
                  <a:fillRect/>
                </a:stretch>
              </p:blipFill>
              <p:spPr>
                <a:xfrm>
                  <a:off x="8222580" y="2440718"/>
                  <a:ext cx="1234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8">
              <p14:nvContentPartPr>
                <p14:cNvPr id="701" name="Ink 700">
                  <a:extLst>
                    <a:ext uri="{FF2B5EF4-FFF2-40B4-BE49-F238E27FC236}">
                      <a16:creationId xmlns:a16="http://schemas.microsoft.com/office/drawing/2014/main" id="{E43769B8-2B3D-1DC2-BC76-A3D67C1FDA03}"/>
                    </a:ext>
                  </a:extLst>
                </p14:cNvPr>
                <p14:cNvContentPartPr/>
                <p14:nvPr/>
              </p14:nvContentPartPr>
              <p14:xfrm>
                <a:off x="8398620" y="2356838"/>
                <a:ext cx="111600" cy="72720"/>
              </p14:xfrm>
            </p:contentPart>
          </mc:Choice>
          <mc:Fallback xmlns="">
            <p:pic>
              <p:nvPicPr>
                <p:cNvPr id="701" name="Ink 700">
                  <a:extLst>
                    <a:ext uri="{FF2B5EF4-FFF2-40B4-BE49-F238E27FC236}">
                      <a16:creationId xmlns:a16="http://schemas.microsoft.com/office/drawing/2014/main" id="{E43769B8-2B3D-1DC2-BC76-A3D67C1FDA03}"/>
                    </a:ext>
                  </a:extLst>
                </p:cNvPr>
                <p:cNvPicPr/>
                <p:nvPr/>
              </p:nvPicPr>
              <p:blipFill>
                <a:blip r:embed="rId1079"/>
                <a:stretch>
                  <a:fillRect/>
                </a:stretch>
              </p:blipFill>
              <p:spPr>
                <a:xfrm>
                  <a:off x="8392500" y="2350718"/>
                  <a:ext cx="1238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0">
              <p14:nvContentPartPr>
                <p14:cNvPr id="702" name="Ink 701">
                  <a:extLst>
                    <a:ext uri="{FF2B5EF4-FFF2-40B4-BE49-F238E27FC236}">
                      <a16:creationId xmlns:a16="http://schemas.microsoft.com/office/drawing/2014/main" id="{AB2F3C7C-0776-F1A9-5147-9761ED66B9CF}"/>
                    </a:ext>
                  </a:extLst>
                </p14:cNvPr>
                <p14:cNvContentPartPr/>
                <p14:nvPr/>
              </p14:nvContentPartPr>
              <p14:xfrm>
                <a:off x="8400780" y="2361878"/>
                <a:ext cx="98280" cy="112680"/>
              </p14:xfrm>
            </p:contentPart>
          </mc:Choice>
          <mc:Fallback xmlns="">
            <p:pic>
              <p:nvPicPr>
                <p:cNvPr id="702" name="Ink 701">
                  <a:extLst>
                    <a:ext uri="{FF2B5EF4-FFF2-40B4-BE49-F238E27FC236}">
                      <a16:creationId xmlns:a16="http://schemas.microsoft.com/office/drawing/2014/main" id="{AB2F3C7C-0776-F1A9-5147-9761ED66B9CF}"/>
                    </a:ext>
                  </a:extLst>
                </p:cNvPr>
                <p:cNvPicPr/>
                <p:nvPr/>
              </p:nvPicPr>
              <p:blipFill>
                <a:blip r:embed="rId1081"/>
                <a:stretch>
                  <a:fillRect/>
                </a:stretch>
              </p:blipFill>
              <p:spPr>
                <a:xfrm>
                  <a:off x="8394660" y="2355758"/>
                  <a:ext cx="1105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2">
              <p14:nvContentPartPr>
                <p14:cNvPr id="703" name="Ink 702">
                  <a:extLst>
                    <a:ext uri="{FF2B5EF4-FFF2-40B4-BE49-F238E27FC236}">
                      <a16:creationId xmlns:a16="http://schemas.microsoft.com/office/drawing/2014/main" id="{BDFA67E2-1183-EB3F-617B-AE20B43B6FAC}"/>
                    </a:ext>
                  </a:extLst>
                </p14:cNvPr>
                <p14:cNvContentPartPr/>
                <p14:nvPr/>
              </p14:nvContentPartPr>
              <p14:xfrm>
                <a:off x="9050940" y="2314718"/>
                <a:ext cx="154080" cy="102600"/>
              </p14:xfrm>
            </p:contentPart>
          </mc:Choice>
          <mc:Fallback xmlns="">
            <p:pic>
              <p:nvPicPr>
                <p:cNvPr id="703" name="Ink 702">
                  <a:extLst>
                    <a:ext uri="{FF2B5EF4-FFF2-40B4-BE49-F238E27FC236}">
                      <a16:creationId xmlns:a16="http://schemas.microsoft.com/office/drawing/2014/main" id="{BDFA67E2-1183-EB3F-617B-AE20B43B6FAC}"/>
                    </a:ext>
                  </a:extLst>
                </p:cNvPr>
                <p:cNvPicPr/>
                <p:nvPr/>
              </p:nvPicPr>
              <p:blipFill>
                <a:blip r:embed="rId1083"/>
                <a:stretch>
                  <a:fillRect/>
                </a:stretch>
              </p:blipFill>
              <p:spPr>
                <a:xfrm>
                  <a:off x="9044820" y="2308598"/>
                  <a:ext cx="1663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4">
              <p14:nvContentPartPr>
                <p14:cNvPr id="704" name="Ink 703">
                  <a:extLst>
                    <a:ext uri="{FF2B5EF4-FFF2-40B4-BE49-F238E27FC236}">
                      <a16:creationId xmlns:a16="http://schemas.microsoft.com/office/drawing/2014/main" id="{9740488B-CC49-A147-F69F-4206377F4A8B}"/>
                    </a:ext>
                  </a:extLst>
                </p14:cNvPr>
                <p14:cNvContentPartPr/>
                <p14:nvPr/>
              </p14:nvContentPartPr>
              <p14:xfrm>
                <a:off x="9278100" y="2297078"/>
                <a:ext cx="88920" cy="100080"/>
              </p14:xfrm>
            </p:contentPart>
          </mc:Choice>
          <mc:Fallback xmlns="">
            <p:pic>
              <p:nvPicPr>
                <p:cNvPr id="704" name="Ink 703">
                  <a:extLst>
                    <a:ext uri="{FF2B5EF4-FFF2-40B4-BE49-F238E27FC236}">
                      <a16:creationId xmlns:a16="http://schemas.microsoft.com/office/drawing/2014/main" id="{9740488B-CC49-A147-F69F-4206377F4A8B}"/>
                    </a:ext>
                  </a:extLst>
                </p:cNvPr>
                <p:cNvPicPr/>
                <p:nvPr/>
              </p:nvPicPr>
              <p:blipFill>
                <a:blip r:embed="rId1085"/>
                <a:stretch>
                  <a:fillRect/>
                </a:stretch>
              </p:blipFill>
              <p:spPr>
                <a:xfrm>
                  <a:off x="9271980" y="2290958"/>
                  <a:ext cx="1011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6">
              <p14:nvContentPartPr>
                <p14:cNvPr id="705" name="Ink 704">
                  <a:extLst>
                    <a:ext uri="{FF2B5EF4-FFF2-40B4-BE49-F238E27FC236}">
                      <a16:creationId xmlns:a16="http://schemas.microsoft.com/office/drawing/2014/main" id="{A357F41D-B28A-4BCD-5070-096E852C0651}"/>
                    </a:ext>
                  </a:extLst>
                </p14:cNvPr>
                <p14:cNvContentPartPr/>
                <p14:nvPr/>
              </p14:nvContentPartPr>
              <p14:xfrm>
                <a:off x="9283860" y="2312198"/>
                <a:ext cx="109080" cy="74520"/>
              </p14:xfrm>
            </p:contentPart>
          </mc:Choice>
          <mc:Fallback xmlns="">
            <p:pic>
              <p:nvPicPr>
                <p:cNvPr id="705" name="Ink 704">
                  <a:extLst>
                    <a:ext uri="{FF2B5EF4-FFF2-40B4-BE49-F238E27FC236}">
                      <a16:creationId xmlns:a16="http://schemas.microsoft.com/office/drawing/2014/main" id="{A357F41D-B28A-4BCD-5070-096E852C0651}"/>
                    </a:ext>
                  </a:extLst>
                </p:cNvPr>
                <p:cNvPicPr/>
                <p:nvPr/>
              </p:nvPicPr>
              <p:blipFill>
                <a:blip r:embed="rId1087"/>
                <a:stretch>
                  <a:fillRect/>
                </a:stretch>
              </p:blipFill>
              <p:spPr>
                <a:xfrm>
                  <a:off x="9277740" y="2306078"/>
                  <a:ext cx="12132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1" name="Group 720">
            <a:extLst>
              <a:ext uri="{FF2B5EF4-FFF2-40B4-BE49-F238E27FC236}">
                <a16:creationId xmlns:a16="http://schemas.microsoft.com/office/drawing/2014/main" id="{5AA954B8-71CB-431E-B3A7-A01B828CF3F7}"/>
              </a:ext>
            </a:extLst>
          </p:cNvPr>
          <p:cNvGrpSpPr/>
          <p:nvPr/>
        </p:nvGrpSpPr>
        <p:grpSpPr>
          <a:xfrm>
            <a:off x="7757820" y="2743478"/>
            <a:ext cx="1775520" cy="309240"/>
            <a:chOff x="7757820" y="2743478"/>
            <a:chExt cx="1775520" cy="30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8">
              <p14:nvContentPartPr>
                <p14:cNvPr id="707" name="Ink 706">
                  <a:extLst>
                    <a:ext uri="{FF2B5EF4-FFF2-40B4-BE49-F238E27FC236}">
                      <a16:creationId xmlns:a16="http://schemas.microsoft.com/office/drawing/2014/main" id="{6B76BED4-99C3-90D6-3C6F-FF1141C7F004}"/>
                    </a:ext>
                  </a:extLst>
                </p14:cNvPr>
                <p14:cNvContentPartPr/>
                <p14:nvPr/>
              </p14:nvContentPartPr>
              <p14:xfrm>
                <a:off x="7757820" y="2785958"/>
                <a:ext cx="25200" cy="20520"/>
              </p14:xfrm>
            </p:contentPart>
          </mc:Choice>
          <mc:Fallback xmlns="">
            <p:pic>
              <p:nvPicPr>
                <p:cNvPr id="707" name="Ink 706">
                  <a:extLst>
                    <a:ext uri="{FF2B5EF4-FFF2-40B4-BE49-F238E27FC236}">
                      <a16:creationId xmlns:a16="http://schemas.microsoft.com/office/drawing/2014/main" id="{6B76BED4-99C3-90D6-3C6F-FF1141C7F004}"/>
                    </a:ext>
                  </a:extLst>
                </p:cNvPr>
                <p:cNvPicPr/>
                <p:nvPr/>
              </p:nvPicPr>
              <p:blipFill>
                <a:blip r:embed="rId1089"/>
                <a:stretch>
                  <a:fillRect/>
                </a:stretch>
              </p:blipFill>
              <p:spPr>
                <a:xfrm>
                  <a:off x="7751700" y="2779838"/>
                  <a:ext cx="374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0">
              <p14:nvContentPartPr>
                <p14:cNvPr id="708" name="Ink 707">
                  <a:extLst>
                    <a:ext uri="{FF2B5EF4-FFF2-40B4-BE49-F238E27FC236}">
                      <a16:creationId xmlns:a16="http://schemas.microsoft.com/office/drawing/2014/main" id="{9B341598-F1A4-B573-E7EA-FD96FC90C427}"/>
                    </a:ext>
                  </a:extLst>
                </p14:cNvPr>
                <p14:cNvContentPartPr/>
                <p14:nvPr/>
              </p14:nvContentPartPr>
              <p14:xfrm>
                <a:off x="7911540" y="2743478"/>
                <a:ext cx="88920" cy="175320"/>
              </p14:xfrm>
            </p:contentPart>
          </mc:Choice>
          <mc:Fallback xmlns="">
            <p:pic>
              <p:nvPicPr>
                <p:cNvPr id="708" name="Ink 707">
                  <a:extLst>
                    <a:ext uri="{FF2B5EF4-FFF2-40B4-BE49-F238E27FC236}">
                      <a16:creationId xmlns:a16="http://schemas.microsoft.com/office/drawing/2014/main" id="{9B341598-F1A4-B573-E7EA-FD96FC90C427}"/>
                    </a:ext>
                  </a:extLst>
                </p:cNvPr>
                <p:cNvPicPr/>
                <p:nvPr/>
              </p:nvPicPr>
              <p:blipFill>
                <a:blip r:embed="rId1091"/>
                <a:stretch>
                  <a:fillRect/>
                </a:stretch>
              </p:blipFill>
              <p:spPr>
                <a:xfrm>
                  <a:off x="7905420" y="2737358"/>
                  <a:ext cx="1011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2">
              <p14:nvContentPartPr>
                <p14:cNvPr id="709" name="Ink 708">
                  <a:extLst>
                    <a:ext uri="{FF2B5EF4-FFF2-40B4-BE49-F238E27FC236}">
                      <a16:creationId xmlns:a16="http://schemas.microsoft.com/office/drawing/2014/main" id="{811D2A7D-1E07-A5BB-0AF7-A337A324D717}"/>
                    </a:ext>
                  </a:extLst>
                </p14:cNvPr>
                <p14:cNvContentPartPr/>
                <p14:nvPr/>
              </p14:nvContentPartPr>
              <p14:xfrm>
                <a:off x="8016300" y="2795678"/>
                <a:ext cx="41040" cy="257040"/>
              </p14:xfrm>
            </p:contentPart>
          </mc:Choice>
          <mc:Fallback xmlns="">
            <p:pic>
              <p:nvPicPr>
                <p:cNvPr id="709" name="Ink 708">
                  <a:extLst>
                    <a:ext uri="{FF2B5EF4-FFF2-40B4-BE49-F238E27FC236}">
                      <a16:creationId xmlns:a16="http://schemas.microsoft.com/office/drawing/2014/main" id="{811D2A7D-1E07-A5BB-0AF7-A337A324D717}"/>
                    </a:ext>
                  </a:extLst>
                </p:cNvPr>
                <p:cNvPicPr/>
                <p:nvPr/>
              </p:nvPicPr>
              <p:blipFill>
                <a:blip r:embed="rId1093"/>
                <a:stretch>
                  <a:fillRect/>
                </a:stretch>
              </p:blipFill>
              <p:spPr>
                <a:xfrm>
                  <a:off x="8010180" y="2789558"/>
                  <a:ext cx="532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4">
              <p14:nvContentPartPr>
                <p14:cNvPr id="710" name="Ink 709">
                  <a:extLst>
                    <a:ext uri="{FF2B5EF4-FFF2-40B4-BE49-F238E27FC236}">
                      <a16:creationId xmlns:a16="http://schemas.microsoft.com/office/drawing/2014/main" id="{CDBF8C2D-1F49-CA2D-FE10-665324D99C41}"/>
                    </a:ext>
                  </a:extLst>
                </p14:cNvPr>
                <p14:cNvContentPartPr/>
                <p14:nvPr/>
              </p14:nvContentPartPr>
              <p14:xfrm>
                <a:off x="8049420" y="2763278"/>
                <a:ext cx="104400" cy="135000"/>
              </p14:xfrm>
            </p:contentPart>
          </mc:Choice>
          <mc:Fallback xmlns="">
            <p:pic>
              <p:nvPicPr>
                <p:cNvPr id="710" name="Ink 709">
                  <a:extLst>
                    <a:ext uri="{FF2B5EF4-FFF2-40B4-BE49-F238E27FC236}">
                      <a16:creationId xmlns:a16="http://schemas.microsoft.com/office/drawing/2014/main" id="{CDBF8C2D-1F49-CA2D-FE10-665324D99C41}"/>
                    </a:ext>
                  </a:extLst>
                </p:cNvPr>
                <p:cNvPicPr/>
                <p:nvPr/>
              </p:nvPicPr>
              <p:blipFill>
                <a:blip r:embed="rId1095"/>
                <a:stretch>
                  <a:fillRect/>
                </a:stretch>
              </p:blipFill>
              <p:spPr>
                <a:xfrm>
                  <a:off x="8043300" y="2757158"/>
                  <a:ext cx="1166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6">
              <p14:nvContentPartPr>
                <p14:cNvPr id="711" name="Ink 710">
                  <a:extLst>
                    <a:ext uri="{FF2B5EF4-FFF2-40B4-BE49-F238E27FC236}">
                      <a16:creationId xmlns:a16="http://schemas.microsoft.com/office/drawing/2014/main" id="{D6EE58D4-00A5-C327-02BF-37FDC421F91B}"/>
                    </a:ext>
                  </a:extLst>
                </p14:cNvPr>
                <p14:cNvContentPartPr/>
                <p14:nvPr/>
              </p14:nvContentPartPr>
              <p14:xfrm>
                <a:off x="8184420" y="2810798"/>
                <a:ext cx="222120" cy="103320"/>
              </p14:xfrm>
            </p:contentPart>
          </mc:Choice>
          <mc:Fallback xmlns="">
            <p:pic>
              <p:nvPicPr>
                <p:cNvPr id="711" name="Ink 710">
                  <a:extLst>
                    <a:ext uri="{FF2B5EF4-FFF2-40B4-BE49-F238E27FC236}">
                      <a16:creationId xmlns:a16="http://schemas.microsoft.com/office/drawing/2014/main" id="{D6EE58D4-00A5-C327-02BF-37FDC421F91B}"/>
                    </a:ext>
                  </a:extLst>
                </p:cNvPr>
                <p:cNvPicPr/>
                <p:nvPr/>
              </p:nvPicPr>
              <p:blipFill>
                <a:blip r:embed="rId1097"/>
                <a:stretch>
                  <a:fillRect/>
                </a:stretch>
              </p:blipFill>
              <p:spPr>
                <a:xfrm>
                  <a:off x="8178300" y="2804678"/>
                  <a:ext cx="2343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8">
              <p14:nvContentPartPr>
                <p14:cNvPr id="712" name="Ink 711">
                  <a:extLst>
                    <a:ext uri="{FF2B5EF4-FFF2-40B4-BE49-F238E27FC236}">
                      <a16:creationId xmlns:a16="http://schemas.microsoft.com/office/drawing/2014/main" id="{D36F4D17-82AE-C102-26D5-94772E824872}"/>
                    </a:ext>
                  </a:extLst>
                </p14:cNvPr>
                <p14:cNvContentPartPr/>
                <p14:nvPr/>
              </p14:nvContentPartPr>
              <p14:xfrm>
                <a:off x="8454060" y="2823398"/>
                <a:ext cx="127800" cy="67680"/>
              </p14:xfrm>
            </p:contentPart>
          </mc:Choice>
          <mc:Fallback xmlns="">
            <p:pic>
              <p:nvPicPr>
                <p:cNvPr id="712" name="Ink 711">
                  <a:extLst>
                    <a:ext uri="{FF2B5EF4-FFF2-40B4-BE49-F238E27FC236}">
                      <a16:creationId xmlns:a16="http://schemas.microsoft.com/office/drawing/2014/main" id="{D36F4D17-82AE-C102-26D5-94772E824872}"/>
                    </a:ext>
                  </a:extLst>
                </p:cNvPr>
                <p:cNvPicPr/>
                <p:nvPr/>
              </p:nvPicPr>
              <p:blipFill>
                <a:blip r:embed="rId1099"/>
                <a:stretch>
                  <a:fillRect/>
                </a:stretch>
              </p:blipFill>
              <p:spPr>
                <a:xfrm>
                  <a:off x="8447940" y="2817278"/>
                  <a:ext cx="1400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0">
              <p14:nvContentPartPr>
                <p14:cNvPr id="713" name="Ink 712">
                  <a:extLst>
                    <a:ext uri="{FF2B5EF4-FFF2-40B4-BE49-F238E27FC236}">
                      <a16:creationId xmlns:a16="http://schemas.microsoft.com/office/drawing/2014/main" id="{2231A731-AB25-5D28-AA03-2C09CD6C4977}"/>
                    </a:ext>
                  </a:extLst>
                </p14:cNvPr>
                <p14:cNvContentPartPr/>
                <p14:nvPr/>
              </p14:nvContentPartPr>
              <p14:xfrm>
                <a:off x="8602020" y="2798198"/>
                <a:ext cx="159120" cy="20160"/>
              </p14:xfrm>
            </p:contentPart>
          </mc:Choice>
          <mc:Fallback xmlns="">
            <p:pic>
              <p:nvPicPr>
                <p:cNvPr id="713" name="Ink 712">
                  <a:extLst>
                    <a:ext uri="{FF2B5EF4-FFF2-40B4-BE49-F238E27FC236}">
                      <a16:creationId xmlns:a16="http://schemas.microsoft.com/office/drawing/2014/main" id="{2231A731-AB25-5D28-AA03-2C09CD6C4977}"/>
                    </a:ext>
                  </a:extLst>
                </p:cNvPr>
                <p:cNvPicPr/>
                <p:nvPr/>
              </p:nvPicPr>
              <p:blipFill>
                <a:blip r:embed="rId1101"/>
                <a:stretch>
                  <a:fillRect/>
                </a:stretch>
              </p:blipFill>
              <p:spPr>
                <a:xfrm>
                  <a:off x="8595900" y="2792078"/>
                  <a:ext cx="1713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2">
              <p14:nvContentPartPr>
                <p14:cNvPr id="714" name="Ink 713">
                  <a:extLst>
                    <a:ext uri="{FF2B5EF4-FFF2-40B4-BE49-F238E27FC236}">
                      <a16:creationId xmlns:a16="http://schemas.microsoft.com/office/drawing/2014/main" id="{E2E3D2B8-E13F-9ABE-309F-24757DB596C0}"/>
                    </a:ext>
                  </a:extLst>
                </p14:cNvPr>
                <p14:cNvContentPartPr/>
                <p14:nvPr/>
              </p14:nvContentPartPr>
              <p14:xfrm>
                <a:off x="8707140" y="2785958"/>
                <a:ext cx="7920" cy="92520"/>
              </p14:xfrm>
            </p:contentPart>
          </mc:Choice>
          <mc:Fallback xmlns="">
            <p:pic>
              <p:nvPicPr>
                <p:cNvPr id="714" name="Ink 713">
                  <a:extLst>
                    <a:ext uri="{FF2B5EF4-FFF2-40B4-BE49-F238E27FC236}">
                      <a16:creationId xmlns:a16="http://schemas.microsoft.com/office/drawing/2014/main" id="{E2E3D2B8-E13F-9ABE-309F-24757DB596C0}"/>
                    </a:ext>
                  </a:extLst>
                </p:cNvPr>
                <p:cNvPicPr/>
                <p:nvPr/>
              </p:nvPicPr>
              <p:blipFill>
                <a:blip r:embed="rId1103"/>
                <a:stretch>
                  <a:fillRect/>
                </a:stretch>
              </p:blipFill>
              <p:spPr>
                <a:xfrm>
                  <a:off x="8701020" y="2779838"/>
                  <a:ext cx="201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4">
              <p14:nvContentPartPr>
                <p14:cNvPr id="715" name="Ink 714">
                  <a:extLst>
                    <a:ext uri="{FF2B5EF4-FFF2-40B4-BE49-F238E27FC236}">
                      <a16:creationId xmlns:a16="http://schemas.microsoft.com/office/drawing/2014/main" id="{0CF263F4-1E34-9177-D9BD-391951E35851}"/>
                    </a:ext>
                  </a:extLst>
                </p14:cNvPr>
                <p14:cNvContentPartPr/>
                <p14:nvPr/>
              </p14:nvContentPartPr>
              <p14:xfrm>
                <a:off x="8762580" y="2780918"/>
                <a:ext cx="146160" cy="7920"/>
              </p14:xfrm>
            </p:contentPart>
          </mc:Choice>
          <mc:Fallback xmlns="">
            <p:pic>
              <p:nvPicPr>
                <p:cNvPr id="715" name="Ink 714">
                  <a:extLst>
                    <a:ext uri="{FF2B5EF4-FFF2-40B4-BE49-F238E27FC236}">
                      <a16:creationId xmlns:a16="http://schemas.microsoft.com/office/drawing/2014/main" id="{0CF263F4-1E34-9177-D9BD-391951E35851}"/>
                    </a:ext>
                  </a:extLst>
                </p:cNvPr>
                <p:cNvPicPr/>
                <p:nvPr/>
              </p:nvPicPr>
              <p:blipFill>
                <a:blip r:embed="rId1105"/>
                <a:stretch>
                  <a:fillRect/>
                </a:stretch>
              </p:blipFill>
              <p:spPr>
                <a:xfrm>
                  <a:off x="8756460" y="2774798"/>
                  <a:ext cx="1584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6">
              <p14:nvContentPartPr>
                <p14:cNvPr id="716" name="Ink 715">
                  <a:extLst>
                    <a:ext uri="{FF2B5EF4-FFF2-40B4-BE49-F238E27FC236}">
                      <a16:creationId xmlns:a16="http://schemas.microsoft.com/office/drawing/2014/main" id="{BF01B093-13D7-EDB2-2F86-DB26FE126BAF}"/>
                    </a:ext>
                  </a:extLst>
                </p14:cNvPr>
                <p14:cNvContentPartPr/>
                <p14:nvPr/>
              </p14:nvContentPartPr>
              <p14:xfrm>
                <a:off x="8825580" y="2833118"/>
                <a:ext cx="153720" cy="63360"/>
              </p14:xfrm>
            </p:contentPart>
          </mc:Choice>
          <mc:Fallback xmlns="">
            <p:pic>
              <p:nvPicPr>
                <p:cNvPr id="716" name="Ink 715">
                  <a:extLst>
                    <a:ext uri="{FF2B5EF4-FFF2-40B4-BE49-F238E27FC236}">
                      <a16:creationId xmlns:a16="http://schemas.microsoft.com/office/drawing/2014/main" id="{BF01B093-13D7-EDB2-2F86-DB26FE126BAF}"/>
                    </a:ext>
                  </a:extLst>
                </p:cNvPr>
                <p:cNvPicPr/>
                <p:nvPr/>
              </p:nvPicPr>
              <p:blipFill>
                <a:blip r:embed="rId1107"/>
                <a:stretch>
                  <a:fillRect/>
                </a:stretch>
              </p:blipFill>
              <p:spPr>
                <a:xfrm>
                  <a:off x="8819460" y="2826998"/>
                  <a:ext cx="1659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8">
              <p14:nvContentPartPr>
                <p14:cNvPr id="717" name="Ink 716">
                  <a:extLst>
                    <a:ext uri="{FF2B5EF4-FFF2-40B4-BE49-F238E27FC236}">
                      <a16:creationId xmlns:a16="http://schemas.microsoft.com/office/drawing/2014/main" id="{5EF134DC-CFC5-A5A5-0DB4-60470F70A1C8}"/>
                    </a:ext>
                  </a:extLst>
                </p14:cNvPr>
                <p14:cNvContentPartPr/>
                <p14:nvPr/>
              </p14:nvContentPartPr>
              <p14:xfrm>
                <a:off x="9031500" y="2845718"/>
                <a:ext cx="85680" cy="48600"/>
              </p14:xfrm>
            </p:contentPart>
          </mc:Choice>
          <mc:Fallback xmlns="">
            <p:pic>
              <p:nvPicPr>
                <p:cNvPr id="717" name="Ink 716">
                  <a:extLst>
                    <a:ext uri="{FF2B5EF4-FFF2-40B4-BE49-F238E27FC236}">
                      <a16:creationId xmlns:a16="http://schemas.microsoft.com/office/drawing/2014/main" id="{5EF134DC-CFC5-A5A5-0DB4-60470F70A1C8}"/>
                    </a:ext>
                  </a:extLst>
                </p:cNvPr>
                <p:cNvPicPr/>
                <p:nvPr/>
              </p:nvPicPr>
              <p:blipFill>
                <a:blip r:embed="rId1109"/>
                <a:stretch>
                  <a:fillRect/>
                </a:stretch>
              </p:blipFill>
              <p:spPr>
                <a:xfrm>
                  <a:off x="9025380" y="2839598"/>
                  <a:ext cx="979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0">
              <p14:nvContentPartPr>
                <p14:cNvPr id="718" name="Ink 717">
                  <a:extLst>
                    <a:ext uri="{FF2B5EF4-FFF2-40B4-BE49-F238E27FC236}">
                      <a16:creationId xmlns:a16="http://schemas.microsoft.com/office/drawing/2014/main" id="{FFC4626F-D2B3-212E-BDA0-B9639960B8E5}"/>
                    </a:ext>
                  </a:extLst>
                </p14:cNvPr>
                <p14:cNvContentPartPr/>
                <p14:nvPr/>
              </p14:nvContentPartPr>
              <p14:xfrm>
                <a:off x="9172620" y="2816198"/>
                <a:ext cx="288360" cy="92160"/>
              </p14:xfrm>
            </p:contentPart>
          </mc:Choice>
          <mc:Fallback xmlns="">
            <p:pic>
              <p:nvPicPr>
                <p:cNvPr id="718" name="Ink 717">
                  <a:extLst>
                    <a:ext uri="{FF2B5EF4-FFF2-40B4-BE49-F238E27FC236}">
                      <a16:creationId xmlns:a16="http://schemas.microsoft.com/office/drawing/2014/main" id="{FFC4626F-D2B3-212E-BDA0-B9639960B8E5}"/>
                    </a:ext>
                  </a:extLst>
                </p:cNvPr>
                <p:cNvPicPr/>
                <p:nvPr/>
              </p:nvPicPr>
              <p:blipFill>
                <a:blip r:embed="rId1111"/>
                <a:stretch>
                  <a:fillRect/>
                </a:stretch>
              </p:blipFill>
              <p:spPr>
                <a:xfrm>
                  <a:off x="9166500" y="2810078"/>
                  <a:ext cx="3006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2">
              <p14:nvContentPartPr>
                <p14:cNvPr id="719" name="Ink 718">
                  <a:extLst>
                    <a:ext uri="{FF2B5EF4-FFF2-40B4-BE49-F238E27FC236}">
                      <a16:creationId xmlns:a16="http://schemas.microsoft.com/office/drawing/2014/main" id="{31C67405-0F3E-C699-D0E9-3EF78DBA1269}"/>
                    </a:ext>
                  </a:extLst>
                </p14:cNvPr>
                <p14:cNvContentPartPr/>
                <p14:nvPr/>
              </p14:nvContentPartPr>
              <p14:xfrm>
                <a:off x="9527580" y="2820878"/>
                <a:ext cx="5760" cy="360"/>
              </p14:xfrm>
            </p:contentPart>
          </mc:Choice>
          <mc:Fallback xmlns="">
            <p:pic>
              <p:nvPicPr>
                <p:cNvPr id="719" name="Ink 718">
                  <a:extLst>
                    <a:ext uri="{FF2B5EF4-FFF2-40B4-BE49-F238E27FC236}">
                      <a16:creationId xmlns:a16="http://schemas.microsoft.com/office/drawing/2014/main" id="{31C67405-0F3E-C699-D0E9-3EF78DBA1269}"/>
                    </a:ext>
                  </a:extLst>
                </p:cNvPr>
                <p:cNvPicPr/>
                <p:nvPr/>
              </p:nvPicPr>
              <p:blipFill>
                <a:blip r:embed="rId733"/>
                <a:stretch>
                  <a:fillRect/>
                </a:stretch>
              </p:blipFill>
              <p:spPr>
                <a:xfrm>
                  <a:off x="9521460" y="2814758"/>
                  <a:ext cx="180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3">
              <p14:nvContentPartPr>
                <p14:cNvPr id="720" name="Ink 719">
                  <a:extLst>
                    <a:ext uri="{FF2B5EF4-FFF2-40B4-BE49-F238E27FC236}">
                      <a16:creationId xmlns:a16="http://schemas.microsoft.com/office/drawing/2014/main" id="{E4010C82-FD6D-C9A7-A7BE-015B85108383}"/>
                    </a:ext>
                  </a:extLst>
                </p14:cNvPr>
                <p14:cNvContentPartPr/>
                <p14:nvPr/>
              </p14:nvContentPartPr>
              <p14:xfrm>
                <a:off x="9529380" y="2868038"/>
                <a:ext cx="3960" cy="15480"/>
              </p14:xfrm>
            </p:contentPart>
          </mc:Choice>
          <mc:Fallback xmlns="">
            <p:pic>
              <p:nvPicPr>
                <p:cNvPr id="720" name="Ink 719">
                  <a:extLst>
                    <a:ext uri="{FF2B5EF4-FFF2-40B4-BE49-F238E27FC236}">
                      <a16:creationId xmlns:a16="http://schemas.microsoft.com/office/drawing/2014/main" id="{E4010C82-FD6D-C9A7-A7BE-015B85108383}"/>
                    </a:ext>
                  </a:extLst>
                </p:cNvPr>
                <p:cNvPicPr/>
                <p:nvPr/>
              </p:nvPicPr>
              <p:blipFill>
                <a:blip r:embed="rId1114"/>
                <a:stretch>
                  <a:fillRect/>
                </a:stretch>
              </p:blipFill>
              <p:spPr>
                <a:xfrm>
                  <a:off x="9523260" y="2861918"/>
                  <a:ext cx="1620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1" name="Group 740">
            <a:extLst>
              <a:ext uri="{FF2B5EF4-FFF2-40B4-BE49-F238E27FC236}">
                <a16:creationId xmlns:a16="http://schemas.microsoft.com/office/drawing/2014/main" id="{966218EE-0E6D-82CF-9DA2-373EAA48BBD1}"/>
              </a:ext>
            </a:extLst>
          </p:cNvPr>
          <p:cNvGrpSpPr/>
          <p:nvPr/>
        </p:nvGrpSpPr>
        <p:grpSpPr>
          <a:xfrm>
            <a:off x="7543260" y="3187358"/>
            <a:ext cx="2178360" cy="342000"/>
            <a:chOff x="7543260" y="3187358"/>
            <a:chExt cx="2178360" cy="34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5">
              <p14:nvContentPartPr>
                <p14:cNvPr id="722" name="Ink 721">
                  <a:extLst>
                    <a:ext uri="{FF2B5EF4-FFF2-40B4-BE49-F238E27FC236}">
                      <a16:creationId xmlns:a16="http://schemas.microsoft.com/office/drawing/2014/main" id="{89649D90-610E-F072-7291-567B84362443}"/>
                    </a:ext>
                  </a:extLst>
                </p14:cNvPr>
                <p14:cNvContentPartPr/>
                <p14:nvPr/>
              </p14:nvContentPartPr>
              <p14:xfrm>
                <a:off x="7648740" y="3269438"/>
                <a:ext cx="24480" cy="87480"/>
              </p14:xfrm>
            </p:contentPart>
          </mc:Choice>
          <mc:Fallback xmlns="">
            <p:pic>
              <p:nvPicPr>
                <p:cNvPr id="722" name="Ink 721">
                  <a:extLst>
                    <a:ext uri="{FF2B5EF4-FFF2-40B4-BE49-F238E27FC236}">
                      <a16:creationId xmlns:a16="http://schemas.microsoft.com/office/drawing/2014/main" id="{89649D90-610E-F072-7291-567B84362443}"/>
                    </a:ext>
                  </a:extLst>
                </p:cNvPr>
                <p:cNvPicPr/>
                <p:nvPr/>
              </p:nvPicPr>
              <p:blipFill>
                <a:blip r:embed="rId1116"/>
                <a:stretch>
                  <a:fillRect/>
                </a:stretch>
              </p:blipFill>
              <p:spPr>
                <a:xfrm>
                  <a:off x="7642620" y="3263318"/>
                  <a:ext cx="367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7">
              <p14:nvContentPartPr>
                <p14:cNvPr id="723" name="Ink 722">
                  <a:extLst>
                    <a:ext uri="{FF2B5EF4-FFF2-40B4-BE49-F238E27FC236}">
                      <a16:creationId xmlns:a16="http://schemas.microsoft.com/office/drawing/2014/main" id="{7212AF7C-C9E6-B05C-588A-559CA0799333}"/>
                    </a:ext>
                  </a:extLst>
                </p14:cNvPr>
                <p14:cNvContentPartPr/>
                <p14:nvPr/>
              </p14:nvContentPartPr>
              <p14:xfrm>
                <a:off x="7543260" y="3240998"/>
                <a:ext cx="166680" cy="199800"/>
              </p14:xfrm>
            </p:contentPart>
          </mc:Choice>
          <mc:Fallback xmlns="">
            <p:pic>
              <p:nvPicPr>
                <p:cNvPr id="723" name="Ink 722">
                  <a:extLst>
                    <a:ext uri="{FF2B5EF4-FFF2-40B4-BE49-F238E27FC236}">
                      <a16:creationId xmlns:a16="http://schemas.microsoft.com/office/drawing/2014/main" id="{7212AF7C-C9E6-B05C-588A-559CA0799333}"/>
                    </a:ext>
                  </a:extLst>
                </p:cNvPr>
                <p:cNvPicPr/>
                <p:nvPr/>
              </p:nvPicPr>
              <p:blipFill>
                <a:blip r:embed="rId1118"/>
                <a:stretch>
                  <a:fillRect/>
                </a:stretch>
              </p:blipFill>
              <p:spPr>
                <a:xfrm>
                  <a:off x="7537140" y="3234878"/>
                  <a:ext cx="1789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9">
              <p14:nvContentPartPr>
                <p14:cNvPr id="724" name="Ink 723">
                  <a:extLst>
                    <a:ext uri="{FF2B5EF4-FFF2-40B4-BE49-F238E27FC236}">
                      <a16:creationId xmlns:a16="http://schemas.microsoft.com/office/drawing/2014/main" id="{8836B3D5-CEFA-6B33-D553-D0E99CC10A45}"/>
                    </a:ext>
                  </a:extLst>
                </p14:cNvPr>
                <p14:cNvContentPartPr/>
                <p14:nvPr/>
              </p14:nvContentPartPr>
              <p14:xfrm>
                <a:off x="7787340" y="3192398"/>
                <a:ext cx="151920" cy="25200"/>
              </p14:xfrm>
            </p:contentPart>
          </mc:Choice>
          <mc:Fallback xmlns="">
            <p:pic>
              <p:nvPicPr>
                <p:cNvPr id="724" name="Ink 723">
                  <a:extLst>
                    <a:ext uri="{FF2B5EF4-FFF2-40B4-BE49-F238E27FC236}">
                      <a16:creationId xmlns:a16="http://schemas.microsoft.com/office/drawing/2014/main" id="{8836B3D5-CEFA-6B33-D553-D0E99CC10A45}"/>
                    </a:ext>
                  </a:extLst>
                </p:cNvPr>
                <p:cNvPicPr/>
                <p:nvPr/>
              </p:nvPicPr>
              <p:blipFill>
                <a:blip r:embed="rId1120"/>
                <a:stretch>
                  <a:fillRect/>
                </a:stretch>
              </p:blipFill>
              <p:spPr>
                <a:xfrm>
                  <a:off x="7781220" y="3186278"/>
                  <a:ext cx="1641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1">
              <p14:nvContentPartPr>
                <p14:cNvPr id="725" name="Ink 724">
                  <a:extLst>
                    <a:ext uri="{FF2B5EF4-FFF2-40B4-BE49-F238E27FC236}">
                      <a16:creationId xmlns:a16="http://schemas.microsoft.com/office/drawing/2014/main" id="{48900D78-363A-D041-01AA-D84FF0C4811C}"/>
                    </a:ext>
                  </a:extLst>
                </p14:cNvPr>
                <p14:cNvContentPartPr/>
                <p14:nvPr/>
              </p14:nvContentPartPr>
              <p14:xfrm>
                <a:off x="7770780" y="3271958"/>
                <a:ext cx="28080" cy="132480"/>
              </p14:xfrm>
            </p:contentPart>
          </mc:Choice>
          <mc:Fallback xmlns="">
            <p:pic>
              <p:nvPicPr>
                <p:cNvPr id="725" name="Ink 724">
                  <a:extLst>
                    <a:ext uri="{FF2B5EF4-FFF2-40B4-BE49-F238E27FC236}">
                      <a16:creationId xmlns:a16="http://schemas.microsoft.com/office/drawing/2014/main" id="{48900D78-363A-D041-01AA-D84FF0C4811C}"/>
                    </a:ext>
                  </a:extLst>
                </p:cNvPr>
                <p:cNvPicPr/>
                <p:nvPr/>
              </p:nvPicPr>
              <p:blipFill>
                <a:blip r:embed="rId1122"/>
                <a:stretch>
                  <a:fillRect/>
                </a:stretch>
              </p:blipFill>
              <p:spPr>
                <a:xfrm>
                  <a:off x="7764660" y="3265838"/>
                  <a:ext cx="40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3">
              <p14:nvContentPartPr>
                <p14:cNvPr id="726" name="Ink 725">
                  <a:extLst>
                    <a:ext uri="{FF2B5EF4-FFF2-40B4-BE49-F238E27FC236}">
                      <a16:creationId xmlns:a16="http://schemas.microsoft.com/office/drawing/2014/main" id="{E011AE16-B694-324B-98A8-93BDB03A9C85}"/>
                    </a:ext>
                  </a:extLst>
                </p14:cNvPr>
                <p14:cNvContentPartPr/>
                <p14:nvPr/>
              </p14:nvContentPartPr>
              <p14:xfrm>
                <a:off x="7846380" y="3304358"/>
                <a:ext cx="87120" cy="90360"/>
              </p14:xfrm>
            </p:contentPart>
          </mc:Choice>
          <mc:Fallback xmlns="">
            <p:pic>
              <p:nvPicPr>
                <p:cNvPr id="726" name="Ink 725">
                  <a:extLst>
                    <a:ext uri="{FF2B5EF4-FFF2-40B4-BE49-F238E27FC236}">
                      <a16:creationId xmlns:a16="http://schemas.microsoft.com/office/drawing/2014/main" id="{E011AE16-B694-324B-98A8-93BDB03A9C85}"/>
                    </a:ext>
                  </a:extLst>
                </p:cNvPr>
                <p:cNvPicPr/>
                <p:nvPr/>
              </p:nvPicPr>
              <p:blipFill>
                <a:blip r:embed="rId1124"/>
                <a:stretch>
                  <a:fillRect/>
                </a:stretch>
              </p:blipFill>
              <p:spPr>
                <a:xfrm>
                  <a:off x="7840260" y="3298238"/>
                  <a:ext cx="993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5">
              <p14:nvContentPartPr>
                <p14:cNvPr id="727" name="Ink 726">
                  <a:extLst>
                    <a:ext uri="{FF2B5EF4-FFF2-40B4-BE49-F238E27FC236}">
                      <a16:creationId xmlns:a16="http://schemas.microsoft.com/office/drawing/2014/main" id="{6117A7F3-223F-6F3C-6101-4A673FE5FCB2}"/>
                    </a:ext>
                  </a:extLst>
                </p14:cNvPr>
                <p14:cNvContentPartPr/>
                <p14:nvPr/>
              </p14:nvContentPartPr>
              <p14:xfrm>
                <a:off x="7987140" y="3299678"/>
                <a:ext cx="306720" cy="140040"/>
              </p14:xfrm>
            </p:contentPart>
          </mc:Choice>
          <mc:Fallback xmlns="">
            <p:pic>
              <p:nvPicPr>
                <p:cNvPr id="727" name="Ink 726">
                  <a:extLst>
                    <a:ext uri="{FF2B5EF4-FFF2-40B4-BE49-F238E27FC236}">
                      <a16:creationId xmlns:a16="http://schemas.microsoft.com/office/drawing/2014/main" id="{6117A7F3-223F-6F3C-6101-4A673FE5FCB2}"/>
                    </a:ext>
                  </a:extLst>
                </p:cNvPr>
                <p:cNvPicPr/>
                <p:nvPr/>
              </p:nvPicPr>
              <p:blipFill>
                <a:blip r:embed="rId1126"/>
                <a:stretch>
                  <a:fillRect/>
                </a:stretch>
              </p:blipFill>
              <p:spPr>
                <a:xfrm>
                  <a:off x="7981020" y="3293558"/>
                  <a:ext cx="3189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7">
              <p14:nvContentPartPr>
                <p14:cNvPr id="728" name="Ink 727">
                  <a:extLst>
                    <a:ext uri="{FF2B5EF4-FFF2-40B4-BE49-F238E27FC236}">
                      <a16:creationId xmlns:a16="http://schemas.microsoft.com/office/drawing/2014/main" id="{A3B781D4-F009-1B6B-C38A-1C36A4D46B94}"/>
                    </a:ext>
                  </a:extLst>
                </p14:cNvPr>
                <p14:cNvContentPartPr/>
                <p14:nvPr/>
              </p14:nvContentPartPr>
              <p14:xfrm>
                <a:off x="8345340" y="3254678"/>
                <a:ext cx="175680" cy="25200"/>
              </p14:xfrm>
            </p:contentPart>
          </mc:Choice>
          <mc:Fallback xmlns="">
            <p:pic>
              <p:nvPicPr>
                <p:cNvPr id="728" name="Ink 727">
                  <a:extLst>
                    <a:ext uri="{FF2B5EF4-FFF2-40B4-BE49-F238E27FC236}">
                      <a16:creationId xmlns:a16="http://schemas.microsoft.com/office/drawing/2014/main" id="{A3B781D4-F009-1B6B-C38A-1C36A4D46B94}"/>
                    </a:ext>
                  </a:extLst>
                </p:cNvPr>
                <p:cNvPicPr/>
                <p:nvPr/>
              </p:nvPicPr>
              <p:blipFill>
                <a:blip r:embed="rId1128"/>
                <a:stretch>
                  <a:fillRect/>
                </a:stretch>
              </p:blipFill>
              <p:spPr>
                <a:xfrm>
                  <a:off x="8339220" y="3248558"/>
                  <a:ext cx="1879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9">
              <p14:nvContentPartPr>
                <p14:cNvPr id="729" name="Ink 728">
                  <a:extLst>
                    <a:ext uri="{FF2B5EF4-FFF2-40B4-BE49-F238E27FC236}">
                      <a16:creationId xmlns:a16="http://schemas.microsoft.com/office/drawing/2014/main" id="{71368E8E-50E1-BDAB-A4C4-A7DDC796526B}"/>
                    </a:ext>
                  </a:extLst>
                </p14:cNvPr>
                <p14:cNvContentPartPr/>
                <p14:nvPr/>
              </p14:nvContentPartPr>
              <p14:xfrm>
                <a:off x="8415540" y="3271958"/>
                <a:ext cx="81720" cy="120240"/>
              </p14:xfrm>
            </p:contentPart>
          </mc:Choice>
          <mc:Fallback xmlns="">
            <p:pic>
              <p:nvPicPr>
                <p:cNvPr id="729" name="Ink 728">
                  <a:extLst>
                    <a:ext uri="{FF2B5EF4-FFF2-40B4-BE49-F238E27FC236}">
                      <a16:creationId xmlns:a16="http://schemas.microsoft.com/office/drawing/2014/main" id="{71368E8E-50E1-BDAB-A4C4-A7DDC796526B}"/>
                    </a:ext>
                  </a:extLst>
                </p:cNvPr>
                <p:cNvPicPr/>
                <p:nvPr/>
              </p:nvPicPr>
              <p:blipFill>
                <a:blip r:embed="rId1130"/>
                <a:stretch>
                  <a:fillRect/>
                </a:stretch>
              </p:blipFill>
              <p:spPr>
                <a:xfrm>
                  <a:off x="8409420" y="3265838"/>
                  <a:ext cx="939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1">
              <p14:nvContentPartPr>
                <p14:cNvPr id="730" name="Ink 729">
                  <a:extLst>
                    <a:ext uri="{FF2B5EF4-FFF2-40B4-BE49-F238E27FC236}">
                      <a16:creationId xmlns:a16="http://schemas.microsoft.com/office/drawing/2014/main" id="{C69A73D6-2F8D-42C0-1EB8-0AA937A4A3D3}"/>
                    </a:ext>
                  </a:extLst>
                </p14:cNvPr>
                <p14:cNvContentPartPr/>
                <p14:nvPr/>
              </p14:nvContentPartPr>
              <p14:xfrm>
                <a:off x="8613180" y="3269438"/>
                <a:ext cx="13320" cy="2880"/>
              </p14:xfrm>
            </p:contentPart>
          </mc:Choice>
          <mc:Fallback xmlns="">
            <p:pic>
              <p:nvPicPr>
                <p:cNvPr id="730" name="Ink 729">
                  <a:extLst>
                    <a:ext uri="{FF2B5EF4-FFF2-40B4-BE49-F238E27FC236}">
                      <a16:creationId xmlns:a16="http://schemas.microsoft.com/office/drawing/2014/main" id="{C69A73D6-2F8D-42C0-1EB8-0AA937A4A3D3}"/>
                    </a:ext>
                  </a:extLst>
                </p:cNvPr>
                <p:cNvPicPr/>
                <p:nvPr/>
              </p:nvPicPr>
              <p:blipFill>
                <a:blip r:embed="rId1132"/>
                <a:stretch>
                  <a:fillRect/>
                </a:stretch>
              </p:blipFill>
              <p:spPr>
                <a:xfrm>
                  <a:off x="8607060" y="3263318"/>
                  <a:ext cx="2556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3">
              <p14:nvContentPartPr>
                <p14:cNvPr id="731" name="Ink 730">
                  <a:extLst>
                    <a:ext uri="{FF2B5EF4-FFF2-40B4-BE49-F238E27FC236}">
                      <a16:creationId xmlns:a16="http://schemas.microsoft.com/office/drawing/2014/main" id="{E78F2F77-C72B-EF0B-FBCB-4D6F96B3141E}"/>
                    </a:ext>
                  </a:extLst>
                </p14:cNvPr>
                <p14:cNvContentPartPr/>
                <p14:nvPr/>
              </p14:nvContentPartPr>
              <p14:xfrm>
                <a:off x="8602020" y="3269438"/>
                <a:ext cx="16920" cy="52560"/>
              </p14:xfrm>
            </p:contentPart>
          </mc:Choice>
          <mc:Fallback xmlns="">
            <p:pic>
              <p:nvPicPr>
                <p:cNvPr id="731" name="Ink 730">
                  <a:extLst>
                    <a:ext uri="{FF2B5EF4-FFF2-40B4-BE49-F238E27FC236}">
                      <a16:creationId xmlns:a16="http://schemas.microsoft.com/office/drawing/2014/main" id="{E78F2F77-C72B-EF0B-FBCB-4D6F96B3141E}"/>
                    </a:ext>
                  </a:extLst>
                </p:cNvPr>
                <p:cNvPicPr/>
                <p:nvPr/>
              </p:nvPicPr>
              <p:blipFill>
                <a:blip r:embed="rId1134"/>
                <a:stretch>
                  <a:fillRect/>
                </a:stretch>
              </p:blipFill>
              <p:spPr>
                <a:xfrm>
                  <a:off x="8595900" y="3263318"/>
                  <a:ext cx="291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5">
              <p14:nvContentPartPr>
                <p14:cNvPr id="732" name="Ink 731">
                  <a:extLst>
                    <a:ext uri="{FF2B5EF4-FFF2-40B4-BE49-F238E27FC236}">
                      <a16:creationId xmlns:a16="http://schemas.microsoft.com/office/drawing/2014/main" id="{F8DF868A-3ED9-307B-6E2F-8CB1DBB484DF}"/>
                    </a:ext>
                  </a:extLst>
                </p14:cNvPr>
                <p14:cNvContentPartPr/>
                <p14:nvPr/>
              </p14:nvContentPartPr>
              <p14:xfrm>
                <a:off x="8775540" y="3244598"/>
                <a:ext cx="101880" cy="284760"/>
              </p14:xfrm>
            </p:contentPart>
          </mc:Choice>
          <mc:Fallback xmlns="">
            <p:pic>
              <p:nvPicPr>
                <p:cNvPr id="732" name="Ink 731">
                  <a:extLst>
                    <a:ext uri="{FF2B5EF4-FFF2-40B4-BE49-F238E27FC236}">
                      <a16:creationId xmlns:a16="http://schemas.microsoft.com/office/drawing/2014/main" id="{F8DF868A-3ED9-307B-6E2F-8CB1DBB484DF}"/>
                    </a:ext>
                  </a:extLst>
                </p:cNvPr>
                <p:cNvPicPr/>
                <p:nvPr/>
              </p:nvPicPr>
              <p:blipFill>
                <a:blip r:embed="rId1136"/>
                <a:stretch>
                  <a:fillRect/>
                </a:stretch>
              </p:blipFill>
              <p:spPr>
                <a:xfrm>
                  <a:off x="8769420" y="3238478"/>
                  <a:ext cx="1141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7">
              <p14:nvContentPartPr>
                <p14:cNvPr id="733" name="Ink 732">
                  <a:extLst>
                    <a:ext uri="{FF2B5EF4-FFF2-40B4-BE49-F238E27FC236}">
                      <a16:creationId xmlns:a16="http://schemas.microsoft.com/office/drawing/2014/main" id="{6AEA491E-F9E2-4E76-C3FD-95D045F9904F}"/>
                    </a:ext>
                  </a:extLst>
                </p14:cNvPr>
                <p14:cNvContentPartPr/>
                <p14:nvPr/>
              </p14:nvContentPartPr>
              <p14:xfrm>
                <a:off x="8783100" y="3199958"/>
                <a:ext cx="143280" cy="167400"/>
              </p14:xfrm>
            </p:contentPart>
          </mc:Choice>
          <mc:Fallback xmlns="">
            <p:pic>
              <p:nvPicPr>
                <p:cNvPr id="733" name="Ink 732">
                  <a:extLst>
                    <a:ext uri="{FF2B5EF4-FFF2-40B4-BE49-F238E27FC236}">
                      <a16:creationId xmlns:a16="http://schemas.microsoft.com/office/drawing/2014/main" id="{6AEA491E-F9E2-4E76-C3FD-95D045F9904F}"/>
                    </a:ext>
                  </a:extLst>
                </p:cNvPr>
                <p:cNvPicPr/>
                <p:nvPr/>
              </p:nvPicPr>
              <p:blipFill>
                <a:blip r:embed="rId1138"/>
                <a:stretch>
                  <a:fillRect/>
                </a:stretch>
              </p:blipFill>
              <p:spPr>
                <a:xfrm>
                  <a:off x="8776980" y="3193838"/>
                  <a:ext cx="1555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9">
              <p14:nvContentPartPr>
                <p14:cNvPr id="734" name="Ink 733">
                  <a:extLst>
                    <a:ext uri="{FF2B5EF4-FFF2-40B4-BE49-F238E27FC236}">
                      <a16:creationId xmlns:a16="http://schemas.microsoft.com/office/drawing/2014/main" id="{4D48F4F9-90CB-DB62-FEF9-7988BC06676B}"/>
                    </a:ext>
                  </a:extLst>
                </p14:cNvPr>
                <p14:cNvContentPartPr/>
                <p14:nvPr/>
              </p14:nvContentPartPr>
              <p14:xfrm>
                <a:off x="8954460" y="3247118"/>
                <a:ext cx="117000" cy="92880"/>
              </p14:xfrm>
            </p:contentPart>
          </mc:Choice>
          <mc:Fallback xmlns="">
            <p:pic>
              <p:nvPicPr>
                <p:cNvPr id="734" name="Ink 733">
                  <a:extLst>
                    <a:ext uri="{FF2B5EF4-FFF2-40B4-BE49-F238E27FC236}">
                      <a16:creationId xmlns:a16="http://schemas.microsoft.com/office/drawing/2014/main" id="{4D48F4F9-90CB-DB62-FEF9-7988BC06676B}"/>
                    </a:ext>
                  </a:extLst>
                </p:cNvPr>
                <p:cNvPicPr/>
                <p:nvPr/>
              </p:nvPicPr>
              <p:blipFill>
                <a:blip r:embed="rId1140"/>
                <a:stretch>
                  <a:fillRect/>
                </a:stretch>
              </p:blipFill>
              <p:spPr>
                <a:xfrm>
                  <a:off x="8948340" y="3240998"/>
                  <a:ext cx="1292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1">
              <p14:nvContentPartPr>
                <p14:cNvPr id="735" name="Ink 734">
                  <a:extLst>
                    <a:ext uri="{FF2B5EF4-FFF2-40B4-BE49-F238E27FC236}">
                      <a16:creationId xmlns:a16="http://schemas.microsoft.com/office/drawing/2014/main" id="{8397FD6B-D9CC-CA37-C100-1764BBE68A8F}"/>
                    </a:ext>
                  </a:extLst>
                </p14:cNvPr>
                <p14:cNvContentPartPr/>
                <p14:nvPr/>
              </p14:nvContentPartPr>
              <p14:xfrm>
                <a:off x="9058140" y="3222278"/>
                <a:ext cx="196200" cy="30240"/>
              </p14:xfrm>
            </p:contentPart>
          </mc:Choice>
          <mc:Fallback xmlns="">
            <p:pic>
              <p:nvPicPr>
                <p:cNvPr id="735" name="Ink 734">
                  <a:extLst>
                    <a:ext uri="{FF2B5EF4-FFF2-40B4-BE49-F238E27FC236}">
                      <a16:creationId xmlns:a16="http://schemas.microsoft.com/office/drawing/2014/main" id="{8397FD6B-D9CC-CA37-C100-1764BBE68A8F}"/>
                    </a:ext>
                  </a:extLst>
                </p:cNvPr>
                <p:cNvPicPr/>
                <p:nvPr/>
              </p:nvPicPr>
              <p:blipFill>
                <a:blip r:embed="rId1142"/>
                <a:stretch>
                  <a:fillRect/>
                </a:stretch>
              </p:blipFill>
              <p:spPr>
                <a:xfrm>
                  <a:off x="9052020" y="3216158"/>
                  <a:ext cx="2084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3">
              <p14:nvContentPartPr>
                <p14:cNvPr id="736" name="Ink 735">
                  <a:extLst>
                    <a:ext uri="{FF2B5EF4-FFF2-40B4-BE49-F238E27FC236}">
                      <a16:creationId xmlns:a16="http://schemas.microsoft.com/office/drawing/2014/main" id="{6CF91651-B2FB-6014-4833-8E9AD7F774CF}"/>
                    </a:ext>
                  </a:extLst>
                </p14:cNvPr>
                <p14:cNvContentPartPr/>
                <p14:nvPr/>
              </p14:nvContentPartPr>
              <p14:xfrm>
                <a:off x="9174780" y="3219758"/>
                <a:ext cx="59400" cy="122400"/>
              </p14:xfrm>
            </p:contentPart>
          </mc:Choice>
          <mc:Fallback xmlns="">
            <p:pic>
              <p:nvPicPr>
                <p:cNvPr id="736" name="Ink 735">
                  <a:extLst>
                    <a:ext uri="{FF2B5EF4-FFF2-40B4-BE49-F238E27FC236}">
                      <a16:creationId xmlns:a16="http://schemas.microsoft.com/office/drawing/2014/main" id="{6CF91651-B2FB-6014-4833-8E9AD7F774CF}"/>
                    </a:ext>
                  </a:extLst>
                </p:cNvPr>
                <p:cNvPicPr/>
                <p:nvPr/>
              </p:nvPicPr>
              <p:blipFill>
                <a:blip r:embed="rId1144"/>
                <a:stretch>
                  <a:fillRect/>
                </a:stretch>
              </p:blipFill>
              <p:spPr>
                <a:xfrm>
                  <a:off x="9168660" y="3213638"/>
                  <a:ext cx="716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5">
              <p14:nvContentPartPr>
                <p14:cNvPr id="737" name="Ink 736">
                  <a:extLst>
                    <a:ext uri="{FF2B5EF4-FFF2-40B4-BE49-F238E27FC236}">
                      <a16:creationId xmlns:a16="http://schemas.microsoft.com/office/drawing/2014/main" id="{83BF87E8-BE54-5692-E664-9303AC38AF6C}"/>
                    </a:ext>
                  </a:extLst>
                </p14:cNvPr>
                <p14:cNvContentPartPr/>
                <p14:nvPr/>
              </p14:nvContentPartPr>
              <p14:xfrm>
                <a:off x="9325980" y="3219758"/>
                <a:ext cx="68760" cy="132480"/>
              </p14:xfrm>
            </p:contentPart>
          </mc:Choice>
          <mc:Fallback xmlns="">
            <p:pic>
              <p:nvPicPr>
                <p:cNvPr id="737" name="Ink 736">
                  <a:extLst>
                    <a:ext uri="{FF2B5EF4-FFF2-40B4-BE49-F238E27FC236}">
                      <a16:creationId xmlns:a16="http://schemas.microsoft.com/office/drawing/2014/main" id="{83BF87E8-BE54-5692-E664-9303AC38AF6C}"/>
                    </a:ext>
                  </a:extLst>
                </p:cNvPr>
                <p:cNvPicPr/>
                <p:nvPr/>
              </p:nvPicPr>
              <p:blipFill>
                <a:blip r:embed="rId1146"/>
                <a:stretch>
                  <a:fillRect/>
                </a:stretch>
              </p:blipFill>
              <p:spPr>
                <a:xfrm>
                  <a:off x="9319860" y="3213638"/>
                  <a:ext cx="810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7">
              <p14:nvContentPartPr>
                <p14:cNvPr id="738" name="Ink 737">
                  <a:extLst>
                    <a:ext uri="{FF2B5EF4-FFF2-40B4-BE49-F238E27FC236}">
                      <a16:creationId xmlns:a16="http://schemas.microsoft.com/office/drawing/2014/main" id="{1CD4360A-C771-7A90-9015-CDC5BA926722}"/>
                    </a:ext>
                  </a:extLst>
                </p14:cNvPr>
                <p14:cNvContentPartPr/>
                <p14:nvPr/>
              </p14:nvContentPartPr>
              <p14:xfrm>
                <a:off x="9449820" y="3242078"/>
                <a:ext cx="65160" cy="105120"/>
              </p14:xfrm>
            </p:contentPart>
          </mc:Choice>
          <mc:Fallback xmlns="">
            <p:pic>
              <p:nvPicPr>
                <p:cNvPr id="738" name="Ink 737">
                  <a:extLst>
                    <a:ext uri="{FF2B5EF4-FFF2-40B4-BE49-F238E27FC236}">
                      <a16:creationId xmlns:a16="http://schemas.microsoft.com/office/drawing/2014/main" id="{1CD4360A-C771-7A90-9015-CDC5BA926722}"/>
                    </a:ext>
                  </a:extLst>
                </p:cNvPr>
                <p:cNvPicPr/>
                <p:nvPr/>
              </p:nvPicPr>
              <p:blipFill>
                <a:blip r:embed="rId1148"/>
                <a:stretch>
                  <a:fillRect/>
                </a:stretch>
              </p:blipFill>
              <p:spPr>
                <a:xfrm>
                  <a:off x="9443700" y="3235958"/>
                  <a:ext cx="774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9">
              <p14:nvContentPartPr>
                <p14:cNvPr id="739" name="Ink 738">
                  <a:extLst>
                    <a:ext uri="{FF2B5EF4-FFF2-40B4-BE49-F238E27FC236}">
                      <a16:creationId xmlns:a16="http://schemas.microsoft.com/office/drawing/2014/main" id="{48EA0790-536C-5147-69E5-1B1AB173074A}"/>
                    </a:ext>
                  </a:extLst>
                </p14:cNvPr>
                <p14:cNvContentPartPr/>
                <p14:nvPr/>
              </p14:nvContentPartPr>
              <p14:xfrm>
                <a:off x="9451620" y="3257198"/>
                <a:ext cx="107640" cy="60120"/>
              </p14:xfrm>
            </p:contentPart>
          </mc:Choice>
          <mc:Fallback xmlns="">
            <p:pic>
              <p:nvPicPr>
                <p:cNvPr id="739" name="Ink 738">
                  <a:extLst>
                    <a:ext uri="{FF2B5EF4-FFF2-40B4-BE49-F238E27FC236}">
                      <a16:creationId xmlns:a16="http://schemas.microsoft.com/office/drawing/2014/main" id="{48EA0790-536C-5147-69E5-1B1AB173074A}"/>
                    </a:ext>
                  </a:extLst>
                </p:cNvPr>
                <p:cNvPicPr/>
                <p:nvPr/>
              </p:nvPicPr>
              <p:blipFill>
                <a:blip r:embed="rId1150"/>
                <a:stretch>
                  <a:fillRect/>
                </a:stretch>
              </p:blipFill>
              <p:spPr>
                <a:xfrm>
                  <a:off x="9445500" y="3251078"/>
                  <a:ext cx="1198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1">
              <p14:nvContentPartPr>
                <p14:cNvPr id="740" name="Ink 739">
                  <a:extLst>
                    <a:ext uri="{FF2B5EF4-FFF2-40B4-BE49-F238E27FC236}">
                      <a16:creationId xmlns:a16="http://schemas.microsoft.com/office/drawing/2014/main" id="{D1DFD685-FCD2-26C6-BFE9-980DA3084B73}"/>
                    </a:ext>
                  </a:extLst>
                </p14:cNvPr>
                <p14:cNvContentPartPr/>
                <p14:nvPr/>
              </p14:nvContentPartPr>
              <p14:xfrm>
                <a:off x="9616140" y="3187358"/>
                <a:ext cx="105480" cy="224640"/>
              </p14:xfrm>
            </p:contentPart>
          </mc:Choice>
          <mc:Fallback xmlns="">
            <p:pic>
              <p:nvPicPr>
                <p:cNvPr id="740" name="Ink 739">
                  <a:extLst>
                    <a:ext uri="{FF2B5EF4-FFF2-40B4-BE49-F238E27FC236}">
                      <a16:creationId xmlns:a16="http://schemas.microsoft.com/office/drawing/2014/main" id="{D1DFD685-FCD2-26C6-BFE9-980DA3084B73}"/>
                    </a:ext>
                  </a:extLst>
                </p:cNvPr>
                <p:cNvPicPr/>
                <p:nvPr/>
              </p:nvPicPr>
              <p:blipFill>
                <a:blip r:embed="rId1152"/>
                <a:stretch>
                  <a:fillRect/>
                </a:stretch>
              </p:blipFill>
              <p:spPr>
                <a:xfrm>
                  <a:off x="9610020" y="3181238"/>
                  <a:ext cx="117720" cy="23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5" name="Group 754">
            <a:extLst>
              <a:ext uri="{FF2B5EF4-FFF2-40B4-BE49-F238E27FC236}">
                <a16:creationId xmlns:a16="http://schemas.microsoft.com/office/drawing/2014/main" id="{F21D2DC9-EBBD-58AE-566B-43C2EC64C9AD}"/>
              </a:ext>
            </a:extLst>
          </p:cNvPr>
          <p:cNvGrpSpPr/>
          <p:nvPr/>
        </p:nvGrpSpPr>
        <p:grpSpPr>
          <a:xfrm>
            <a:off x="9841500" y="3139118"/>
            <a:ext cx="1332000" cy="250560"/>
            <a:chOff x="9841500" y="3139118"/>
            <a:chExt cx="133200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3">
              <p14:nvContentPartPr>
                <p14:cNvPr id="742" name="Ink 741">
                  <a:extLst>
                    <a:ext uri="{FF2B5EF4-FFF2-40B4-BE49-F238E27FC236}">
                      <a16:creationId xmlns:a16="http://schemas.microsoft.com/office/drawing/2014/main" id="{D5A4BE84-58D8-ABDA-77C5-9CBAA8657650}"/>
                    </a:ext>
                  </a:extLst>
                </p14:cNvPr>
                <p14:cNvContentPartPr/>
                <p14:nvPr/>
              </p14:nvContentPartPr>
              <p14:xfrm>
                <a:off x="9841500" y="3282038"/>
                <a:ext cx="44640" cy="2880"/>
              </p14:xfrm>
            </p:contentPart>
          </mc:Choice>
          <mc:Fallback xmlns="">
            <p:pic>
              <p:nvPicPr>
                <p:cNvPr id="742" name="Ink 741">
                  <a:extLst>
                    <a:ext uri="{FF2B5EF4-FFF2-40B4-BE49-F238E27FC236}">
                      <a16:creationId xmlns:a16="http://schemas.microsoft.com/office/drawing/2014/main" id="{D5A4BE84-58D8-ABDA-77C5-9CBAA8657650}"/>
                    </a:ext>
                  </a:extLst>
                </p:cNvPr>
                <p:cNvPicPr/>
                <p:nvPr/>
              </p:nvPicPr>
              <p:blipFill>
                <a:blip r:embed="rId1154"/>
                <a:stretch>
                  <a:fillRect/>
                </a:stretch>
              </p:blipFill>
              <p:spPr>
                <a:xfrm>
                  <a:off x="9835380" y="3275918"/>
                  <a:ext cx="5688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5">
              <p14:nvContentPartPr>
                <p14:cNvPr id="743" name="Ink 742">
                  <a:extLst>
                    <a:ext uri="{FF2B5EF4-FFF2-40B4-BE49-F238E27FC236}">
                      <a16:creationId xmlns:a16="http://schemas.microsoft.com/office/drawing/2014/main" id="{3B35B604-C6E4-FC3B-4680-C9CBB3501908}"/>
                    </a:ext>
                  </a:extLst>
                </p14:cNvPr>
                <p14:cNvContentPartPr/>
                <p14:nvPr/>
              </p14:nvContentPartPr>
              <p14:xfrm>
                <a:off x="9998460" y="3262238"/>
                <a:ext cx="100080" cy="360"/>
              </p14:xfrm>
            </p:contentPart>
          </mc:Choice>
          <mc:Fallback xmlns="">
            <p:pic>
              <p:nvPicPr>
                <p:cNvPr id="743" name="Ink 742">
                  <a:extLst>
                    <a:ext uri="{FF2B5EF4-FFF2-40B4-BE49-F238E27FC236}">
                      <a16:creationId xmlns:a16="http://schemas.microsoft.com/office/drawing/2014/main" id="{3B35B604-C6E4-FC3B-4680-C9CBB3501908}"/>
                    </a:ext>
                  </a:extLst>
                </p:cNvPr>
                <p:cNvPicPr/>
                <p:nvPr/>
              </p:nvPicPr>
              <p:blipFill>
                <a:blip r:embed="rId1156"/>
                <a:stretch>
                  <a:fillRect/>
                </a:stretch>
              </p:blipFill>
              <p:spPr>
                <a:xfrm>
                  <a:off x="9992340" y="3256118"/>
                  <a:ext cx="1123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7">
              <p14:nvContentPartPr>
                <p14:cNvPr id="744" name="Ink 743">
                  <a:extLst>
                    <a:ext uri="{FF2B5EF4-FFF2-40B4-BE49-F238E27FC236}">
                      <a16:creationId xmlns:a16="http://schemas.microsoft.com/office/drawing/2014/main" id="{19A71B50-99E6-B21E-709F-B1A59C4505C2}"/>
                    </a:ext>
                  </a:extLst>
                </p14:cNvPr>
                <p14:cNvContentPartPr/>
                <p14:nvPr/>
              </p14:nvContentPartPr>
              <p14:xfrm>
                <a:off x="10190700" y="3257198"/>
                <a:ext cx="53640" cy="6840"/>
              </p14:xfrm>
            </p:contentPart>
          </mc:Choice>
          <mc:Fallback xmlns="">
            <p:pic>
              <p:nvPicPr>
                <p:cNvPr id="744" name="Ink 743">
                  <a:extLst>
                    <a:ext uri="{FF2B5EF4-FFF2-40B4-BE49-F238E27FC236}">
                      <a16:creationId xmlns:a16="http://schemas.microsoft.com/office/drawing/2014/main" id="{19A71B50-99E6-B21E-709F-B1A59C4505C2}"/>
                    </a:ext>
                  </a:extLst>
                </p:cNvPr>
                <p:cNvPicPr/>
                <p:nvPr/>
              </p:nvPicPr>
              <p:blipFill>
                <a:blip r:embed="rId1158"/>
                <a:stretch>
                  <a:fillRect/>
                </a:stretch>
              </p:blipFill>
              <p:spPr>
                <a:xfrm>
                  <a:off x="10184580" y="3251078"/>
                  <a:ext cx="658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9">
              <p14:nvContentPartPr>
                <p14:cNvPr id="745" name="Ink 744">
                  <a:extLst>
                    <a:ext uri="{FF2B5EF4-FFF2-40B4-BE49-F238E27FC236}">
                      <a16:creationId xmlns:a16="http://schemas.microsoft.com/office/drawing/2014/main" id="{D2EDEF23-237A-3EDB-BCB7-E03EC89CF2C9}"/>
                    </a:ext>
                  </a:extLst>
                </p14:cNvPr>
                <p14:cNvContentPartPr/>
                <p14:nvPr/>
              </p14:nvContentPartPr>
              <p14:xfrm>
                <a:off x="10205100" y="3162518"/>
                <a:ext cx="129240" cy="189000"/>
              </p14:xfrm>
            </p:contentPart>
          </mc:Choice>
          <mc:Fallback xmlns="">
            <p:pic>
              <p:nvPicPr>
                <p:cNvPr id="745" name="Ink 744">
                  <a:extLst>
                    <a:ext uri="{FF2B5EF4-FFF2-40B4-BE49-F238E27FC236}">
                      <a16:creationId xmlns:a16="http://schemas.microsoft.com/office/drawing/2014/main" id="{D2EDEF23-237A-3EDB-BCB7-E03EC89CF2C9}"/>
                    </a:ext>
                  </a:extLst>
                </p:cNvPr>
                <p:cNvPicPr/>
                <p:nvPr/>
              </p:nvPicPr>
              <p:blipFill>
                <a:blip r:embed="rId1160"/>
                <a:stretch>
                  <a:fillRect/>
                </a:stretch>
              </p:blipFill>
              <p:spPr>
                <a:xfrm>
                  <a:off x="10198980" y="3156398"/>
                  <a:ext cx="1414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1">
              <p14:nvContentPartPr>
                <p14:cNvPr id="746" name="Ink 745">
                  <a:extLst>
                    <a:ext uri="{FF2B5EF4-FFF2-40B4-BE49-F238E27FC236}">
                      <a16:creationId xmlns:a16="http://schemas.microsoft.com/office/drawing/2014/main" id="{18FC52BC-B9DE-55ED-4233-8D38F1275EF3}"/>
                    </a:ext>
                  </a:extLst>
                </p14:cNvPr>
                <p14:cNvContentPartPr/>
                <p14:nvPr/>
              </p14:nvContentPartPr>
              <p14:xfrm>
                <a:off x="10443780" y="3177278"/>
                <a:ext cx="20520" cy="154800"/>
              </p14:xfrm>
            </p:contentPart>
          </mc:Choice>
          <mc:Fallback xmlns="">
            <p:pic>
              <p:nvPicPr>
                <p:cNvPr id="746" name="Ink 745">
                  <a:extLst>
                    <a:ext uri="{FF2B5EF4-FFF2-40B4-BE49-F238E27FC236}">
                      <a16:creationId xmlns:a16="http://schemas.microsoft.com/office/drawing/2014/main" id="{18FC52BC-B9DE-55ED-4233-8D38F1275EF3}"/>
                    </a:ext>
                  </a:extLst>
                </p:cNvPr>
                <p:cNvPicPr/>
                <p:nvPr/>
              </p:nvPicPr>
              <p:blipFill>
                <a:blip r:embed="rId1162"/>
                <a:stretch>
                  <a:fillRect/>
                </a:stretch>
              </p:blipFill>
              <p:spPr>
                <a:xfrm>
                  <a:off x="10437660" y="3171158"/>
                  <a:ext cx="327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3">
              <p14:nvContentPartPr>
                <p14:cNvPr id="747" name="Ink 746">
                  <a:extLst>
                    <a:ext uri="{FF2B5EF4-FFF2-40B4-BE49-F238E27FC236}">
                      <a16:creationId xmlns:a16="http://schemas.microsoft.com/office/drawing/2014/main" id="{A65B4FF4-40E0-148B-9466-09AA43DAD29D}"/>
                    </a:ext>
                  </a:extLst>
                </p14:cNvPr>
                <p14:cNvContentPartPr/>
                <p14:nvPr/>
              </p14:nvContentPartPr>
              <p14:xfrm>
                <a:off x="10443780" y="3139118"/>
                <a:ext cx="118800" cy="225720"/>
              </p14:xfrm>
            </p:contentPart>
          </mc:Choice>
          <mc:Fallback xmlns="">
            <p:pic>
              <p:nvPicPr>
                <p:cNvPr id="747" name="Ink 746">
                  <a:extLst>
                    <a:ext uri="{FF2B5EF4-FFF2-40B4-BE49-F238E27FC236}">
                      <a16:creationId xmlns:a16="http://schemas.microsoft.com/office/drawing/2014/main" id="{A65B4FF4-40E0-148B-9466-09AA43DAD29D}"/>
                    </a:ext>
                  </a:extLst>
                </p:cNvPr>
                <p:cNvPicPr/>
                <p:nvPr/>
              </p:nvPicPr>
              <p:blipFill>
                <a:blip r:embed="rId1164"/>
                <a:stretch>
                  <a:fillRect/>
                </a:stretch>
              </p:blipFill>
              <p:spPr>
                <a:xfrm>
                  <a:off x="10437660" y="3132998"/>
                  <a:ext cx="1310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5">
              <p14:nvContentPartPr>
                <p14:cNvPr id="748" name="Ink 747">
                  <a:extLst>
                    <a:ext uri="{FF2B5EF4-FFF2-40B4-BE49-F238E27FC236}">
                      <a16:creationId xmlns:a16="http://schemas.microsoft.com/office/drawing/2014/main" id="{9163D900-F61D-8FDA-E15E-E7FC0B4A9F3B}"/>
                    </a:ext>
                  </a:extLst>
                </p14:cNvPr>
                <p14:cNvContentPartPr/>
                <p14:nvPr/>
              </p14:nvContentPartPr>
              <p14:xfrm>
                <a:off x="10635660" y="3209678"/>
                <a:ext cx="5760" cy="95040"/>
              </p14:xfrm>
            </p:contentPart>
          </mc:Choice>
          <mc:Fallback xmlns="">
            <p:pic>
              <p:nvPicPr>
                <p:cNvPr id="748" name="Ink 747">
                  <a:extLst>
                    <a:ext uri="{FF2B5EF4-FFF2-40B4-BE49-F238E27FC236}">
                      <a16:creationId xmlns:a16="http://schemas.microsoft.com/office/drawing/2014/main" id="{9163D900-F61D-8FDA-E15E-E7FC0B4A9F3B}"/>
                    </a:ext>
                  </a:extLst>
                </p:cNvPr>
                <p:cNvPicPr/>
                <p:nvPr/>
              </p:nvPicPr>
              <p:blipFill>
                <a:blip r:embed="rId1166"/>
                <a:stretch>
                  <a:fillRect/>
                </a:stretch>
              </p:blipFill>
              <p:spPr>
                <a:xfrm>
                  <a:off x="10629540" y="3203558"/>
                  <a:ext cx="180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7">
              <p14:nvContentPartPr>
                <p14:cNvPr id="749" name="Ink 748">
                  <a:extLst>
                    <a:ext uri="{FF2B5EF4-FFF2-40B4-BE49-F238E27FC236}">
                      <a16:creationId xmlns:a16="http://schemas.microsoft.com/office/drawing/2014/main" id="{0A00FE93-39DD-4828-E648-6E29B69556D0}"/>
                    </a:ext>
                  </a:extLst>
                </p14:cNvPr>
                <p14:cNvContentPartPr/>
                <p14:nvPr/>
              </p14:nvContentPartPr>
              <p14:xfrm>
                <a:off x="10665180" y="3282038"/>
                <a:ext cx="109440" cy="40680"/>
              </p14:xfrm>
            </p:contentPart>
          </mc:Choice>
          <mc:Fallback xmlns="">
            <p:pic>
              <p:nvPicPr>
                <p:cNvPr id="749" name="Ink 748">
                  <a:extLst>
                    <a:ext uri="{FF2B5EF4-FFF2-40B4-BE49-F238E27FC236}">
                      <a16:creationId xmlns:a16="http://schemas.microsoft.com/office/drawing/2014/main" id="{0A00FE93-39DD-4828-E648-6E29B69556D0}"/>
                    </a:ext>
                  </a:extLst>
                </p:cNvPr>
                <p:cNvPicPr/>
                <p:nvPr/>
              </p:nvPicPr>
              <p:blipFill>
                <a:blip r:embed="rId1168"/>
                <a:stretch>
                  <a:fillRect/>
                </a:stretch>
              </p:blipFill>
              <p:spPr>
                <a:xfrm>
                  <a:off x="10659060" y="3275918"/>
                  <a:ext cx="1216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9">
              <p14:nvContentPartPr>
                <p14:cNvPr id="750" name="Ink 749">
                  <a:extLst>
                    <a:ext uri="{FF2B5EF4-FFF2-40B4-BE49-F238E27FC236}">
                      <a16:creationId xmlns:a16="http://schemas.microsoft.com/office/drawing/2014/main" id="{CF8B0353-A838-F7B5-09B6-E6EE4279B30F}"/>
                    </a:ext>
                  </a:extLst>
                </p14:cNvPr>
                <p14:cNvContentPartPr/>
                <p14:nvPr/>
              </p14:nvContentPartPr>
              <p14:xfrm>
                <a:off x="10813140" y="3257198"/>
                <a:ext cx="118440" cy="5400"/>
              </p14:xfrm>
            </p:contentPart>
          </mc:Choice>
          <mc:Fallback xmlns="">
            <p:pic>
              <p:nvPicPr>
                <p:cNvPr id="750" name="Ink 749">
                  <a:extLst>
                    <a:ext uri="{FF2B5EF4-FFF2-40B4-BE49-F238E27FC236}">
                      <a16:creationId xmlns:a16="http://schemas.microsoft.com/office/drawing/2014/main" id="{CF8B0353-A838-F7B5-09B6-E6EE4279B30F}"/>
                    </a:ext>
                  </a:extLst>
                </p:cNvPr>
                <p:cNvPicPr/>
                <p:nvPr/>
              </p:nvPicPr>
              <p:blipFill>
                <a:blip r:embed="rId1170"/>
                <a:stretch>
                  <a:fillRect/>
                </a:stretch>
              </p:blipFill>
              <p:spPr>
                <a:xfrm>
                  <a:off x="10807020" y="3251078"/>
                  <a:ext cx="13068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1">
              <p14:nvContentPartPr>
                <p14:cNvPr id="751" name="Ink 750">
                  <a:extLst>
                    <a:ext uri="{FF2B5EF4-FFF2-40B4-BE49-F238E27FC236}">
                      <a16:creationId xmlns:a16="http://schemas.microsoft.com/office/drawing/2014/main" id="{4F480752-7FF7-55BA-0CC6-AB370B7AC9D1}"/>
                    </a:ext>
                  </a:extLst>
                </p14:cNvPr>
                <p14:cNvContentPartPr/>
                <p14:nvPr/>
              </p14:nvContentPartPr>
              <p14:xfrm>
                <a:off x="10835100" y="3239558"/>
                <a:ext cx="41040" cy="92520"/>
              </p14:xfrm>
            </p:contentPart>
          </mc:Choice>
          <mc:Fallback xmlns="">
            <p:pic>
              <p:nvPicPr>
                <p:cNvPr id="751" name="Ink 750">
                  <a:extLst>
                    <a:ext uri="{FF2B5EF4-FFF2-40B4-BE49-F238E27FC236}">
                      <a16:creationId xmlns:a16="http://schemas.microsoft.com/office/drawing/2014/main" id="{4F480752-7FF7-55BA-0CC6-AB370B7AC9D1}"/>
                    </a:ext>
                  </a:extLst>
                </p:cNvPr>
                <p:cNvPicPr/>
                <p:nvPr/>
              </p:nvPicPr>
              <p:blipFill>
                <a:blip r:embed="rId1172"/>
                <a:stretch>
                  <a:fillRect/>
                </a:stretch>
              </p:blipFill>
              <p:spPr>
                <a:xfrm>
                  <a:off x="10828980" y="3233438"/>
                  <a:ext cx="532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3">
              <p14:nvContentPartPr>
                <p14:cNvPr id="752" name="Ink 751">
                  <a:extLst>
                    <a:ext uri="{FF2B5EF4-FFF2-40B4-BE49-F238E27FC236}">
                      <a16:creationId xmlns:a16="http://schemas.microsoft.com/office/drawing/2014/main" id="{98378C76-7856-2669-7A8D-32DEAD5A05EF}"/>
                    </a:ext>
                  </a:extLst>
                </p14:cNvPr>
                <p14:cNvContentPartPr/>
                <p14:nvPr/>
              </p14:nvContentPartPr>
              <p14:xfrm>
                <a:off x="10914660" y="3271958"/>
                <a:ext cx="116640" cy="15480"/>
              </p14:xfrm>
            </p:contentPart>
          </mc:Choice>
          <mc:Fallback xmlns="">
            <p:pic>
              <p:nvPicPr>
                <p:cNvPr id="752" name="Ink 751">
                  <a:extLst>
                    <a:ext uri="{FF2B5EF4-FFF2-40B4-BE49-F238E27FC236}">
                      <a16:creationId xmlns:a16="http://schemas.microsoft.com/office/drawing/2014/main" id="{98378C76-7856-2669-7A8D-32DEAD5A05EF}"/>
                    </a:ext>
                  </a:extLst>
                </p:cNvPr>
                <p:cNvPicPr/>
                <p:nvPr/>
              </p:nvPicPr>
              <p:blipFill>
                <a:blip r:embed="rId1174"/>
                <a:stretch>
                  <a:fillRect/>
                </a:stretch>
              </p:blipFill>
              <p:spPr>
                <a:xfrm>
                  <a:off x="10908540" y="3265838"/>
                  <a:ext cx="1288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5">
              <p14:nvContentPartPr>
                <p14:cNvPr id="753" name="Ink 752">
                  <a:extLst>
                    <a:ext uri="{FF2B5EF4-FFF2-40B4-BE49-F238E27FC236}">
                      <a16:creationId xmlns:a16="http://schemas.microsoft.com/office/drawing/2014/main" id="{EF0030AA-4143-F74C-4331-4CB96228FDB0}"/>
                    </a:ext>
                  </a:extLst>
                </p14:cNvPr>
                <p14:cNvContentPartPr/>
                <p14:nvPr/>
              </p14:nvContentPartPr>
              <p14:xfrm>
                <a:off x="10981260" y="3237038"/>
                <a:ext cx="59400" cy="140040"/>
              </p14:xfrm>
            </p:contentPart>
          </mc:Choice>
          <mc:Fallback xmlns="">
            <p:pic>
              <p:nvPicPr>
                <p:cNvPr id="753" name="Ink 752">
                  <a:extLst>
                    <a:ext uri="{FF2B5EF4-FFF2-40B4-BE49-F238E27FC236}">
                      <a16:creationId xmlns:a16="http://schemas.microsoft.com/office/drawing/2014/main" id="{EF0030AA-4143-F74C-4331-4CB96228FDB0}"/>
                    </a:ext>
                  </a:extLst>
                </p:cNvPr>
                <p:cNvPicPr/>
                <p:nvPr/>
              </p:nvPicPr>
              <p:blipFill>
                <a:blip r:embed="rId1176"/>
                <a:stretch>
                  <a:fillRect/>
                </a:stretch>
              </p:blipFill>
              <p:spPr>
                <a:xfrm>
                  <a:off x="10975140" y="3230918"/>
                  <a:ext cx="716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7">
              <p14:nvContentPartPr>
                <p14:cNvPr id="754" name="Ink 753">
                  <a:extLst>
                    <a:ext uri="{FF2B5EF4-FFF2-40B4-BE49-F238E27FC236}">
                      <a16:creationId xmlns:a16="http://schemas.microsoft.com/office/drawing/2014/main" id="{8A3BE5BF-C689-3E15-659A-5E2181FE3AE3}"/>
                    </a:ext>
                  </a:extLst>
                </p14:cNvPr>
                <p14:cNvContentPartPr/>
                <p14:nvPr/>
              </p14:nvContentPartPr>
              <p14:xfrm>
                <a:off x="11173140" y="3389318"/>
                <a:ext cx="360" cy="360"/>
              </p14:xfrm>
            </p:contentPart>
          </mc:Choice>
          <mc:Fallback xmlns="">
            <p:pic>
              <p:nvPicPr>
                <p:cNvPr id="754" name="Ink 753">
                  <a:extLst>
                    <a:ext uri="{FF2B5EF4-FFF2-40B4-BE49-F238E27FC236}">
                      <a16:creationId xmlns:a16="http://schemas.microsoft.com/office/drawing/2014/main" id="{8A3BE5BF-C689-3E15-659A-5E2181FE3AE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167020" y="338319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5" name="Group 764">
            <a:extLst>
              <a:ext uri="{FF2B5EF4-FFF2-40B4-BE49-F238E27FC236}">
                <a16:creationId xmlns:a16="http://schemas.microsoft.com/office/drawing/2014/main" id="{96C0C322-F31F-6746-37C2-B86ED3B5B684}"/>
              </a:ext>
            </a:extLst>
          </p:cNvPr>
          <p:cNvGrpSpPr/>
          <p:nvPr/>
        </p:nvGrpSpPr>
        <p:grpSpPr>
          <a:xfrm>
            <a:off x="7530660" y="3628718"/>
            <a:ext cx="914760" cy="252720"/>
            <a:chOff x="7530660" y="3628718"/>
            <a:chExt cx="91476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8">
              <p14:nvContentPartPr>
                <p14:cNvPr id="756" name="Ink 755">
                  <a:extLst>
                    <a:ext uri="{FF2B5EF4-FFF2-40B4-BE49-F238E27FC236}">
                      <a16:creationId xmlns:a16="http://schemas.microsoft.com/office/drawing/2014/main" id="{E1573198-B4A6-5C8B-205D-87BCFC86FD2E}"/>
                    </a:ext>
                  </a:extLst>
                </p14:cNvPr>
                <p14:cNvContentPartPr/>
                <p14:nvPr/>
              </p14:nvContentPartPr>
              <p14:xfrm>
                <a:off x="7530660" y="3724478"/>
                <a:ext cx="142560" cy="104040"/>
              </p14:xfrm>
            </p:contentPart>
          </mc:Choice>
          <mc:Fallback xmlns="">
            <p:pic>
              <p:nvPicPr>
                <p:cNvPr id="756" name="Ink 755">
                  <a:extLst>
                    <a:ext uri="{FF2B5EF4-FFF2-40B4-BE49-F238E27FC236}">
                      <a16:creationId xmlns:a16="http://schemas.microsoft.com/office/drawing/2014/main" id="{E1573198-B4A6-5C8B-205D-87BCFC86FD2E}"/>
                    </a:ext>
                  </a:extLst>
                </p:cNvPr>
                <p:cNvPicPr/>
                <p:nvPr/>
              </p:nvPicPr>
              <p:blipFill>
                <a:blip r:embed="rId1179"/>
                <a:stretch>
                  <a:fillRect/>
                </a:stretch>
              </p:blipFill>
              <p:spPr>
                <a:xfrm>
                  <a:off x="7524540" y="3718358"/>
                  <a:ext cx="1548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0">
              <p14:nvContentPartPr>
                <p14:cNvPr id="757" name="Ink 756">
                  <a:extLst>
                    <a:ext uri="{FF2B5EF4-FFF2-40B4-BE49-F238E27FC236}">
                      <a16:creationId xmlns:a16="http://schemas.microsoft.com/office/drawing/2014/main" id="{BEA98A48-16DE-CA95-F582-78A08579E9F3}"/>
                    </a:ext>
                  </a:extLst>
                </p14:cNvPr>
                <p14:cNvContentPartPr/>
                <p14:nvPr/>
              </p14:nvContentPartPr>
              <p14:xfrm>
                <a:off x="7537860" y="3628718"/>
                <a:ext cx="183600" cy="252720"/>
              </p14:xfrm>
            </p:contentPart>
          </mc:Choice>
          <mc:Fallback xmlns="">
            <p:pic>
              <p:nvPicPr>
                <p:cNvPr id="757" name="Ink 756">
                  <a:extLst>
                    <a:ext uri="{FF2B5EF4-FFF2-40B4-BE49-F238E27FC236}">
                      <a16:creationId xmlns:a16="http://schemas.microsoft.com/office/drawing/2014/main" id="{BEA98A48-16DE-CA95-F582-78A08579E9F3}"/>
                    </a:ext>
                  </a:extLst>
                </p:cNvPr>
                <p:cNvPicPr/>
                <p:nvPr/>
              </p:nvPicPr>
              <p:blipFill>
                <a:blip r:embed="rId1181"/>
                <a:stretch>
                  <a:fillRect/>
                </a:stretch>
              </p:blipFill>
              <p:spPr>
                <a:xfrm>
                  <a:off x="7531740" y="3622598"/>
                  <a:ext cx="1958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2">
              <p14:nvContentPartPr>
                <p14:cNvPr id="759" name="Ink 758">
                  <a:extLst>
                    <a:ext uri="{FF2B5EF4-FFF2-40B4-BE49-F238E27FC236}">
                      <a16:creationId xmlns:a16="http://schemas.microsoft.com/office/drawing/2014/main" id="{721B64BC-DEF4-002D-33C0-FEDA1336F1F2}"/>
                    </a:ext>
                  </a:extLst>
                </p14:cNvPr>
                <p14:cNvContentPartPr/>
                <p14:nvPr/>
              </p14:nvContentPartPr>
              <p14:xfrm>
                <a:off x="7722540" y="3670478"/>
                <a:ext cx="144720" cy="172080"/>
              </p14:xfrm>
            </p:contentPart>
          </mc:Choice>
          <mc:Fallback xmlns="">
            <p:pic>
              <p:nvPicPr>
                <p:cNvPr id="759" name="Ink 758">
                  <a:extLst>
                    <a:ext uri="{FF2B5EF4-FFF2-40B4-BE49-F238E27FC236}">
                      <a16:creationId xmlns:a16="http://schemas.microsoft.com/office/drawing/2014/main" id="{721B64BC-DEF4-002D-33C0-FEDA1336F1F2}"/>
                    </a:ext>
                  </a:extLst>
                </p:cNvPr>
                <p:cNvPicPr/>
                <p:nvPr/>
              </p:nvPicPr>
              <p:blipFill>
                <a:blip r:embed="rId1183"/>
                <a:stretch>
                  <a:fillRect/>
                </a:stretch>
              </p:blipFill>
              <p:spPr>
                <a:xfrm>
                  <a:off x="7716420" y="3664358"/>
                  <a:ext cx="1569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4">
              <p14:nvContentPartPr>
                <p14:cNvPr id="760" name="Ink 759">
                  <a:extLst>
                    <a:ext uri="{FF2B5EF4-FFF2-40B4-BE49-F238E27FC236}">
                      <a16:creationId xmlns:a16="http://schemas.microsoft.com/office/drawing/2014/main" id="{7FB975E2-0404-70C3-D818-E90A7F4E27D9}"/>
                    </a:ext>
                  </a:extLst>
                </p14:cNvPr>
                <p14:cNvContentPartPr/>
                <p14:nvPr/>
              </p14:nvContentPartPr>
              <p14:xfrm>
                <a:off x="7770780" y="3723398"/>
                <a:ext cx="194400" cy="110880"/>
              </p14:xfrm>
            </p:contentPart>
          </mc:Choice>
          <mc:Fallback xmlns="">
            <p:pic>
              <p:nvPicPr>
                <p:cNvPr id="760" name="Ink 759">
                  <a:extLst>
                    <a:ext uri="{FF2B5EF4-FFF2-40B4-BE49-F238E27FC236}">
                      <a16:creationId xmlns:a16="http://schemas.microsoft.com/office/drawing/2014/main" id="{7FB975E2-0404-70C3-D818-E90A7F4E27D9}"/>
                    </a:ext>
                  </a:extLst>
                </p:cNvPr>
                <p:cNvPicPr/>
                <p:nvPr/>
              </p:nvPicPr>
              <p:blipFill>
                <a:blip r:embed="rId1185"/>
                <a:stretch>
                  <a:fillRect/>
                </a:stretch>
              </p:blipFill>
              <p:spPr>
                <a:xfrm>
                  <a:off x="7764660" y="3717278"/>
                  <a:ext cx="2066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6">
              <p14:nvContentPartPr>
                <p14:cNvPr id="761" name="Ink 760">
                  <a:extLst>
                    <a:ext uri="{FF2B5EF4-FFF2-40B4-BE49-F238E27FC236}">
                      <a16:creationId xmlns:a16="http://schemas.microsoft.com/office/drawing/2014/main" id="{135DDEC5-CB8E-56B8-FF90-BC56E024BFA6}"/>
                    </a:ext>
                  </a:extLst>
                </p14:cNvPr>
                <p14:cNvContentPartPr/>
                <p14:nvPr/>
              </p14:nvContentPartPr>
              <p14:xfrm>
                <a:off x="7924140" y="3723398"/>
                <a:ext cx="155520" cy="126720"/>
              </p14:xfrm>
            </p:contentPart>
          </mc:Choice>
          <mc:Fallback xmlns="">
            <p:pic>
              <p:nvPicPr>
                <p:cNvPr id="761" name="Ink 760">
                  <a:extLst>
                    <a:ext uri="{FF2B5EF4-FFF2-40B4-BE49-F238E27FC236}">
                      <a16:creationId xmlns:a16="http://schemas.microsoft.com/office/drawing/2014/main" id="{135DDEC5-CB8E-56B8-FF90-BC56E024BFA6}"/>
                    </a:ext>
                  </a:extLst>
                </p:cNvPr>
                <p:cNvPicPr/>
                <p:nvPr/>
              </p:nvPicPr>
              <p:blipFill>
                <a:blip r:embed="rId1187"/>
                <a:stretch>
                  <a:fillRect/>
                </a:stretch>
              </p:blipFill>
              <p:spPr>
                <a:xfrm>
                  <a:off x="7918020" y="3717278"/>
                  <a:ext cx="1677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8">
              <p14:nvContentPartPr>
                <p14:cNvPr id="762" name="Ink 761">
                  <a:extLst>
                    <a:ext uri="{FF2B5EF4-FFF2-40B4-BE49-F238E27FC236}">
                      <a16:creationId xmlns:a16="http://schemas.microsoft.com/office/drawing/2014/main" id="{3D6E3CCE-B18D-576D-70A5-C83DCA308E7C}"/>
                    </a:ext>
                  </a:extLst>
                </p14:cNvPr>
                <p14:cNvContentPartPr/>
                <p14:nvPr/>
              </p14:nvContentPartPr>
              <p14:xfrm>
                <a:off x="8099460" y="3770558"/>
                <a:ext cx="91440" cy="77400"/>
              </p14:xfrm>
            </p:contentPart>
          </mc:Choice>
          <mc:Fallback xmlns="">
            <p:pic>
              <p:nvPicPr>
                <p:cNvPr id="762" name="Ink 761">
                  <a:extLst>
                    <a:ext uri="{FF2B5EF4-FFF2-40B4-BE49-F238E27FC236}">
                      <a16:creationId xmlns:a16="http://schemas.microsoft.com/office/drawing/2014/main" id="{3D6E3CCE-B18D-576D-70A5-C83DCA308E7C}"/>
                    </a:ext>
                  </a:extLst>
                </p:cNvPr>
                <p:cNvPicPr/>
                <p:nvPr/>
              </p:nvPicPr>
              <p:blipFill>
                <a:blip r:embed="rId1189"/>
                <a:stretch>
                  <a:fillRect/>
                </a:stretch>
              </p:blipFill>
              <p:spPr>
                <a:xfrm>
                  <a:off x="8093340" y="3764438"/>
                  <a:ext cx="10368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0">
              <p14:nvContentPartPr>
                <p14:cNvPr id="763" name="Ink 762">
                  <a:extLst>
                    <a:ext uri="{FF2B5EF4-FFF2-40B4-BE49-F238E27FC236}">
                      <a16:creationId xmlns:a16="http://schemas.microsoft.com/office/drawing/2014/main" id="{18E30353-AAF8-219D-5CE8-5977FFD13F29}"/>
                    </a:ext>
                  </a:extLst>
                </p14:cNvPr>
                <p14:cNvContentPartPr/>
                <p14:nvPr/>
              </p14:nvContentPartPr>
              <p14:xfrm>
                <a:off x="8203140" y="3741398"/>
                <a:ext cx="118440" cy="97920"/>
              </p14:xfrm>
            </p:contentPart>
          </mc:Choice>
          <mc:Fallback xmlns="">
            <p:pic>
              <p:nvPicPr>
                <p:cNvPr id="763" name="Ink 762">
                  <a:extLst>
                    <a:ext uri="{FF2B5EF4-FFF2-40B4-BE49-F238E27FC236}">
                      <a16:creationId xmlns:a16="http://schemas.microsoft.com/office/drawing/2014/main" id="{18E30353-AAF8-219D-5CE8-5977FFD13F29}"/>
                    </a:ext>
                  </a:extLst>
                </p:cNvPr>
                <p:cNvPicPr/>
                <p:nvPr/>
              </p:nvPicPr>
              <p:blipFill>
                <a:blip r:embed="rId1191"/>
                <a:stretch>
                  <a:fillRect/>
                </a:stretch>
              </p:blipFill>
              <p:spPr>
                <a:xfrm>
                  <a:off x="8197020" y="3735278"/>
                  <a:ext cx="1306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2">
              <p14:nvContentPartPr>
                <p14:cNvPr id="764" name="Ink 763">
                  <a:extLst>
                    <a:ext uri="{FF2B5EF4-FFF2-40B4-BE49-F238E27FC236}">
                      <a16:creationId xmlns:a16="http://schemas.microsoft.com/office/drawing/2014/main" id="{4645A07A-F319-DCCE-72DB-04BD17AE078D}"/>
                    </a:ext>
                  </a:extLst>
                </p14:cNvPr>
                <p14:cNvContentPartPr/>
                <p14:nvPr/>
              </p14:nvContentPartPr>
              <p14:xfrm>
                <a:off x="8304660" y="3720878"/>
                <a:ext cx="140760" cy="117720"/>
              </p14:xfrm>
            </p:contentPart>
          </mc:Choice>
          <mc:Fallback xmlns="">
            <p:pic>
              <p:nvPicPr>
                <p:cNvPr id="764" name="Ink 763">
                  <a:extLst>
                    <a:ext uri="{FF2B5EF4-FFF2-40B4-BE49-F238E27FC236}">
                      <a16:creationId xmlns:a16="http://schemas.microsoft.com/office/drawing/2014/main" id="{4645A07A-F319-DCCE-72DB-04BD17AE078D}"/>
                    </a:ext>
                  </a:extLst>
                </p:cNvPr>
                <p:cNvPicPr/>
                <p:nvPr/>
              </p:nvPicPr>
              <p:blipFill>
                <a:blip r:embed="rId1193"/>
                <a:stretch>
                  <a:fillRect/>
                </a:stretch>
              </p:blipFill>
              <p:spPr>
                <a:xfrm>
                  <a:off x="8298540" y="3714758"/>
                  <a:ext cx="153000" cy="12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9" name="Group 778">
            <a:extLst>
              <a:ext uri="{FF2B5EF4-FFF2-40B4-BE49-F238E27FC236}">
                <a16:creationId xmlns:a16="http://schemas.microsoft.com/office/drawing/2014/main" id="{3AB2D750-5040-B188-E889-42FEFA164483}"/>
              </a:ext>
            </a:extLst>
          </p:cNvPr>
          <p:cNvGrpSpPr/>
          <p:nvPr/>
        </p:nvGrpSpPr>
        <p:grpSpPr>
          <a:xfrm>
            <a:off x="8596620" y="3680918"/>
            <a:ext cx="1485720" cy="294480"/>
            <a:chOff x="8596620" y="3680918"/>
            <a:chExt cx="1485720" cy="29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4">
              <p14:nvContentPartPr>
                <p14:cNvPr id="766" name="Ink 765">
                  <a:extLst>
                    <a:ext uri="{FF2B5EF4-FFF2-40B4-BE49-F238E27FC236}">
                      <a16:creationId xmlns:a16="http://schemas.microsoft.com/office/drawing/2014/main" id="{FD990ADC-C008-7E9D-0B38-FE51A38DAA59}"/>
                    </a:ext>
                  </a:extLst>
                </p14:cNvPr>
                <p14:cNvContentPartPr/>
                <p14:nvPr/>
              </p14:nvContentPartPr>
              <p14:xfrm>
                <a:off x="8596620" y="3750758"/>
                <a:ext cx="35280" cy="10440"/>
              </p14:xfrm>
            </p:contentPart>
          </mc:Choice>
          <mc:Fallback xmlns="">
            <p:pic>
              <p:nvPicPr>
                <p:cNvPr id="766" name="Ink 765">
                  <a:extLst>
                    <a:ext uri="{FF2B5EF4-FFF2-40B4-BE49-F238E27FC236}">
                      <a16:creationId xmlns:a16="http://schemas.microsoft.com/office/drawing/2014/main" id="{FD990ADC-C008-7E9D-0B38-FE51A38DAA59}"/>
                    </a:ext>
                  </a:extLst>
                </p:cNvPr>
                <p:cNvPicPr/>
                <p:nvPr/>
              </p:nvPicPr>
              <p:blipFill>
                <a:blip r:embed="rId1195"/>
                <a:stretch>
                  <a:fillRect/>
                </a:stretch>
              </p:blipFill>
              <p:spPr>
                <a:xfrm>
                  <a:off x="8590500" y="3744638"/>
                  <a:ext cx="475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6">
              <p14:nvContentPartPr>
                <p14:cNvPr id="767" name="Ink 766">
                  <a:extLst>
                    <a:ext uri="{FF2B5EF4-FFF2-40B4-BE49-F238E27FC236}">
                      <a16:creationId xmlns:a16="http://schemas.microsoft.com/office/drawing/2014/main" id="{A266ADF4-644D-5529-396F-F7968C69AC8C}"/>
                    </a:ext>
                  </a:extLst>
                </p14:cNvPr>
                <p14:cNvContentPartPr/>
                <p14:nvPr/>
              </p14:nvContentPartPr>
              <p14:xfrm>
                <a:off x="8596620" y="3750758"/>
                <a:ext cx="50400" cy="47880"/>
              </p14:xfrm>
            </p:contentPart>
          </mc:Choice>
          <mc:Fallback xmlns="">
            <p:pic>
              <p:nvPicPr>
                <p:cNvPr id="767" name="Ink 766">
                  <a:extLst>
                    <a:ext uri="{FF2B5EF4-FFF2-40B4-BE49-F238E27FC236}">
                      <a16:creationId xmlns:a16="http://schemas.microsoft.com/office/drawing/2014/main" id="{A266ADF4-644D-5529-396F-F7968C69AC8C}"/>
                    </a:ext>
                  </a:extLst>
                </p:cNvPr>
                <p:cNvPicPr/>
                <p:nvPr/>
              </p:nvPicPr>
              <p:blipFill>
                <a:blip r:embed="rId1197"/>
                <a:stretch>
                  <a:fillRect/>
                </a:stretch>
              </p:blipFill>
              <p:spPr>
                <a:xfrm>
                  <a:off x="8590500" y="3744638"/>
                  <a:ext cx="626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8">
              <p14:nvContentPartPr>
                <p14:cNvPr id="768" name="Ink 767">
                  <a:extLst>
                    <a:ext uri="{FF2B5EF4-FFF2-40B4-BE49-F238E27FC236}">
                      <a16:creationId xmlns:a16="http://schemas.microsoft.com/office/drawing/2014/main" id="{2616FACB-A154-A5CB-A162-9D422B871715}"/>
                    </a:ext>
                  </a:extLst>
                </p14:cNvPr>
                <p14:cNvContentPartPr/>
                <p14:nvPr/>
              </p14:nvContentPartPr>
              <p14:xfrm>
                <a:off x="8832780" y="3715838"/>
                <a:ext cx="131760" cy="141840"/>
              </p14:xfrm>
            </p:contentPart>
          </mc:Choice>
          <mc:Fallback xmlns="">
            <p:pic>
              <p:nvPicPr>
                <p:cNvPr id="768" name="Ink 767">
                  <a:extLst>
                    <a:ext uri="{FF2B5EF4-FFF2-40B4-BE49-F238E27FC236}">
                      <a16:creationId xmlns:a16="http://schemas.microsoft.com/office/drawing/2014/main" id="{2616FACB-A154-A5CB-A162-9D422B871715}"/>
                    </a:ext>
                  </a:extLst>
                </p:cNvPr>
                <p:cNvPicPr/>
                <p:nvPr/>
              </p:nvPicPr>
              <p:blipFill>
                <a:blip r:embed="rId1199"/>
                <a:stretch>
                  <a:fillRect/>
                </a:stretch>
              </p:blipFill>
              <p:spPr>
                <a:xfrm>
                  <a:off x="8826660" y="3709718"/>
                  <a:ext cx="1440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0">
              <p14:nvContentPartPr>
                <p14:cNvPr id="769" name="Ink 768">
                  <a:extLst>
                    <a:ext uri="{FF2B5EF4-FFF2-40B4-BE49-F238E27FC236}">
                      <a16:creationId xmlns:a16="http://schemas.microsoft.com/office/drawing/2014/main" id="{090D4001-7B81-E565-E12F-C578B32191F1}"/>
                    </a:ext>
                  </a:extLst>
                </p14:cNvPr>
                <p14:cNvContentPartPr/>
                <p14:nvPr/>
              </p14:nvContentPartPr>
              <p14:xfrm>
                <a:off x="8951220" y="3718718"/>
                <a:ext cx="138960" cy="127440"/>
              </p14:xfrm>
            </p:contentPart>
          </mc:Choice>
          <mc:Fallback xmlns="">
            <p:pic>
              <p:nvPicPr>
                <p:cNvPr id="769" name="Ink 768">
                  <a:extLst>
                    <a:ext uri="{FF2B5EF4-FFF2-40B4-BE49-F238E27FC236}">
                      <a16:creationId xmlns:a16="http://schemas.microsoft.com/office/drawing/2014/main" id="{090D4001-7B81-E565-E12F-C578B32191F1}"/>
                    </a:ext>
                  </a:extLst>
                </p:cNvPr>
                <p:cNvPicPr/>
                <p:nvPr/>
              </p:nvPicPr>
              <p:blipFill>
                <a:blip r:embed="rId1201"/>
                <a:stretch>
                  <a:fillRect/>
                </a:stretch>
              </p:blipFill>
              <p:spPr>
                <a:xfrm>
                  <a:off x="8945100" y="3712598"/>
                  <a:ext cx="1512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2">
              <p14:nvContentPartPr>
                <p14:cNvPr id="770" name="Ink 769">
                  <a:extLst>
                    <a:ext uri="{FF2B5EF4-FFF2-40B4-BE49-F238E27FC236}">
                      <a16:creationId xmlns:a16="http://schemas.microsoft.com/office/drawing/2014/main" id="{2C04D67A-249C-CF75-8022-4B63F20E9350}"/>
                    </a:ext>
                  </a:extLst>
                </p14:cNvPr>
                <p14:cNvContentPartPr/>
                <p14:nvPr/>
              </p14:nvContentPartPr>
              <p14:xfrm>
                <a:off x="9113220" y="3738518"/>
                <a:ext cx="181800" cy="107640"/>
              </p14:xfrm>
            </p:contentPart>
          </mc:Choice>
          <mc:Fallback xmlns="">
            <p:pic>
              <p:nvPicPr>
                <p:cNvPr id="770" name="Ink 769">
                  <a:extLst>
                    <a:ext uri="{FF2B5EF4-FFF2-40B4-BE49-F238E27FC236}">
                      <a16:creationId xmlns:a16="http://schemas.microsoft.com/office/drawing/2014/main" id="{2C04D67A-249C-CF75-8022-4B63F20E9350}"/>
                    </a:ext>
                  </a:extLst>
                </p:cNvPr>
                <p:cNvPicPr/>
                <p:nvPr/>
              </p:nvPicPr>
              <p:blipFill>
                <a:blip r:embed="rId1203"/>
                <a:stretch>
                  <a:fillRect/>
                </a:stretch>
              </p:blipFill>
              <p:spPr>
                <a:xfrm>
                  <a:off x="9107100" y="3732398"/>
                  <a:ext cx="1940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4">
              <p14:nvContentPartPr>
                <p14:cNvPr id="771" name="Ink 770">
                  <a:extLst>
                    <a:ext uri="{FF2B5EF4-FFF2-40B4-BE49-F238E27FC236}">
                      <a16:creationId xmlns:a16="http://schemas.microsoft.com/office/drawing/2014/main" id="{C61E17D2-AFD6-F984-B1A3-8C36720D8C82}"/>
                    </a:ext>
                  </a:extLst>
                </p14:cNvPr>
                <p14:cNvContentPartPr/>
                <p14:nvPr/>
              </p14:nvContentPartPr>
              <p14:xfrm>
                <a:off x="9313020" y="3750398"/>
                <a:ext cx="100800" cy="91080"/>
              </p14:xfrm>
            </p:contentPart>
          </mc:Choice>
          <mc:Fallback xmlns="">
            <p:pic>
              <p:nvPicPr>
                <p:cNvPr id="771" name="Ink 770">
                  <a:extLst>
                    <a:ext uri="{FF2B5EF4-FFF2-40B4-BE49-F238E27FC236}">
                      <a16:creationId xmlns:a16="http://schemas.microsoft.com/office/drawing/2014/main" id="{C61E17D2-AFD6-F984-B1A3-8C36720D8C82}"/>
                    </a:ext>
                  </a:extLst>
                </p:cNvPr>
                <p:cNvPicPr/>
                <p:nvPr/>
              </p:nvPicPr>
              <p:blipFill>
                <a:blip r:embed="rId1205"/>
                <a:stretch>
                  <a:fillRect/>
                </a:stretch>
              </p:blipFill>
              <p:spPr>
                <a:xfrm>
                  <a:off x="9306900" y="3744278"/>
                  <a:ext cx="1130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6">
              <p14:nvContentPartPr>
                <p14:cNvPr id="772" name="Ink 771">
                  <a:extLst>
                    <a:ext uri="{FF2B5EF4-FFF2-40B4-BE49-F238E27FC236}">
                      <a16:creationId xmlns:a16="http://schemas.microsoft.com/office/drawing/2014/main" id="{CFA4F779-F93F-CD31-5168-15AAF8FAD517}"/>
                    </a:ext>
                  </a:extLst>
                </p14:cNvPr>
                <p14:cNvContentPartPr/>
                <p14:nvPr/>
              </p14:nvContentPartPr>
              <p14:xfrm>
                <a:off x="9469980" y="3748958"/>
                <a:ext cx="90720" cy="65880"/>
              </p14:xfrm>
            </p:contentPart>
          </mc:Choice>
          <mc:Fallback xmlns="">
            <p:pic>
              <p:nvPicPr>
                <p:cNvPr id="772" name="Ink 771">
                  <a:extLst>
                    <a:ext uri="{FF2B5EF4-FFF2-40B4-BE49-F238E27FC236}">
                      <a16:creationId xmlns:a16="http://schemas.microsoft.com/office/drawing/2014/main" id="{CFA4F779-F93F-CD31-5168-15AAF8FAD517}"/>
                    </a:ext>
                  </a:extLst>
                </p:cNvPr>
                <p:cNvPicPr/>
                <p:nvPr/>
              </p:nvPicPr>
              <p:blipFill>
                <a:blip r:embed="rId1207"/>
                <a:stretch>
                  <a:fillRect/>
                </a:stretch>
              </p:blipFill>
              <p:spPr>
                <a:xfrm>
                  <a:off x="9463860" y="3742838"/>
                  <a:ext cx="1029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8">
              <p14:nvContentPartPr>
                <p14:cNvPr id="773" name="Ink 772">
                  <a:extLst>
                    <a:ext uri="{FF2B5EF4-FFF2-40B4-BE49-F238E27FC236}">
                      <a16:creationId xmlns:a16="http://schemas.microsoft.com/office/drawing/2014/main" id="{938C1289-A6C2-9FAC-6FB5-F4FC032736CC}"/>
                    </a:ext>
                  </a:extLst>
                </p14:cNvPr>
                <p14:cNvContentPartPr/>
                <p14:nvPr/>
              </p14:nvContentPartPr>
              <p14:xfrm>
                <a:off x="9557100" y="3733118"/>
                <a:ext cx="168480" cy="98280"/>
              </p14:xfrm>
            </p:contentPart>
          </mc:Choice>
          <mc:Fallback xmlns="">
            <p:pic>
              <p:nvPicPr>
                <p:cNvPr id="773" name="Ink 772">
                  <a:extLst>
                    <a:ext uri="{FF2B5EF4-FFF2-40B4-BE49-F238E27FC236}">
                      <a16:creationId xmlns:a16="http://schemas.microsoft.com/office/drawing/2014/main" id="{938C1289-A6C2-9FAC-6FB5-F4FC032736CC}"/>
                    </a:ext>
                  </a:extLst>
                </p:cNvPr>
                <p:cNvPicPr/>
                <p:nvPr/>
              </p:nvPicPr>
              <p:blipFill>
                <a:blip r:embed="rId1209"/>
                <a:stretch>
                  <a:fillRect/>
                </a:stretch>
              </p:blipFill>
              <p:spPr>
                <a:xfrm>
                  <a:off x="9550980" y="3726998"/>
                  <a:ext cx="1807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0">
              <p14:nvContentPartPr>
                <p14:cNvPr id="774" name="Ink 773">
                  <a:extLst>
                    <a:ext uri="{FF2B5EF4-FFF2-40B4-BE49-F238E27FC236}">
                      <a16:creationId xmlns:a16="http://schemas.microsoft.com/office/drawing/2014/main" id="{F6FC9F87-F2B6-82D8-7161-806651E2535E}"/>
                    </a:ext>
                  </a:extLst>
                </p14:cNvPr>
                <p14:cNvContentPartPr/>
                <p14:nvPr/>
              </p14:nvContentPartPr>
              <p14:xfrm>
                <a:off x="9780660" y="3706118"/>
                <a:ext cx="61200" cy="112680"/>
              </p14:xfrm>
            </p:contentPart>
          </mc:Choice>
          <mc:Fallback xmlns="">
            <p:pic>
              <p:nvPicPr>
                <p:cNvPr id="774" name="Ink 773">
                  <a:extLst>
                    <a:ext uri="{FF2B5EF4-FFF2-40B4-BE49-F238E27FC236}">
                      <a16:creationId xmlns:a16="http://schemas.microsoft.com/office/drawing/2014/main" id="{F6FC9F87-F2B6-82D8-7161-806651E2535E}"/>
                    </a:ext>
                  </a:extLst>
                </p:cNvPr>
                <p:cNvPicPr/>
                <p:nvPr/>
              </p:nvPicPr>
              <p:blipFill>
                <a:blip r:embed="rId1211"/>
                <a:stretch>
                  <a:fillRect/>
                </a:stretch>
              </p:blipFill>
              <p:spPr>
                <a:xfrm>
                  <a:off x="9774540" y="3699998"/>
                  <a:ext cx="734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2">
              <p14:nvContentPartPr>
                <p14:cNvPr id="775" name="Ink 774">
                  <a:extLst>
                    <a:ext uri="{FF2B5EF4-FFF2-40B4-BE49-F238E27FC236}">
                      <a16:creationId xmlns:a16="http://schemas.microsoft.com/office/drawing/2014/main" id="{170C81CC-C1DC-34A1-D1AE-2D80B3B20870}"/>
                    </a:ext>
                  </a:extLst>
                </p14:cNvPr>
                <p14:cNvContentPartPr/>
                <p14:nvPr/>
              </p14:nvContentPartPr>
              <p14:xfrm>
                <a:off x="9850860" y="3735998"/>
                <a:ext cx="87120" cy="110160"/>
              </p14:xfrm>
            </p:contentPart>
          </mc:Choice>
          <mc:Fallback xmlns="">
            <p:pic>
              <p:nvPicPr>
                <p:cNvPr id="775" name="Ink 774">
                  <a:extLst>
                    <a:ext uri="{FF2B5EF4-FFF2-40B4-BE49-F238E27FC236}">
                      <a16:creationId xmlns:a16="http://schemas.microsoft.com/office/drawing/2014/main" id="{170C81CC-C1DC-34A1-D1AE-2D80B3B20870}"/>
                    </a:ext>
                  </a:extLst>
                </p:cNvPr>
                <p:cNvPicPr/>
                <p:nvPr/>
              </p:nvPicPr>
              <p:blipFill>
                <a:blip r:embed="rId1213"/>
                <a:stretch>
                  <a:fillRect/>
                </a:stretch>
              </p:blipFill>
              <p:spPr>
                <a:xfrm>
                  <a:off x="9844740" y="3729878"/>
                  <a:ext cx="993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4">
              <p14:nvContentPartPr>
                <p14:cNvPr id="776" name="Ink 775">
                  <a:extLst>
                    <a:ext uri="{FF2B5EF4-FFF2-40B4-BE49-F238E27FC236}">
                      <a16:creationId xmlns:a16="http://schemas.microsoft.com/office/drawing/2014/main" id="{D2955304-AF2E-758B-CE2A-233008E6EB06}"/>
                    </a:ext>
                  </a:extLst>
                </p14:cNvPr>
                <p14:cNvContentPartPr/>
                <p14:nvPr/>
              </p14:nvContentPartPr>
              <p14:xfrm>
                <a:off x="9811980" y="3745718"/>
                <a:ext cx="129600" cy="87480"/>
              </p14:xfrm>
            </p:contentPart>
          </mc:Choice>
          <mc:Fallback xmlns="">
            <p:pic>
              <p:nvPicPr>
                <p:cNvPr id="776" name="Ink 775">
                  <a:extLst>
                    <a:ext uri="{FF2B5EF4-FFF2-40B4-BE49-F238E27FC236}">
                      <a16:creationId xmlns:a16="http://schemas.microsoft.com/office/drawing/2014/main" id="{D2955304-AF2E-758B-CE2A-233008E6EB06}"/>
                    </a:ext>
                  </a:extLst>
                </p:cNvPr>
                <p:cNvPicPr/>
                <p:nvPr/>
              </p:nvPicPr>
              <p:blipFill>
                <a:blip r:embed="rId1215"/>
                <a:stretch>
                  <a:fillRect/>
                </a:stretch>
              </p:blipFill>
              <p:spPr>
                <a:xfrm>
                  <a:off x="9805860" y="3739598"/>
                  <a:ext cx="1418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6">
              <p14:nvContentPartPr>
                <p14:cNvPr id="777" name="Ink 776">
                  <a:extLst>
                    <a:ext uri="{FF2B5EF4-FFF2-40B4-BE49-F238E27FC236}">
                      <a16:creationId xmlns:a16="http://schemas.microsoft.com/office/drawing/2014/main" id="{0985A4C6-28FB-7F5F-EC28-2CAE5BF89AFC}"/>
                    </a:ext>
                  </a:extLst>
                </p14:cNvPr>
                <p14:cNvContentPartPr/>
                <p14:nvPr/>
              </p14:nvContentPartPr>
              <p14:xfrm>
                <a:off x="9962820" y="3680918"/>
                <a:ext cx="119520" cy="294480"/>
              </p14:xfrm>
            </p:contentPart>
          </mc:Choice>
          <mc:Fallback xmlns="">
            <p:pic>
              <p:nvPicPr>
                <p:cNvPr id="777" name="Ink 776">
                  <a:extLst>
                    <a:ext uri="{FF2B5EF4-FFF2-40B4-BE49-F238E27FC236}">
                      <a16:creationId xmlns:a16="http://schemas.microsoft.com/office/drawing/2014/main" id="{0985A4C6-28FB-7F5F-EC28-2CAE5BF89AFC}"/>
                    </a:ext>
                  </a:extLst>
                </p:cNvPr>
                <p:cNvPicPr/>
                <p:nvPr/>
              </p:nvPicPr>
              <p:blipFill>
                <a:blip r:embed="rId1217"/>
                <a:stretch>
                  <a:fillRect/>
                </a:stretch>
              </p:blipFill>
              <p:spPr>
                <a:xfrm>
                  <a:off x="9956700" y="3674798"/>
                  <a:ext cx="131760" cy="30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3" name="Group 782">
            <a:extLst>
              <a:ext uri="{FF2B5EF4-FFF2-40B4-BE49-F238E27FC236}">
                <a16:creationId xmlns:a16="http://schemas.microsoft.com/office/drawing/2014/main" id="{7837688B-0097-FC45-7DF3-B2037FA77604}"/>
              </a:ext>
            </a:extLst>
          </p:cNvPr>
          <p:cNvGrpSpPr/>
          <p:nvPr/>
        </p:nvGrpSpPr>
        <p:grpSpPr>
          <a:xfrm>
            <a:off x="7395660" y="4157198"/>
            <a:ext cx="181440" cy="294480"/>
            <a:chOff x="7395660" y="4157198"/>
            <a:chExt cx="181440" cy="29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8">
              <p14:nvContentPartPr>
                <p14:cNvPr id="780" name="Ink 779">
                  <a:extLst>
                    <a:ext uri="{FF2B5EF4-FFF2-40B4-BE49-F238E27FC236}">
                      <a16:creationId xmlns:a16="http://schemas.microsoft.com/office/drawing/2014/main" id="{A46725E7-3C80-81EE-721B-4A85E67BEDBE}"/>
                    </a:ext>
                  </a:extLst>
                </p14:cNvPr>
                <p14:cNvContentPartPr/>
                <p14:nvPr/>
              </p14:nvContentPartPr>
              <p14:xfrm>
                <a:off x="7395660" y="4212278"/>
                <a:ext cx="78120" cy="360"/>
              </p14:xfrm>
            </p:contentPart>
          </mc:Choice>
          <mc:Fallback xmlns="">
            <p:pic>
              <p:nvPicPr>
                <p:cNvPr id="780" name="Ink 779">
                  <a:extLst>
                    <a:ext uri="{FF2B5EF4-FFF2-40B4-BE49-F238E27FC236}">
                      <a16:creationId xmlns:a16="http://schemas.microsoft.com/office/drawing/2014/main" id="{A46725E7-3C80-81EE-721B-4A85E67BEDBE}"/>
                    </a:ext>
                  </a:extLst>
                </p:cNvPr>
                <p:cNvPicPr/>
                <p:nvPr/>
              </p:nvPicPr>
              <p:blipFill>
                <a:blip r:embed="rId1219"/>
                <a:stretch>
                  <a:fillRect/>
                </a:stretch>
              </p:blipFill>
              <p:spPr>
                <a:xfrm>
                  <a:off x="7389540" y="4206158"/>
                  <a:ext cx="903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0">
              <p14:nvContentPartPr>
                <p14:cNvPr id="781" name="Ink 780">
                  <a:extLst>
                    <a:ext uri="{FF2B5EF4-FFF2-40B4-BE49-F238E27FC236}">
                      <a16:creationId xmlns:a16="http://schemas.microsoft.com/office/drawing/2014/main" id="{BD4268D6-7AD1-11F6-832C-F6270AE4B637}"/>
                    </a:ext>
                  </a:extLst>
                </p14:cNvPr>
                <p14:cNvContentPartPr/>
                <p14:nvPr/>
              </p14:nvContentPartPr>
              <p14:xfrm>
                <a:off x="7411500" y="4269518"/>
                <a:ext cx="8640" cy="75240"/>
              </p14:xfrm>
            </p:contentPart>
          </mc:Choice>
          <mc:Fallback xmlns="">
            <p:pic>
              <p:nvPicPr>
                <p:cNvPr id="781" name="Ink 780">
                  <a:extLst>
                    <a:ext uri="{FF2B5EF4-FFF2-40B4-BE49-F238E27FC236}">
                      <a16:creationId xmlns:a16="http://schemas.microsoft.com/office/drawing/2014/main" id="{BD4268D6-7AD1-11F6-832C-F6270AE4B637}"/>
                    </a:ext>
                  </a:extLst>
                </p:cNvPr>
                <p:cNvPicPr/>
                <p:nvPr/>
              </p:nvPicPr>
              <p:blipFill>
                <a:blip r:embed="rId1221"/>
                <a:stretch>
                  <a:fillRect/>
                </a:stretch>
              </p:blipFill>
              <p:spPr>
                <a:xfrm>
                  <a:off x="7405380" y="4263398"/>
                  <a:ext cx="208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2">
              <p14:nvContentPartPr>
                <p14:cNvPr id="782" name="Ink 781">
                  <a:extLst>
                    <a:ext uri="{FF2B5EF4-FFF2-40B4-BE49-F238E27FC236}">
                      <a16:creationId xmlns:a16="http://schemas.microsoft.com/office/drawing/2014/main" id="{B45ECD03-FBD9-60F0-C689-5A2A9689077B}"/>
                    </a:ext>
                  </a:extLst>
                </p14:cNvPr>
                <p14:cNvContentPartPr/>
                <p14:nvPr/>
              </p14:nvContentPartPr>
              <p14:xfrm>
                <a:off x="7501140" y="4157198"/>
                <a:ext cx="75960" cy="294480"/>
              </p14:xfrm>
            </p:contentPart>
          </mc:Choice>
          <mc:Fallback xmlns="">
            <p:pic>
              <p:nvPicPr>
                <p:cNvPr id="782" name="Ink 781">
                  <a:extLst>
                    <a:ext uri="{FF2B5EF4-FFF2-40B4-BE49-F238E27FC236}">
                      <a16:creationId xmlns:a16="http://schemas.microsoft.com/office/drawing/2014/main" id="{B45ECD03-FBD9-60F0-C689-5A2A9689077B}"/>
                    </a:ext>
                  </a:extLst>
                </p:cNvPr>
                <p:cNvPicPr/>
                <p:nvPr/>
              </p:nvPicPr>
              <p:blipFill>
                <a:blip r:embed="rId1223"/>
                <a:stretch>
                  <a:fillRect/>
                </a:stretch>
              </p:blipFill>
              <p:spPr>
                <a:xfrm>
                  <a:off x="7495020" y="4151078"/>
                  <a:ext cx="88200" cy="30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2" name="Group 791">
            <a:extLst>
              <a:ext uri="{FF2B5EF4-FFF2-40B4-BE49-F238E27FC236}">
                <a16:creationId xmlns:a16="http://schemas.microsoft.com/office/drawing/2014/main" id="{3D5FA817-BED4-CB37-5A5D-579A83B2B2A5}"/>
              </a:ext>
            </a:extLst>
          </p:cNvPr>
          <p:cNvGrpSpPr/>
          <p:nvPr/>
        </p:nvGrpSpPr>
        <p:grpSpPr>
          <a:xfrm>
            <a:off x="7680060" y="4134878"/>
            <a:ext cx="599040" cy="245160"/>
            <a:chOff x="7680060" y="4134878"/>
            <a:chExt cx="599040" cy="24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4">
              <p14:nvContentPartPr>
                <p14:cNvPr id="784" name="Ink 783">
                  <a:extLst>
                    <a:ext uri="{FF2B5EF4-FFF2-40B4-BE49-F238E27FC236}">
                      <a16:creationId xmlns:a16="http://schemas.microsoft.com/office/drawing/2014/main" id="{BE560F7B-4C64-353D-DC00-BDE96EB863AE}"/>
                    </a:ext>
                  </a:extLst>
                </p14:cNvPr>
                <p14:cNvContentPartPr/>
                <p14:nvPr/>
              </p14:nvContentPartPr>
              <p14:xfrm>
                <a:off x="7680060" y="4157198"/>
                <a:ext cx="13680" cy="209880"/>
              </p14:xfrm>
            </p:contentPart>
          </mc:Choice>
          <mc:Fallback xmlns="">
            <p:pic>
              <p:nvPicPr>
                <p:cNvPr id="784" name="Ink 783">
                  <a:extLst>
                    <a:ext uri="{FF2B5EF4-FFF2-40B4-BE49-F238E27FC236}">
                      <a16:creationId xmlns:a16="http://schemas.microsoft.com/office/drawing/2014/main" id="{BE560F7B-4C64-353D-DC00-BDE96EB863AE}"/>
                    </a:ext>
                  </a:extLst>
                </p:cNvPr>
                <p:cNvPicPr/>
                <p:nvPr/>
              </p:nvPicPr>
              <p:blipFill>
                <a:blip r:embed="rId1225"/>
                <a:stretch>
                  <a:fillRect/>
                </a:stretch>
              </p:blipFill>
              <p:spPr>
                <a:xfrm>
                  <a:off x="7673940" y="4151078"/>
                  <a:ext cx="259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6">
              <p14:nvContentPartPr>
                <p14:cNvPr id="785" name="Ink 784">
                  <a:extLst>
                    <a:ext uri="{FF2B5EF4-FFF2-40B4-BE49-F238E27FC236}">
                      <a16:creationId xmlns:a16="http://schemas.microsoft.com/office/drawing/2014/main" id="{567DDA3B-8404-B206-0DDE-905D5F563C7E}"/>
                    </a:ext>
                  </a:extLst>
                </p14:cNvPr>
                <p14:cNvContentPartPr/>
                <p14:nvPr/>
              </p14:nvContentPartPr>
              <p14:xfrm>
                <a:off x="7687620" y="4134878"/>
                <a:ext cx="138240" cy="224640"/>
              </p14:xfrm>
            </p:contentPart>
          </mc:Choice>
          <mc:Fallback xmlns="">
            <p:pic>
              <p:nvPicPr>
                <p:cNvPr id="785" name="Ink 784">
                  <a:extLst>
                    <a:ext uri="{FF2B5EF4-FFF2-40B4-BE49-F238E27FC236}">
                      <a16:creationId xmlns:a16="http://schemas.microsoft.com/office/drawing/2014/main" id="{567DDA3B-8404-B206-0DDE-905D5F563C7E}"/>
                    </a:ext>
                  </a:extLst>
                </p:cNvPr>
                <p:cNvPicPr/>
                <p:nvPr/>
              </p:nvPicPr>
              <p:blipFill>
                <a:blip r:embed="rId1227"/>
                <a:stretch>
                  <a:fillRect/>
                </a:stretch>
              </p:blipFill>
              <p:spPr>
                <a:xfrm>
                  <a:off x="7681500" y="4128758"/>
                  <a:ext cx="1504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8">
              <p14:nvContentPartPr>
                <p14:cNvPr id="786" name="Ink 785">
                  <a:extLst>
                    <a:ext uri="{FF2B5EF4-FFF2-40B4-BE49-F238E27FC236}">
                      <a16:creationId xmlns:a16="http://schemas.microsoft.com/office/drawing/2014/main" id="{35F7EEAE-F535-E20E-4AB2-1C008D4DADC0}"/>
                    </a:ext>
                  </a:extLst>
                </p14:cNvPr>
                <p14:cNvContentPartPr/>
                <p14:nvPr/>
              </p14:nvContentPartPr>
              <p14:xfrm>
                <a:off x="7868700" y="4152518"/>
                <a:ext cx="16920" cy="197280"/>
              </p14:xfrm>
            </p:contentPart>
          </mc:Choice>
          <mc:Fallback xmlns="">
            <p:pic>
              <p:nvPicPr>
                <p:cNvPr id="786" name="Ink 785">
                  <a:extLst>
                    <a:ext uri="{FF2B5EF4-FFF2-40B4-BE49-F238E27FC236}">
                      <a16:creationId xmlns:a16="http://schemas.microsoft.com/office/drawing/2014/main" id="{35F7EEAE-F535-E20E-4AB2-1C008D4DADC0}"/>
                    </a:ext>
                  </a:extLst>
                </p:cNvPr>
                <p:cNvPicPr/>
                <p:nvPr/>
              </p:nvPicPr>
              <p:blipFill>
                <a:blip r:embed="rId1229"/>
                <a:stretch>
                  <a:fillRect/>
                </a:stretch>
              </p:blipFill>
              <p:spPr>
                <a:xfrm>
                  <a:off x="7862580" y="4146398"/>
                  <a:ext cx="291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0">
              <p14:nvContentPartPr>
                <p14:cNvPr id="787" name="Ink 786">
                  <a:extLst>
                    <a:ext uri="{FF2B5EF4-FFF2-40B4-BE49-F238E27FC236}">
                      <a16:creationId xmlns:a16="http://schemas.microsoft.com/office/drawing/2014/main" id="{F0A4F25B-ED61-C5F5-3AAB-E97933ED5123}"/>
                    </a:ext>
                  </a:extLst>
                </p14:cNvPr>
                <p14:cNvContentPartPr/>
                <p14:nvPr/>
              </p14:nvContentPartPr>
              <p14:xfrm>
                <a:off x="7915860" y="4244678"/>
                <a:ext cx="88200" cy="107640"/>
              </p14:xfrm>
            </p:contentPart>
          </mc:Choice>
          <mc:Fallback xmlns="">
            <p:pic>
              <p:nvPicPr>
                <p:cNvPr id="787" name="Ink 786">
                  <a:extLst>
                    <a:ext uri="{FF2B5EF4-FFF2-40B4-BE49-F238E27FC236}">
                      <a16:creationId xmlns:a16="http://schemas.microsoft.com/office/drawing/2014/main" id="{F0A4F25B-ED61-C5F5-3AAB-E97933ED5123}"/>
                    </a:ext>
                  </a:extLst>
                </p:cNvPr>
                <p:cNvPicPr/>
                <p:nvPr/>
              </p:nvPicPr>
              <p:blipFill>
                <a:blip r:embed="rId1231"/>
                <a:stretch>
                  <a:fillRect/>
                </a:stretch>
              </p:blipFill>
              <p:spPr>
                <a:xfrm>
                  <a:off x="7909740" y="4238558"/>
                  <a:ext cx="1004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2">
              <p14:nvContentPartPr>
                <p14:cNvPr id="788" name="Ink 787">
                  <a:extLst>
                    <a:ext uri="{FF2B5EF4-FFF2-40B4-BE49-F238E27FC236}">
                      <a16:creationId xmlns:a16="http://schemas.microsoft.com/office/drawing/2014/main" id="{1DF4310A-B21C-B199-43E3-54561431072C}"/>
                    </a:ext>
                  </a:extLst>
                </p14:cNvPr>
                <p14:cNvContentPartPr/>
                <p14:nvPr/>
              </p14:nvContentPartPr>
              <p14:xfrm>
                <a:off x="8025660" y="4234598"/>
                <a:ext cx="120600" cy="12960"/>
              </p14:xfrm>
            </p:contentPart>
          </mc:Choice>
          <mc:Fallback xmlns="">
            <p:pic>
              <p:nvPicPr>
                <p:cNvPr id="788" name="Ink 787">
                  <a:extLst>
                    <a:ext uri="{FF2B5EF4-FFF2-40B4-BE49-F238E27FC236}">
                      <a16:creationId xmlns:a16="http://schemas.microsoft.com/office/drawing/2014/main" id="{1DF4310A-B21C-B199-43E3-54561431072C}"/>
                    </a:ext>
                  </a:extLst>
                </p:cNvPr>
                <p:cNvPicPr/>
                <p:nvPr/>
              </p:nvPicPr>
              <p:blipFill>
                <a:blip r:embed="rId1233"/>
                <a:stretch>
                  <a:fillRect/>
                </a:stretch>
              </p:blipFill>
              <p:spPr>
                <a:xfrm>
                  <a:off x="8019540" y="4228478"/>
                  <a:ext cx="1328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4">
              <p14:nvContentPartPr>
                <p14:cNvPr id="789" name="Ink 788">
                  <a:extLst>
                    <a:ext uri="{FF2B5EF4-FFF2-40B4-BE49-F238E27FC236}">
                      <a16:creationId xmlns:a16="http://schemas.microsoft.com/office/drawing/2014/main" id="{3C562572-7E3E-AF07-0F2B-E7FF70E00F43}"/>
                    </a:ext>
                  </a:extLst>
                </p14:cNvPr>
                <p14:cNvContentPartPr/>
                <p14:nvPr/>
              </p14:nvContentPartPr>
              <p14:xfrm>
                <a:off x="8069940" y="4214798"/>
                <a:ext cx="42840" cy="124920"/>
              </p14:xfrm>
            </p:contentPart>
          </mc:Choice>
          <mc:Fallback xmlns="">
            <p:pic>
              <p:nvPicPr>
                <p:cNvPr id="789" name="Ink 788">
                  <a:extLst>
                    <a:ext uri="{FF2B5EF4-FFF2-40B4-BE49-F238E27FC236}">
                      <a16:creationId xmlns:a16="http://schemas.microsoft.com/office/drawing/2014/main" id="{3C562572-7E3E-AF07-0F2B-E7FF70E00F43}"/>
                    </a:ext>
                  </a:extLst>
                </p:cNvPr>
                <p:cNvPicPr/>
                <p:nvPr/>
              </p:nvPicPr>
              <p:blipFill>
                <a:blip r:embed="rId1235"/>
                <a:stretch>
                  <a:fillRect/>
                </a:stretch>
              </p:blipFill>
              <p:spPr>
                <a:xfrm>
                  <a:off x="8063820" y="4208678"/>
                  <a:ext cx="550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6">
              <p14:nvContentPartPr>
                <p14:cNvPr id="790" name="Ink 789">
                  <a:extLst>
                    <a:ext uri="{FF2B5EF4-FFF2-40B4-BE49-F238E27FC236}">
                      <a16:creationId xmlns:a16="http://schemas.microsoft.com/office/drawing/2014/main" id="{4FCE3FFB-95D4-4CE3-987A-E30DB0B835CD}"/>
                    </a:ext>
                  </a:extLst>
                </p14:cNvPr>
                <p14:cNvContentPartPr/>
                <p14:nvPr/>
              </p14:nvContentPartPr>
              <p14:xfrm>
                <a:off x="8141940" y="4237118"/>
                <a:ext cx="96480" cy="5400"/>
              </p14:xfrm>
            </p:contentPart>
          </mc:Choice>
          <mc:Fallback xmlns="">
            <p:pic>
              <p:nvPicPr>
                <p:cNvPr id="790" name="Ink 789">
                  <a:extLst>
                    <a:ext uri="{FF2B5EF4-FFF2-40B4-BE49-F238E27FC236}">
                      <a16:creationId xmlns:a16="http://schemas.microsoft.com/office/drawing/2014/main" id="{4FCE3FFB-95D4-4CE3-987A-E30DB0B835CD}"/>
                    </a:ext>
                  </a:extLst>
                </p:cNvPr>
                <p:cNvPicPr/>
                <p:nvPr/>
              </p:nvPicPr>
              <p:blipFill>
                <a:blip r:embed="rId1237"/>
                <a:stretch>
                  <a:fillRect/>
                </a:stretch>
              </p:blipFill>
              <p:spPr>
                <a:xfrm>
                  <a:off x="8135820" y="4230998"/>
                  <a:ext cx="1087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8">
              <p14:nvContentPartPr>
                <p14:cNvPr id="791" name="Ink 790">
                  <a:extLst>
                    <a:ext uri="{FF2B5EF4-FFF2-40B4-BE49-F238E27FC236}">
                      <a16:creationId xmlns:a16="http://schemas.microsoft.com/office/drawing/2014/main" id="{70739247-2E5B-664D-4AC3-D040A1B59F4D}"/>
                    </a:ext>
                  </a:extLst>
                </p14:cNvPr>
                <p14:cNvContentPartPr/>
                <p14:nvPr/>
              </p14:nvContentPartPr>
              <p14:xfrm>
                <a:off x="8184420" y="4207238"/>
                <a:ext cx="94680" cy="172800"/>
              </p14:xfrm>
            </p:contentPart>
          </mc:Choice>
          <mc:Fallback xmlns="">
            <p:pic>
              <p:nvPicPr>
                <p:cNvPr id="791" name="Ink 790">
                  <a:extLst>
                    <a:ext uri="{FF2B5EF4-FFF2-40B4-BE49-F238E27FC236}">
                      <a16:creationId xmlns:a16="http://schemas.microsoft.com/office/drawing/2014/main" id="{70739247-2E5B-664D-4AC3-D040A1B59F4D}"/>
                    </a:ext>
                  </a:extLst>
                </p:cNvPr>
                <p:cNvPicPr/>
                <p:nvPr/>
              </p:nvPicPr>
              <p:blipFill>
                <a:blip r:embed="rId1239"/>
                <a:stretch>
                  <a:fillRect/>
                </a:stretch>
              </p:blipFill>
              <p:spPr>
                <a:xfrm>
                  <a:off x="8178300" y="4201118"/>
                  <a:ext cx="106920" cy="185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0">
            <p14:nvContentPartPr>
              <p14:cNvPr id="793" name="Ink 792">
                <a:extLst>
                  <a:ext uri="{FF2B5EF4-FFF2-40B4-BE49-F238E27FC236}">
                    <a16:creationId xmlns:a16="http://schemas.microsoft.com/office/drawing/2014/main" id="{86A3477E-F7B4-8D81-75BB-87EFE4ED0ECB}"/>
                  </a:ext>
                </a:extLst>
              </p14:cNvPr>
              <p14:cNvContentPartPr/>
              <p14:nvPr/>
            </p14:nvContentPartPr>
            <p14:xfrm>
              <a:off x="8443620" y="4241078"/>
              <a:ext cx="159120" cy="10080"/>
            </p14:xfrm>
          </p:contentPart>
        </mc:Choice>
        <mc:Fallback xmlns="">
          <p:pic>
            <p:nvPicPr>
              <p:cNvPr id="793" name="Ink 792">
                <a:extLst>
                  <a:ext uri="{FF2B5EF4-FFF2-40B4-BE49-F238E27FC236}">
                    <a16:creationId xmlns:a16="http://schemas.microsoft.com/office/drawing/2014/main" id="{86A3477E-F7B4-8D81-75BB-87EFE4ED0ECB}"/>
                  </a:ext>
                </a:extLst>
              </p:cNvPr>
              <p:cNvPicPr/>
              <p:nvPr/>
            </p:nvPicPr>
            <p:blipFill>
              <a:blip r:embed="rId1241"/>
              <a:stretch>
                <a:fillRect/>
              </a:stretch>
            </p:blipFill>
            <p:spPr>
              <a:xfrm>
                <a:off x="8437500" y="4234958"/>
                <a:ext cx="171360" cy="2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803" name="Group 802">
            <a:extLst>
              <a:ext uri="{FF2B5EF4-FFF2-40B4-BE49-F238E27FC236}">
                <a16:creationId xmlns:a16="http://schemas.microsoft.com/office/drawing/2014/main" id="{8E4FCA1C-7950-35BF-7759-516FD7D40EC4}"/>
              </a:ext>
            </a:extLst>
          </p:cNvPr>
          <p:cNvGrpSpPr/>
          <p:nvPr/>
        </p:nvGrpSpPr>
        <p:grpSpPr>
          <a:xfrm>
            <a:off x="8679420" y="4077998"/>
            <a:ext cx="839160" cy="247320"/>
            <a:chOff x="8679420" y="4077998"/>
            <a:chExt cx="839160" cy="24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2">
              <p14:nvContentPartPr>
                <p14:cNvPr id="794" name="Ink 793">
                  <a:extLst>
                    <a:ext uri="{FF2B5EF4-FFF2-40B4-BE49-F238E27FC236}">
                      <a16:creationId xmlns:a16="http://schemas.microsoft.com/office/drawing/2014/main" id="{8D8DC8F1-49A7-67DF-7CF1-A682BB56861E}"/>
                    </a:ext>
                  </a:extLst>
                </p14:cNvPr>
                <p14:cNvContentPartPr/>
                <p14:nvPr/>
              </p14:nvContentPartPr>
              <p14:xfrm>
                <a:off x="8679420" y="4077998"/>
                <a:ext cx="163080" cy="227880"/>
              </p14:xfrm>
            </p:contentPart>
          </mc:Choice>
          <mc:Fallback xmlns="">
            <p:pic>
              <p:nvPicPr>
                <p:cNvPr id="794" name="Ink 793">
                  <a:extLst>
                    <a:ext uri="{FF2B5EF4-FFF2-40B4-BE49-F238E27FC236}">
                      <a16:creationId xmlns:a16="http://schemas.microsoft.com/office/drawing/2014/main" id="{8D8DC8F1-49A7-67DF-7CF1-A682BB56861E}"/>
                    </a:ext>
                  </a:extLst>
                </p:cNvPr>
                <p:cNvPicPr/>
                <p:nvPr/>
              </p:nvPicPr>
              <p:blipFill>
                <a:blip r:embed="rId1243"/>
                <a:stretch>
                  <a:fillRect/>
                </a:stretch>
              </p:blipFill>
              <p:spPr>
                <a:xfrm>
                  <a:off x="8673300" y="4071878"/>
                  <a:ext cx="1753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4">
              <p14:nvContentPartPr>
                <p14:cNvPr id="795" name="Ink 794">
                  <a:extLst>
                    <a:ext uri="{FF2B5EF4-FFF2-40B4-BE49-F238E27FC236}">
                      <a16:creationId xmlns:a16="http://schemas.microsoft.com/office/drawing/2014/main" id="{2FF0FD20-D7D8-3A2F-B184-B0F7A8E0FB15}"/>
                    </a:ext>
                  </a:extLst>
                </p14:cNvPr>
                <p14:cNvContentPartPr/>
                <p14:nvPr/>
              </p14:nvContentPartPr>
              <p14:xfrm>
                <a:off x="8864460" y="4139918"/>
                <a:ext cx="66960" cy="10440"/>
              </p14:xfrm>
            </p:contentPart>
          </mc:Choice>
          <mc:Fallback xmlns="">
            <p:pic>
              <p:nvPicPr>
                <p:cNvPr id="795" name="Ink 794">
                  <a:extLst>
                    <a:ext uri="{FF2B5EF4-FFF2-40B4-BE49-F238E27FC236}">
                      <a16:creationId xmlns:a16="http://schemas.microsoft.com/office/drawing/2014/main" id="{2FF0FD20-D7D8-3A2F-B184-B0F7A8E0FB15}"/>
                    </a:ext>
                  </a:extLst>
                </p:cNvPr>
                <p:cNvPicPr/>
                <p:nvPr/>
              </p:nvPicPr>
              <p:blipFill>
                <a:blip r:embed="rId1245"/>
                <a:stretch>
                  <a:fillRect/>
                </a:stretch>
              </p:blipFill>
              <p:spPr>
                <a:xfrm>
                  <a:off x="8858340" y="4133798"/>
                  <a:ext cx="792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6">
              <p14:nvContentPartPr>
                <p14:cNvPr id="796" name="Ink 795">
                  <a:extLst>
                    <a:ext uri="{FF2B5EF4-FFF2-40B4-BE49-F238E27FC236}">
                      <a16:creationId xmlns:a16="http://schemas.microsoft.com/office/drawing/2014/main" id="{167361E6-CFF0-F4E4-E421-52422B52A656}"/>
                    </a:ext>
                  </a:extLst>
                </p14:cNvPr>
                <p14:cNvContentPartPr/>
                <p14:nvPr/>
              </p14:nvContentPartPr>
              <p14:xfrm>
                <a:off x="8873460" y="4227038"/>
                <a:ext cx="26280" cy="75240"/>
              </p14:xfrm>
            </p:contentPart>
          </mc:Choice>
          <mc:Fallback xmlns="">
            <p:pic>
              <p:nvPicPr>
                <p:cNvPr id="796" name="Ink 795">
                  <a:extLst>
                    <a:ext uri="{FF2B5EF4-FFF2-40B4-BE49-F238E27FC236}">
                      <a16:creationId xmlns:a16="http://schemas.microsoft.com/office/drawing/2014/main" id="{167361E6-CFF0-F4E4-E421-52422B52A656}"/>
                    </a:ext>
                  </a:extLst>
                </p:cNvPr>
                <p:cNvPicPr/>
                <p:nvPr/>
              </p:nvPicPr>
              <p:blipFill>
                <a:blip r:embed="rId1247"/>
                <a:stretch>
                  <a:fillRect/>
                </a:stretch>
              </p:blipFill>
              <p:spPr>
                <a:xfrm>
                  <a:off x="8867340" y="4220918"/>
                  <a:ext cx="385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8">
              <p14:nvContentPartPr>
                <p14:cNvPr id="797" name="Ink 796">
                  <a:extLst>
                    <a:ext uri="{FF2B5EF4-FFF2-40B4-BE49-F238E27FC236}">
                      <a16:creationId xmlns:a16="http://schemas.microsoft.com/office/drawing/2014/main" id="{9B0F5D72-074E-244A-72EA-F26BE9DB1DBB}"/>
                    </a:ext>
                  </a:extLst>
                </p14:cNvPr>
                <p14:cNvContentPartPr/>
                <p14:nvPr/>
              </p14:nvContentPartPr>
              <p14:xfrm>
                <a:off x="8940060" y="4204718"/>
                <a:ext cx="94680" cy="120600"/>
              </p14:xfrm>
            </p:contentPart>
          </mc:Choice>
          <mc:Fallback xmlns="">
            <p:pic>
              <p:nvPicPr>
                <p:cNvPr id="797" name="Ink 796">
                  <a:extLst>
                    <a:ext uri="{FF2B5EF4-FFF2-40B4-BE49-F238E27FC236}">
                      <a16:creationId xmlns:a16="http://schemas.microsoft.com/office/drawing/2014/main" id="{9B0F5D72-074E-244A-72EA-F26BE9DB1DBB}"/>
                    </a:ext>
                  </a:extLst>
                </p:cNvPr>
                <p:cNvPicPr/>
                <p:nvPr/>
              </p:nvPicPr>
              <p:blipFill>
                <a:blip r:embed="rId1249"/>
                <a:stretch>
                  <a:fillRect/>
                </a:stretch>
              </p:blipFill>
              <p:spPr>
                <a:xfrm>
                  <a:off x="8933940" y="4198598"/>
                  <a:ext cx="1069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0">
              <p14:nvContentPartPr>
                <p14:cNvPr id="798" name="Ink 797">
                  <a:extLst>
                    <a:ext uri="{FF2B5EF4-FFF2-40B4-BE49-F238E27FC236}">
                      <a16:creationId xmlns:a16="http://schemas.microsoft.com/office/drawing/2014/main" id="{7820F5B3-4D86-8393-865A-AB5AB7DF8E62}"/>
                    </a:ext>
                  </a:extLst>
                </p14:cNvPr>
                <p14:cNvContentPartPr/>
                <p14:nvPr/>
              </p14:nvContentPartPr>
              <p14:xfrm>
                <a:off x="9046980" y="4209398"/>
                <a:ext cx="166680" cy="95400"/>
              </p14:xfrm>
            </p:contentPart>
          </mc:Choice>
          <mc:Fallback xmlns="">
            <p:pic>
              <p:nvPicPr>
                <p:cNvPr id="798" name="Ink 797">
                  <a:extLst>
                    <a:ext uri="{FF2B5EF4-FFF2-40B4-BE49-F238E27FC236}">
                      <a16:creationId xmlns:a16="http://schemas.microsoft.com/office/drawing/2014/main" id="{7820F5B3-4D86-8393-865A-AB5AB7DF8E62}"/>
                    </a:ext>
                  </a:extLst>
                </p:cNvPr>
                <p:cNvPicPr/>
                <p:nvPr/>
              </p:nvPicPr>
              <p:blipFill>
                <a:blip r:embed="rId1251"/>
                <a:stretch>
                  <a:fillRect/>
                </a:stretch>
              </p:blipFill>
              <p:spPr>
                <a:xfrm>
                  <a:off x="9040860" y="4203278"/>
                  <a:ext cx="1789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2">
              <p14:nvContentPartPr>
                <p14:cNvPr id="799" name="Ink 798">
                  <a:extLst>
                    <a:ext uri="{FF2B5EF4-FFF2-40B4-BE49-F238E27FC236}">
                      <a16:creationId xmlns:a16="http://schemas.microsoft.com/office/drawing/2014/main" id="{B5790A71-E739-D1A0-9950-3F0B71B17DDB}"/>
                    </a:ext>
                  </a:extLst>
                </p14:cNvPr>
                <p14:cNvContentPartPr/>
                <p14:nvPr/>
              </p14:nvContentPartPr>
              <p14:xfrm>
                <a:off x="9191700" y="4147478"/>
                <a:ext cx="101520" cy="162360"/>
              </p14:xfrm>
            </p:contentPart>
          </mc:Choice>
          <mc:Fallback xmlns="">
            <p:pic>
              <p:nvPicPr>
                <p:cNvPr id="799" name="Ink 798">
                  <a:extLst>
                    <a:ext uri="{FF2B5EF4-FFF2-40B4-BE49-F238E27FC236}">
                      <a16:creationId xmlns:a16="http://schemas.microsoft.com/office/drawing/2014/main" id="{B5790A71-E739-D1A0-9950-3F0B71B17DDB}"/>
                    </a:ext>
                  </a:extLst>
                </p:cNvPr>
                <p:cNvPicPr/>
                <p:nvPr/>
              </p:nvPicPr>
              <p:blipFill>
                <a:blip r:embed="rId1253"/>
                <a:stretch>
                  <a:fillRect/>
                </a:stretch>
              </p:blipFill>
              <p:spPr>
                <a:xfrm>
                  <a:off x="9185580" y="4141358"/>
                  <a:ext cx="1137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4">
              <p14:nvContentPartPr>
                <p14:cNvPr id="800" name="Ink 799">
                  <a:extLst>
                    <a:ext uri="{FF2B5EF4-FFF2-40B4-BE49-F238E27FC236}">
                      <a16:creationId xmlns:a16="http://schemas.microsoft.com/office/drawing/2014/main" id="{8ECF04F5-EB13-7983-9352-4C286940F384}"/>
                    </a:ext>
                  </a:extLst>
                </p14:cNvPr>
                <p14:cNvContentPartPr/>
                <p14:nvPr/>
              </p14:nvContentPartPr>
              <p14:xfrm>
                <a:off x="9259740" y="4229558"/>
                <a:ext cx="24480" cy="67680"/>
              </p14:xfrm>
            </p:contentPart>
          </mc:Choice>
          <mc:Fallback xmlns="">
            <p:pic>
              <p:nvPicPr>
                <p:cNvPr id="800" name="Ink 799">
                  <a:extLst>
                    <a:ext uri="{FF2B5EF4-FFF2-40B4-BE49-F238E27FC236}">
                      <a16:creationId xmlns:a16="http://schemas.microsoft.com/office/drawing/2014/main" id="{8ECF04F5-EB13-7983-9352-4C286940F384}"/>
                    </a:ext>
                  </a:extLst>
                </p:cNvPr>
                <p:cNvPicPr/>
                <p:nvPr/>
              </p:nvPicPr>
              <p:blipFill>
                <a:blip r:embed="rId1255"/>
                <a:stretch>
                  <a:fillRect/>
                </a:stretch>
              </p:blipFill>
              <p:spPr>
                <a:xfrm>
                  <a:off x="9253620" y="4223438"/>
                  <a:ext cx="367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6">
              <p14:nvContentPartPr>
                <p14:cNvPr id="801" name="Ink 800">
                  <a:extLst>
                    <a:ext uri="{FF2B5EF4-FFF2-40B4-BE49-F238E27FC236}">
                      <a16:creationId xmlns:a16="http://schemas.microsoft.com/office/drawing/2014/main" id="{846F5FB5-E043-6765-4454-B58412F4C5EC}"/>
                    </a:ext>
                  </a:extLst>
                </p14:cNvPr>
                <p14:cNvContentPartPr/>
                <p14:nvPr/>
              </p14:nvContentPartPr>
              <p14:xfrm>
                <a:off x="9342540" y="4197158"/>
                <a:ext cx="146160" cy="15480"/>
              </p14:xfrm>
            </p:contentPart>
          </mc:Choice>
          <mc:Fallback xmlns="">
            <p:pic>
              <p:nvPicPr>
                <p:cNvPr id="801" name="Ink 800">
                  <a:extLst>
                    <a:ext uri="{FF2B5EF4-FFF2-40B4-BE49-F238E27FC236}">
                      <a16:creationId xmlns:a16="http://schemas.microsoft.com/office/drawing/2014/main" id="{846F5FB5-E043-6765-4454-B58412F4C5EC}"/>
                    </a:ext>
                  </a:extLst>
                </p:cNvPr>
                <p:cNvPicPr/>
                <p:nvPr/>
              </p:nvPicPr>
              <p:blipFill>
                <a:blip r:embed="rId1257"/>
                <a:stretch>
                  <a:fillRect/>
                </a:stretch>
              </p:blipFill>
              <p:spPr>
                <a:xfrm>
                  <a:off x="9336420" y="4191038"/>
                  <a:ext cx="1584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8">
              <p14:nvContentPartPr>
                <p14:cNvPr id="802" name="Ink 801">
                  <a:extLst>
                    <a:ext uri="{FF2B5EF4-FFF2-40B4-BE49-F238E27FC236}">
                      <a16:creationId xmlns:a16="http://schemas.microsoft.com/office/drawing/2014/main" id="{7F99B2BD-EF5B-1D45-E504-71048DFB6666}"/>
                    </a:ext>
                  </a:extLst>
                </p14:cNvPr>
                <p14:cNvContentPartPr/>
                <p14:nvPr/>
              </p14:nvContentPartPr>
              <p14:xfrm>
                <a:off x="9409140" y="4177358"/>
                <a:ext cx="109440" cy="117720"/>
              </p14:xfrm>
            </p:contentPart>
          </mc:Choice>
          <mc:Fallback xmlns="">
            <p:pic>
              <p:nvPicPr>
                <p:cNvPr id="802" name="Ink 801">
                  <a:extLst>
                    <a:ext uri="{FF2B5EF4-FFF2-40B4-BE49-F238E27FC236}">
                      <a16:creationId xmlns:a16="http://schemas.microsoft.com/office/drawing/2014/main" id="{7F99B2BD-EF5B-1D45-E504-71048DFB6666}"/>
                    </a:ext>
                  </a:extLst>
                </p:cNvPr>
                <p:cNvPicPr/>
                <p:nvPr/>
              </p:nvPicPr>
              <p:blipFill>
                <a:blip r:embed="rId1259"/>
                <a:stretch>
                  <a:fillRect/>
                </a:stretch>
              </p:blipFill>
              <p:spPr>
                <a:xfrm>
                  <a:off x="9403020" y="4171238"/>
                  <a:ext cx="121680" cy="12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1" name="Group 810">
            <a:extLst>
              <a:ext uri="{FF2B5EF4-FFF2-40B4-BE49-F238E27FC236}">
                <a16:creationId xmlns:a16="http://schemas.microsoft.com/office/drawing/2014/main" id="{AA7EC084-29E3-A5F5-E2E2-4241438B654A}"/>
              </a:ext>
            </a:extLst>
          </p:cNvPr>
          <p:cNvGrpSpPr/>
          <p:nvPr/>
        </p:nvGrpSpPr>
        <p:grpSpPr>
          <a:xfrm>
            <a:off x="9747180" y="4054958"/>
            <a:ext cx="1049400" cy="274680"/>
            <a:chOff x="9747180" y="4054958"/>
            <a:chExt cx="1049400" cy="27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0">
              <p14:nvContentPartPr>
                <p14:cNvPr id="804" name="Ink 803">
                  <a:extLst>
                    <a:ext uri="{FF2B5EF4-FFF2-40B4-BE49-F238E27FC236}">
                      <a16:creationId xmlns:a16="http://schemas.microsoft.com/office/drawing/2014/main" id="{9EC39A1B-1B66-2F06-87E3-BC66C2ECB21E}"/>
                    </a:ext>
                  </a:extLst>
                </p14:cNvPr>
                <p14:cNvContentPartPr/>
                <p14:nvPr/>
              </p14:nvContentPartPr>
              <p14:xfrm>
                <a:off x="9747180" y="4054958"/>
                <a:ext cx="129960" cy="255240"/>
              </p14:xfrm>
            </p:contentPart>
          </mc:Choice>
          <mc:Fallback xmlns="">
            <p:pic>
              <p:nvPicPr>
                <p:cNvPr id="804" name="Ink 803">
                  <a:extLst>
                    <a:ext uri="{FF2B5EF4-FFF2-40B4-BE49-F238E27FC236}">
                      <a16:creationId xmlns:a16="http://schemas.microsoft.com/office/drawing/2014/main" id="{9EC39A1B-1B66-2F06-87E3-BC66C2ECB21E}"/>
                    </a:ext>
                  </a:extLst>
                </p:cNvPr>
                <p:cNvPicPr/>
                <p:nvPr/>
              </p:nvPicPr>
              <p:blipFill>
                <a:blip r:embed="rId1261"/>
                <a:stretch>
                  <a:fillRect/>
                </a:stretch>
              </p:blipFill>
              <p:spPr>
                <a:xfrm>
                  <a:off x="9741060" y="4048838"/>
                  <a:ext cx="1422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2">
              <p14:nvContentPartPr>
                <p14:cNvPr id="805" name="Ink 804">
                  <a:extLst>
                    <a:ext uri="{FF2B5EF4-FFF2-40B4-BE49-F238E27FC236}">
                      <a16:creationId xmlns:a16="http://schemas.microsoft.com/office/drawing/2014/main" id="{98ACF5C3-799C-D052-4AE2-88A84C0A599F}"/>
                    </a:ext>
                  </a:extLst>
                </p14:cNvPr>
                <p14:cNvContentPartPr/>
                <p14:nvPr/>
              </p14:nvContentPartPr>
              <p14:xfrm>
                <a:off x="9885780" y="4139918"/>
                <a:ext cx="11520" cy="37800"/>
              </p14:xfrm>
            </p:contentPart>
          </mc:Choice>
          <mc:Fallback xmlns="">
            <p:pic>
              <p:nvPicPr>
                <p:cNvPr id="805" name="Ink 804">
                  <a:extLst>
                    <a:ext uri="{FF2B5EF4-FFF2-40B4-BE49-F238E27FC236}">
                      <a16:creationId xmlns:a16="http://schemas.microsoft.com/office/drawing/2014/main" id="{98ACF5C3-799C-D052-4AE2-88A84C0A599F}"/>
                    </a:ext>
                  </a:extLst>
                </p:cNvPr>
                <p:cNvPicPr/>
                <p:nvPr/>
              </p:nvPicPr>
              <p:blipFill>
                <a:blip r:embed="rId1263"/>
                <a:stretch>
                  <a:fillRect/>
                </a:stretch>
              </p:blipFill>
              <p:spPr>
                <a:xfrm>
                  <a:off x="9879660" y="4133798"/>
                  <a:ext cx="237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4">
              <p14:nvContentPartPr>
                <p14:cNvPr id="806" name="Ink 805">
                  <a:extLst>
                    <a:ext uri="{FF2B5EF4-FFF2-40B4-BE49-F238E27FC236}">
                      <a16:creationId xmlns:a16="http://schemas.microsoft.com/office/drawing/2014/main" id="{EEB64AA1-336E-3DA8-55D4-401F2E8EED3A}"/>
                    </a:ext>
                  </a:extLst>
                </p14:cNvPr>
                <p14:cNvContentPartPr/>
                <p14:nvPr/>
              </p14:nvContentPartPr>
              <p14:xfrm>
                <a:off x="9896940" y="4139918"/>
                <a:ext cx="52200" cy="67680"/>
              </p14:xfrm>
            </p:contentPart>
          </mc:Choice>
          <mc:Fallback xmlns="">
            <p:pic>
              <p:nvPicPr>
                <p:cNvPr id="806" name="Ink 805">
                  <a:extLst>
                    <a:ext uri="{FF2B5EF4-FFF2-40B4-BE49-F238E27FC236}">
                      <a16:creationId xmlns:a16="http://schemas.microsoft.com/office/drawing/2014/main" id="{EEB64AA1-336E-3DA8-55D4-401F2E8EED3A}"/>
                    </a:ext>
                  </a:extLst>
                </p:cNvPr>
                <p:cNvPicPr/>
                <p:nvPr/>
              </p:nvPicPr>
              <p:blipFill>
                <a:blip r:embed="rId1265"/>
                <a:stretch>
                  <a:fillRect/>
                </a:stretch>
              </p:blipFill>
              <p:spPr>
                <a:xfrm>
                  <a:off x="9890820" y="4133798"/>
                  <a:ext cx="644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6">
              <p14:nvContentPartPr>
                <p14:cNvPr id="807" name="Ink 806">
                  <a:extLst>
                    <a:ext uri="{FF2B5EF4-FFF2-40B4-BE49-F238E27FC236}">
                      <a16:creationId xmlns:a16="http://schemas.microsoft.com/office/drawing/2014/main" id="{4834B00E-25B6-AE7D-0FB2-49BEFCCC92FB}"/>
                    </a:ext>
                  </a:extLst>
                </p14:cNvPr>
                <p14:cNvContentPartPr/>
                <p14:nvPr/>
              </p14:nvContentPartPr>
              <p14:xfrm>
                <a:off x="9947700" y="4162238"/>
                <a:ext cx="102960" cy="150120"/>
              </p14:xfrm>
            </p:contentPart>
          </mc:Choice>
          <mc:Fallback xmlns="">
            <p:pic>
              <p:nvPicPr>
                <p:cNvPr id="807" name="Ink 806">
                  <a:extLst>
                    <a:ext uri="{FF2B5EF4-FFF2-40B4-BE49-F238E27FC236}">
                      <a16:creationId xmlns:a16="http://schemas.microsoft.com/office/drawing/2014/main" id="{4834B00E-25B6-AE7D-0FB2-49BEFCCC92FB}"/>
                    </a:ext>
                  </a:extLst>
                </p:cNvPr>
                <p:cNvPicPr/>
                <p:nvPr/>
              </p:nvPicPr>
              <p:blipFill>
                <a:blip r:embed="rId1267"/>
                <a:stretch>
                  <a:fillRect/>
                </a:stretch>
              </p:blipFill>
              <p:spPr>
                <a:xfrm>
                  <a:off x="9941580" y="4156118"/>
                  <a:ext cx="1152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8">
              <p14:nvContentPartPr>
                <p14:cNvPr id="808" name="Ink 807">
                  <a:extLst>
                    <a:ext uri="{FF2B5EF4-FFF2-40B4-BE49-F238E27FC236}">
                      <a16:creationId xmlns:a16="http://schemas.microsoft.com/office/drawing/2014/main" id="{054BA8FE-89E0-6465-7585-1B1CE62DC5ED}"/>
                    </a:ext>
                  </a:extLst>
                </p14:cNvPr>
                <p14:cNvContentPartPr/>
                <p14:nvPr/>
              </p14:nvContentPartPr>
              <p14:xfrm>
                <a:off x="10044540" y="4222358"/>
                <a:ext cx="135360" cy="75240"/>
              </p14:xfrm>
            </p:contentPart>
          </mc:Choice>
          <mc:Fallback xmlns="">
            <p:pic>
              <p:nvPicPr>
                <p:cNvPr id="808" name="Ink 807">
                  <a:extLst>
                    <a:ext uri="{FF2B5EF4-FFF2-40B4-BE49-F238E27FC236}">
                      <a16:creationId xmlns:a16="http://schemas.microsoft.com/office/drawing/2014/main" id="{054BA8FE-89E0-6465-7585-1B1CE62DC5ED}"/>
                    </a:ext>
                  </a:extLst>
                </p:cNvPr>
                <p:cNvPicPr/>
                <p:nvPr/>
              </p:nvPicPr>
              <p:blipFill>
                <a:blip r:embed="rId1269"/>
                <a:stretch>
                  <a:fillRect/>
                </a:stretch>
              </p:blipFill>
              <p:spPr>
                <a:xfrm>
                  <a:off x="10038420" y="4216238"/>
                  <a:ext cx="1476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0">
              <p14:nvContentPartPr>
                <p14:cNvPr id="809" name="Ink 808">
                  <a:extLst>
                    <a:ext uri="{FF2B5EF4-FFF2-40B4-BE49-F238E27FC236}">
                      <a16:creationId xmlns:a16="http://schemas.microsoft.com/office/drawing/2014/main" id="{899FC153-E359-6D55-EEA1-13F3F2641D2E}"/>
                    </a:ext>
                  </a:extLst>
                </p14:cNvPr>
                <p14:cNvContentPartPr/>
                <p14:nvPr/>
              </p14:nvContentPartPr>
              <p14:xfrm>
                <a:off x="10151460" y="4107518"/>
                <a:ext cx="479160" cy="222120"/>
              </p14:xfrm>
            </p:contentPart>
          </mc:Choice>
          <mc:Fallback xmlns="">
            <p:pic>
              <p:nvPicPr>
                <p:cNvPr id="809" name="Ink 808">
                  <a:extLst>
                    <a:ext uri="{FF2B5EF4-FFF2-40B4-BE49-F238E27FC236}">
                      <a16:creationId xmlns:a16="http://schemas.microsoft.com/office/drawing/2014/main" id="{899FC153-E359-6D55-EEA1-13F3F2641D2E}"/>
                    </a:ext>
                  </a:extLst>
                </p:cNvPr>
                <p:cNvPicPr/>
                <p:nvPr/>
              </p:nvPicPr>
              <p:blipFill>
                <a:blip r:embed="rId1271"/>
                <a:stretch>
                  <a:fillRect/>
                </a:stretch>
              </p:blipFill>
              <p:spPr>
                <a:xfrm>
                  <a:off x="10145340" y="4101398"/>
                  <a:ext cx="4914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2">
              <p14:nvContentPartPr>
                <p14:cNvPr id="810" name="Ink 809">
                  <a:extLst>
                    <a:ext uri="{FF2B5EF4-FFF2-40B4-BE49-F238E27FC236}">
                      <a16:creationId xmlns:a16="http://schemas.microsoft.com/office/drawing/2014/main" id="{A150A3AA-DE13-76B0-EFD7-2622914274BA}"/>
                    </a:ext>
                  </a:extLst>
                </p14:cNvPr>
                <p14:cNvContentPartPr/>
                <p14:nvPr/>
              </p14:nvContentPartPr>
              <p14:xfrm>
                <a:off x="10779660" y="4279598"/>
                <a:ext cx="16920" cy="40320"/>
              </p14:xfrm>
            </p:contentPart>
          </mc:Choice>
          <mc:Fallback xmlns="">
            <p:pic>
              <p:nvPicPr>
                <p:cNvPr id="810" name="Ink 809">
                  <a:extLst>
                    <a:ext uri="{FF2B5EF4-FFF2-40B4-BE49-F238E27FC236}">
                      <a16:creationId xmlns:a16="http://schemas.microsoft.com/office/drawing/2014/main" id="{A150A3AA-DE13-76B0-EFD7-2622914274BA}"/>
                    </a:ext>
                  </a:extLst>
                </p:cNvPr>
                <p:cNvPicPr/>
                <p:nvPr/>
              </p:nvPicPr>
              <p:blipFill>
                <a:blip r:embed="rId991"/>
                <a:stretch>
                  <a:fillRect/>
                </a:stretch>
              </p:blipFill>
              <p:spPr>
                <a:xfrm>
                  <a:off x="10773540" y="4273478"/>
                  <a:ext cx="29160" cy="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7" name="Group 816">
            <a:extLst>
              <a:ext uri="{FF2B5EF4-FFF2-40B4-BE49-F238E27FC236}">
                <a16:creationId xmlns:a16="http://schemas.microsoft.com/office/drawing/2014/main" id="{5B4C775E-F1E9-1B0C-0BFE-ACAFE09C5957}"/>
              </a:ext>
            </a:extLst>
          </p:cNvPr>
          <p:cNvGrpSpPr/>
          <p:nvPr/>
        </p:nvGrpSpPr>
        <p:grpSpPr>
          <a:xfrm>
            <a:off x="7398180" y="4698638"/>
            <a:ext cx="242280" cy="282960"/>
            <a:chOff x="7398180" y="4698638"/>
            <a:chExt cx="24228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3">
              <p14:nvContentPartPr>
                <p14:cNvPr id="812" name="Ink 811">
                  <a:extLst>
                    <a:ext uri="{FF2B5EF4-FFF2-40B4-BE49-F238E27FC236}">
                      <a16:creationId xmlns:a16="http://schemas.microsoft.com/office/drawing/2014/main" id="{AADA2A30-7EF4-BBBB-AFBD-F86DB4A2FF2A}"/>
                    </a:ext>
                  </a:extLst>
                </p14:cNvPr>
                <p14:cNvContentPartPr/>
                <p14:nvPr/>
              </p14:nvContentPartPr>
              <p14:xfrm>
                <a:off x="7398180" y="4753718"/>
                <a:ext cx="73800" cy="5040"/>
              </p14:xfrm>
            </p:contentPart>
          </mc:Choice>
          <mc:Fallback xmlns="">
            <p:pic>
              <p:nvPicPr>
                <p:cNvPr id="812" name="Ink 811">
                  <a:extLst>
                    <a:ext uri="{FF2B5EF4-FFF2-40B4-BE49-F238E27FC236}">
                      <a16:creationId xmlns:a16="http://schemas.microsoft.com/office/drawing/2014/main" id="{AADA2A30-7EF4-BBBB-AFBD-F86DB4A2FF2A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7392060" y="4747598"/>
                  <a:ext cx="8604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4">
              <p14:nvContentPartPr>
                <p14:cNvPr id="813" name="Ink 812">
                  <a:extLst>
                    <a:ext uri="{FF2B5EF4-FFF2-40B4-BE49-F238E27FC236}">
                      <a16:creationId xmlns:a16="http://schemas.microsoft.com/office/drawing/2014/main" id="{C379EB8F-1B8E-03AE-A188-585F809B1B6F}"/>
                    </a:ext>
                  </a:extLst>
                </p14:cNvPr>
                <p14:cNvContentPartPr/>
                <p14:nvPr/>
              </p14:nvContentPartPr>
              <p14:xfrm>
                <a:off x="7401420" y="4758398"/>
                <a:ext cx="31680" cy="105480"/>
              </p14:xfrm>
            </p:contentPart>
          </mc:Choice>
          <mc:Fallback xmlns="">
            <p:pic>
              <p:nvPicPr>
                <p:cNvPr id="813" name="Ink 812">
                  <a:extLst>
                    <a:ext uri="{FF2B5EF4-FFF2-40B4-BE49-F238E27FC236}">
                      <a16:creationId xmlns:a16="http://schemas.microsoft.com/office/drawing/2014/main" id="{C379EB8F-1B8E-03AE-A188-585F809B1B6F}"/>
                    </a:ext>
                  </a:extLst>
                </p:cNvPr>
                <p:cNvPicPr/>
                <p:nvPr/>
              </p:nvPicPr>
              <p:blipFill>
                <a:blip r:embed="rId1275"/>
                <a:stretch>
                  <a:fillRect/>
                </a:stretch>
              </p:blipFill>
              <p:spPr>
                <a:xfrm>
                  <a:off x="7395300" y="4752278"/>
                  <a:ext cx="439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6">
              <p14:nvContentPartPr>
                <p14:cNvPr id="814" name="Ink 813">
                  <a:extLst>
                    <a:ext uri="{FF2B5EF4-FFF2-40B4-BE49-F238E27FC236}">
                      <a16:creationId xmlns:a16="http://schemas.microsoft.com/office/drawing/2014/main" id="{61FDEA07-101D-CFC7-4D05-58540F1220C1}"/>
                    </a:ext>
                  </a:extLst>
                </p14:cNvPr>
                <p14:cNvContentPartPr/>
                <p14:nvPr/>
              </p14:nvContentPartPr>
              <p14:xfrm>
                <a:off x="7501140" y="4720958"/>
                <a:ext cx="68760" cy="360"/>
              </p14:xfrm>
            </p:contentPart>
          </mc:Choice>
          <mc:Fallback xmlns="">
            <p:pic>
              <p:nvPicPr>
                <p:cNvPr id="814" name="Ink 813">
                  <a:extLst>
                    <a:ext uri="{FF2B5EF4-FFF2-40B4-BE49-F238E27FC236}">
                      <a16:creationId xmlns:a16="http://schemas.microsoft.com/office/drawing/2014/main" id="{61FDEA07-101D-CFC7-4D05-58540F1220C1}"/>
                    </a:ext>
                  </a:extLst>
                </p:cNvPr>
                <p:cNvPicPr/>
                <p:nvPr/>
              </p:nvPicPr>
              <p:blipFill>
                <a:blip r:embed="rId783"/>
                <a:stretch>
                  <a:fillRect/>
                </a:stretch>
              </p:blipFill>
              <p:spPr>
                <a:xfrm>
                  <a:off x="7495020" y="4714838"/>
                  <a:ext cx="810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7">
              <p14:nvContentPartPr>
                <p14:cNvPr id="815" name="Ink 814">
                  <a:extLst>
                    <a:ext uri="{FF2B5EF4-FFF2-40B4-BE49-F238E27FC236}">
                      <a16:creationId xmlns:a16="http://schemas.microsoft.com/office/drawing/2014/main" id="{70777D37-1D38-FF64-B719-A708D9229510}"/>
                    </a:ext>
                  </a:extLst>
                </p14:cNvPr>
                <p14:cNvContentPartPr/>
                <p14:nvPr/>
              </p14:nvContentPartPr>
              <p14:xfrm>
                <a:off x="7517700" y="4805558"/>
                <a:ext cx="13320" cy="77760"/>
              </p14:xfrm>
            </p:contentPart>
          </mc:Choice>
          <mc:Fallback xmlns="">
            <p:pic>
              <p:nvPicPr>
                <p:cNvPr id="815" name="Ink 814">
                  <a:extLst>
                    <a:ext uri="{FF2B5EF4-FFF2-40B4-BE49-F238E27FC236}">
                      <a16:creationId xmlns:a16="http://schemas.microsoft.com/office/drawing/2014/main" id="{70777D37-1D38-FF64-B719-A708D9229510}"/>
                    </a:ext>
                  </a:extLst>
                </p:cNvPr>
                <p:cNvPicPr/>
                <p:nvPr/>
              </p:nvPicPr>
              <p:blipFill>
                <a:blip r:embed="rId1278"/>
                <a:stretch>
                  <a:fillRect/>
                </a:stretch>
              </p:blipFill>
              <p:spPr>
                <a:xfrm>
                  <a:off x="7511580" y="4799438"/>
                  <a:ext cx="255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9">
              <p14:nvContentPartPr>
                <p14:cNvPr id="816" name="Ink 815">
                  <a:extLst>
                    <a:ext uri="{FF2B5EF4-FFF2-40B4-BE49-F238E27FC236}">
                      <a16:creationId xmlns:a16="http://schemas.microsoft.com/office/drawing/2014/main" id="{286E8B5E-9EE0-4172-07FF-082F4ECB471A}"/>
                    </a:ext>
                  </a:extLst>
                </p14:cNvPr>
                <p14:cNvContentPartPr/>
                <p14:nvPr/>
              </p14:nvContentPartPr>
              <p14:xfrm>
                <a:off x="7547220" y="4698638"/>
                <a:ext cx="93240" cy="282960"/>
              </p14:xfrm>
            </p:contentPart>
          </mc:Choice>
          <mc:Fallback xmlns="">
            <p:pic>
              <p:nvPicPr>
                <p:cNvPr id="816" name="Ink 815">
                  <a:extLst>
                    <a:ext uri="{FF2B5EF4-FFF2-40B4-BE49-F238E27FC236}">
                      <a16:creationId xmlns:a16="http://schemas.microsoft.com/office/drawing/2014/main" id="{286E8B5E-9EE0-4172-07FF-082F4ECB471A}"/>
                    </a:ext>
                  </a:extLst>
                </p:cNvPr>
                <p:cNvPicPr/>
                <p:nvPr/>
              </p:nvPicPr>
              <p:blipFill>
                <a:blip r:embed="rId1280"/>
                <a:stretch>
                  <a:fillRect/>
                </a:stretch>
              </p:blipFill>
              <p:spPr>
                <a:xfrm>
                  <a:off x="7541100" y="4692518"/>
                  <a:ext cx="105480" cy="29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3" name="Group 822">
            <a:extLst>
              <a:ext uri="{FF2B5EF4-FFF2-40B4-BE49-F238E27FC236}">
                <a16:creationId xmlns:a16="http://schemas.microsoft.com/office/drawing/2014/main" id="{398E4F8E-DD7C-6888-1CB7-A8AA9DD042AF}"/>
              </a:ext>
            </a:extLst>
          </p:cNvPr>
          <p:cNvGrpSpPr/>
          <p:nvPr/>
        </p:nvGrpSpPr>
        <p:grpSpPr>
          <a:xfrm>
            <a:off x="7783740" y="4715918"/>
            <a:ext cx="456480" cy="177480"/>
            <a:chOff x="7783740" y="4715918"/>
            <a:chExt cx="456480" cy="17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1">
              <p14:nvContentPartPr>
                <p14:cNvPr id="818" name="Ink 817">
                  <a:extLst>
                    <a:ext uri="{FF2B5EF4-FFF2-40B4-BE49-F238E27FC236}">
                      <a16:creationId xmlns:a16="http://schemas.microsoft.com/office/drawing/2014/main" id="{9E3DD2FE-9FD6-65FC-C3AD-02305961A437}"/>
                    </a:ext>
                  </a:extLst>
                </p14:cNvPr>
                <p14:cNvContentPartPr/>
                <p14:nvPr/>
              </p14:nvContentPartPr>
              <p14:xfrm>
                <a:off x="7783740" y="4738238"/>
                <a:ext cx="214560" cy="137160"/>
              </p14:xfrm>
            </p:contentPart>
          </mc:Choice>
          <mc:Fallback xmlns="">
            <p:pic>
              <p:nvPicPr>
                <p:cNvPr id="818" name="Ink 817">
                  <a:extLst>
                    <a:ext uri="{FF2B5EF4-FFF2-40B4-BE49-F238E27FC236}">
                      <a16:creationId xmlns:a16="http://schemas.microsoft.com/office/drawing/2014/main" id="{9E3DD2FE-9FD6-65FC-C3AD-02305961A437}"/>
                    </a:ext>
                  </a:extLst>
                </p:cNvPr>
                <p:cNvPicPr/>
                <p:nvPr/>
              </p:nvPicPr>
              <p:blipFill>
                <a:blip r:embed="rId1282"/>
                <a:stretch>
                  <a:fillRect/>
                </a:stretch>
              </p:blipFill>
              <p:spPr>
                <a:xfrm>
                  <a:off x="7777620" y="4732118"/>
                  <a:ext cx="2268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3">
              <p14:nvContentPartPr>
                <p14:cNvPr id="819" name="Ink 818">
                  <a:extLst>
                    <a:ext uri="{FF2B5EF4-FFF2-40B4-BE49-F238E27FC236}">
                      <a16:creationId xmlns:a16="http://schemas.microsoft.com/office/drawing/2014/main" id="{C57F8EDC-C99D-6D77-8C5F-5DF779E380A8}"/>
                    </a:ext>
                  </a:extLst>
                </p14:cNvPr>
                <p14:cNvContentPartPr/>
                <p14:nvPr/>
              </p14:nvContentPartPr>
              <p14:xfrm>
                <a:off x="8077500" y="4805558"/>
                <a:ext cx="2160" cy="82800"/>
              </p14:xfrm>
            </p:contentPart>
          </mc:Choice>
          <mc:Fallback xmlns="">
            <p:pic>
              <p:nvPicPr>
                <p:cNvPr id="819" name="Ink 818">
                  <a:extLst>
                    <a:ext uri="{FF2B5EF4-FFF2-40B4-BE49-F238E27FC236}">
                      <a16:creationId xmlns:a16="http://schemas.microsoft.com/office/drawing/2014/main" id="{C57F8EDC-C99D-6D77-8C5F-5DF779E380A8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8071380" y="4799438"/>
                  <a:ext cx="144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4">
              <p14:nvContentPartPr>
                <p14:cNvPr id="820" name="Ink 819">
                  <a:extLst>
                    <a:ext uri="{FF2B5EF4-FFF2-40B4-BE49-F238E27FC236}">
                      <a16:creationId xmlns:a16="http://schemas.microsoft.com/office/drawing/2014/main" id="{92354993-FAE1-C959-3BEF-790EA0AF4933}"/>
                    </a:ext>
                  </a:extLst>
                </p14:cNvPr>
                <p14:cNvContentPartPr/>
                <p14:nvPr/>
              </p14:nvContentPartPr>
              <p14:xfrm>
                <a:off x="8031060" y="4715918"/>
                <a:ext cx="101880" cy="17640"/>
              </p14:xfrm>
            </p:contentPart>
          </mc:Choice>
          <mc:Fallback xmlns="">
            <p:pic>
              <p:nvPicPr>
                <p:cNvPr id="820" name="Ink 819">
                  <a:extLst>
                    <a:ext uri="{FF2B5EF4-FFF2-40B4-BE49-F238E27FC236}">
                      <a16:creationId xmlns:a16="http://schemas.microsoft.com/office/drawing/2014/main" id="{92354993-FAE1-C959-3BEF-790EA0AF4933}"/>
                    </a:ext>
                  </a:extLst>
                </p:cNvPr>
                <p:cNvPicPr/>
                <p:nvPr/>
              </p:nvPicPr>
              <p:blipFill>
                <a:blip r:embed="rId1285"/>
                <a:stretch>
                  <a:fillRect/>
                </a:stretch>
              </p:blipFill>
              <p:spPr>
                <a:xfrm>
                  <a:off x="8024940" y="4709798"/>
                  <a:ext cx="1141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6">
              <p14:nvContentPartPr>
                <p14:cNvPr id="821" name="Ink 820">
                  <a:extLst>
                    <a:ext uri="{FF2B5EF4-FFF2-40B4-BE49-F238E27FC236}">
                      <a16:creationId xmlns:a16="http://schemas.microsoft.com/office/drawing/2014/main" id="{7D14A5F5-C3C4-6761-9BE7-BEBED890AF7D}"/>
                    </a:ext>
                  </a:extLst>
                </p14:cNvPr>
                <p14:cNvContentPartPr/>
                <p14:nvPr/>
              </p14:nvContentPartPr>
              <p14:xfrm>
                <a:off x="8101260" y="4783238"/>
                <a:ext cx="138960" cy="2880"/>
              </p14:xfrm>
            </p:contentPart>
          </mc:Choice>
          <mc:Fallback xmlns="">
            <p:pic>
              <p:nvPicPr>
                <p:cNvPr id="821" name="Ink 820">
                  <a:extLst>
                    <a:ext uri="{FF2B5EF4-FFF2-40B4-BE49-F238E27FC236}">
                      <a16:creationId xmlns:a16="http://schemas.microsoft.com/office/drawing/2014/main" id="{7D14A5F5-C3C4-6761-9BE7-BEBED890AF7D}"/>
                    </a:ext>
                  </a:extLst>
                </p:cNvPr>
                <p:cNvPicPr/>
                <p:nvPr/>
              </p:nvPicPr>
              <p:blipFill>
                <a:blip r:embed="rId1287"/>
                <a:stretch>
                  <a:fillRect/>
                </a:stretch>
              </p:blipFill>
              <p:spPr>
                <a:xfrm>
                  <a:off x="8095140" y="4777118"/>
                  <a:ext cx="1512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8">
              <p14:nvContentPartPr>
                <p14:cNvPr id="822" name="Ink 821">
                  <a:extLst>
                    <a:ext uri="{FF2B5EF4-FFF2-40B4-BE49-F238E27FC236}">
                      <a16:creationId xmlns:a16="http://schemas.microsoft.com/office/drawing/2014/main" id="{395BD386-2623-4D7C-AA90-28B2E60A3A0E}"/>
                    </a:ext>
                  </a:extLst>
                </p14:cNvPr>
                <p14:cNvContentPartPr/>
                <p14:nvPr/>
              </p14:nvContentPartPr>
              <p14:xfrm>
                <a:off x="8179380" y="4773158"/>
                <a:ext cx="53280" cy="120240"/>
              </p14:xfrm>
            </p:contentPart>
          </mc:Choice>
          <mc:Fallback xmlns="">
            <p:pic>
              <p:nvPicPr>
                <p:cNvPr id="822" name="Ink 821">
                  <a:extLst>
                    <a:ext uri="{FF2B5EF4-FFF2-40B4-BE49-F238E27FC236}">
                      <a16:creationId xmlns:a16="http://schemas.microsoft.com/office/drawing/2014/main" id="{395BD386-2623-4D7C-AA90-28B2E60A3A0E}"/>
                    </a:ext>
                  </a:extLst>
                </p:cNvPr>
                <p:cNvPicPr/>
                <p:nvPr/>
              </p:nvPicPr>
              <p:blipFill>
                <a:blip r:embed="rId1289"/>
                <a:stretch>
                  <a:fillRect/>
                </a:stretch>
              </p:blipFill>
              <p:spPr>
                <a:xfrm>
                  <a:off x="8173260" y="4767038"/>
                  <a:ext cx="65520" cy="13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90">
            <p14:nvContentPartPr>
              <p14:cNvPr id="824" name="Ink 823">
                <a:extLst>
                  <a:ext uri="{FF2B5EF4-FFF2-40B4-BE49-F238E27FC236}">
                    <a16:creationId xmlns:a16="http://schemas.microsoft.com/office/drawing/2014/main" id="{C197890B-6160-5129-8200-9183B99C96D9}"/>
                  </a:ext>
                </a:extLst>
              </p14:cNvPr>
              <p14:cNvContentPartPr/>
              <p14:nvPr/>
            </p14:nvContentPartPr>
            <p14:xfrm>
              <a:off x="8433900" y="4708358"/>
              <a:ext cx="68760" cy="182520"/>
            </p14:xfrm>
          </p:contentPart>
        </mc:Choice>
        <mc:Fallback xmlns="">
          <p:pic>
            <p:nvPicPr>
              <p:cNvPr id="824" name="Ink 823">
                <a:extLst>
                  <a:ext uri="{FF2B5EF4-FFF2-40B4-BE49-F238E27FC236}">
                    <a16:creationId xmlns:a16="http://schemas.microsoft.com/office/drawing/2014/main" id="{C197890B-6160-5129-8200-9183B99C96D9}"/>
                  </a:ext>
                </a:extLst>
              </p:cNvPr>
              <p:cNvPicPr/>
              <p:nvPr/>
            </p:nvPicPr>
            <p:blipFill>
              <a:blip r:embed="rId1291"/>
              <a:stretch>
                <a:fillRect/>
              </a:stretch>
            </p:blipFill>
            <p:spPr>
              <a:xfrm>
                <a:off x="8427780" y="4702238"/>
                <a:ext cx="81000" cy="19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49" name="Group 848">
            <a:extLst>
              <a:ext uri="{FF2B5EF4-FFF2-40B4-BE49-F238E27FC236}">
                <a16:creationId xmlns:a16="http://schemas.microsoft.com/office/drawing/2014/main" id="{2A314DE9-AE8F-2E4C-2EE4-44E791A1BD2A}"/>
              </a:ext>
            </a:extLst>
          </p:cNvPr>
          <p:cNvGrpSpPr/>
          <p:nvPr/>
        </p:nvGrpSpPr>
        <p:grpSpPr>
          <a:xfrm>
            <a:off x="9477900" y="4608638"/>
            <a:ext cx="1457280" cy="291240"/>
            <a:chOff x="9477900" y="4608638"/>
            <a:chExt cx="1457280" cy="29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2">
              <p14:nvContentPartPr>
                <p14:cNvPr id="834" name="Ink 833">
                  <a:extLst>
                    <a:ext uri="{FF2B5EF4-FFF2-40B4-BE49-F238E27FC236}">
                      <a16:creationId xmlns:a16="http://schemas.microsoft.com/office/drawing/2014/main" id="{E68C3053-5AB5-C464-9D54-FC5011E22DFC}"/>
                    </a:ext>
                  </a:extLst>
                </p14:cNvPr>
                <p14:cNvContentPartPr/>
                <p14:nvPr/>
              </p14:nvContentPartPr>
              <p14:xfrm>
                <a:off x="9477900" y="4774958"/>
                <a:ext cx="162360" cy="21240"/>
              </p14:xfrm>
            </p:contentPart>
          </mc:Choice>
          <mc:Fallback xmlns="">
            <p:pic>
              <p:nvPicPr>
                <p:cNvPr id="834" name="Ink 833">
                  <a:extLst>
                    <a:ext uri="{FF2B5EF4-FFF2-40B4-BE49-F238E27FC236}">
                      <a16:creationId xmlns:a16="http://schemas.microsoft.com/office/drawing/2014/main" id="{E68C3053-5AB5-C464-9D54-FC5011E22DFC}"/>
                    </a:ext>
                  </a:extLst>
                </p:cNvPr>
                <p:cNvPicPr/>
                <p:nvPr/>
              </p:nvPicPr>
              <p:blipFill>
                <a:blip r:embed="rId1293"/>
                <a:stretch>
                  <a:fillRect/>
                </a:stretch>
              </p:blipFill>
              <p:spPr>
                <a:xfrm>
                  <a:off x="9471780" y="4768838"/>
                  <a:ext cx="1746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4">
              <p14:nvContentPartPr>
                <p14:cNvPr id="835" name="Ink 834">
                  <a:extLst>
                    <a:ext uri="{FF2B5EF4-FFF2-40B4-BE49-F238E27FC236}">
                      <a16:creationId xmlns:a16="http://schemas.microsoft.com/office/drawing/2014/main" id="{5AF96506-49AF-8D33-4C92-935F024CF748}"/>
                    </a:ext>
                  </a:extLst>
                </p14:cNvPr>
                <p14:cNvContentPartPr/>
                <p14:nvPr/>
              </p14:nvContentPartPr>
              <p14:xfrm>
                <a:off x="9734220" y="4667318"/>
                <a:ext cx="172440" cy="132120"/>
              </p14:xfrm>
            </p:contentPart>
          </mc:Choice>
          <mc:Fallback xmlns="">
            <p:pic>
              <p:nvPicPr>
                <p:cNvPr id="835" name="Ink 834">
                  <a:extLst>
                    <a:ext uri="{FF2B5EF4-FFF2-40B4-BE49-F238E27FC236}">
                      <a16:creationId xmlns:a16="http://schemas.microsoft.com/office/drawing/2014/main" id="{5AF96506-49AF-8D33-4C92-935F024CF748}"/>
                    </a:ext>
                  </a:extLst>
                </p:cNvPr>
                <p:cNvPicPr/>
                <p:nvPr/>
              </p:nvPicPr>
              <p:blipFill>
                <a:blip r:embed="rId1295"/>
                <a:stretch>
                  <a:fillRect/>
                </a:stretch>
              </p:blipFill>
              <p:spPr>
                <a:xfrm>
                  <a:off x="9728100" y="4661198"/>
                  <a:ext cx="184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6">
              <p14:nvContentPartPr>
                <p14:cNvPr id="836" name="Ink 835">
                  <a:extLst>
                    <a:ext uri="{FF2B5EF4-FFF2-40B4-BE49-F238E27FC236}">
                      <a16:creationId xmlns:a16="http://schemas.microsoft.com/office/drawing/2014/main" id="{F1339655-28BF-8147-6691-9C6ADC39D6F6}"/>
                    </a:ext>
                  </a:extLst>
                </p14:cNvPr>
                <p14:cNvContentPartPr/>
                <p14:nvPr/>
              </p14:nvContentPartPr>
              <p14:xfrm>
                <a:off x="9889380" y="4666238"/>
                <a:ext cx="262800" cy="137160"/>
              </p14:xfrm>
            </p:contentPart>
          </mc:Choice>
          <mc:Fallback xmlns="">
            <p:pic>
              <p:nvPicPr>
                <p:cNvPr id="836" name="Ink 835">
                  <a:extLst>
                    <a:ext uri="{FF2B5EF4-FFF2-40B4-BE49-F238E27FC236}">
                      <a16:creationId xmlns:a16="http://schemas.microsoft.com/office/drawing/2014/main" id="{F1339655-28BF-8147-6691-9C6ADC39D6F6}"/>
                    </a:ext>
                  </a:extLst>
                </p:cNvPr>
                <p:cNvPicPr/>
                <p:nvPr/>
              </p:nvPicPr>
              <p:blipFill>
                <a:blip r:embed="rId1297"/>
                <a:stretch>
                  <a:fillRect/>
                </a:stretch>
              </p:blipFill>
              <p:spPr>
                <a:xfrm>
                  <a:off x="9883260" y="4660118"/>
                  <a:ext cx="2750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8">
              <p14:nvContentPartPr>
                <p14:cNvPr id="837" name="Ink 836">
                  <a:extLst>
                    <a:ext uri="{FF2B5EF4-FFF2-40B4-BE49-F238E27FC236}">
                      <a16:creationId xmlns:a16="http://schemas.microsoft.com/office/drawing/2014/main" id="{81C88CE1-E48C-D076-5614-074DBE9C94F0}"/>
                    </a:ext>
                  </a:extLst>
                </p14:cNvPr>
                <p14:cNvContentPartPr/>
                <p14:nvPr/>
              </p14:nvContentPartPr>
              <p14:xfrm>
                <a:off x="10157220" y="4616198"/>
                <a:ext cx="116280" cy="180000"/>
              </p14:xfrm>
            </p:contentPart>
          </mc:Choice>
          <mc:Fallback xmlns="">
            <p:pic>
              <p:nvPicPr>
                <p:cNvPr id="837" name="Ink 836">
                  <a:extLst>
                    <a:ext uri="{FF2B5EF4-FFF2-40B4-BE49-F238E27FC236}">
                      <a16:creationId xmlns:a16="http://schemas.microsoft.com/office/drawing/2014/main" id="{81C88CE1-E48C-D076-5614-074DBE9C94F0}"/>
                    </a:ext>
                  </a:extLst>
                </p:cNvPr>
                <p:cNvPicPr/>
                <p:nvPr/>
              </p:nvPicPr>
              <p:blipFill>
                <a:blip r:embed="rId1299"/>
                <a:stretch>
                  <a:fillRect/>
                </a:stretch>
              </p:blipFill>
              <p:spPr>
                <a:xfrm>
                  <a:off x="10151100" y="4610078"/>
                  <a:ext cx="1285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0">
              <p14:nvContentPartPr>
                <p14:cNvPr id="838" name="Ink 837">
                  <a:extLst>
                    <a:ext uri="{FF2B5EF4-FFF2-40B4-BE49-F238E27FC236}">
                      <a16:creationId xmlns:a16="http://schemas.microsoft.com/office/drawing/2014/main" id="{69E2110C-27AA-3557-D572-4E99FBA499FE}"/>
                    </a:ext>
                  </a:extLst>
                </p14:cNvPr>
                <p14:cNvContentPartPr/>
                <p14:nvPr/>
              </p14:nvContentPartPr>
              <p14:xfrm>
                <a:off x="10225620" y="4745798"/>
                <a:ext cx="22680" cy="30240"/>
              </p14:xfrm>
            </p:contentPart>
          </mc:Choice>
          <mc:Fallback xmlns="">
            <p:pic>
              <p:nvPicPr>
                <p:cNvPr id="838" name="Ink 837">
                  <a:extLst>
                    <a:ext uri="{FF2B5EF4-FFF2-40B4-BE49-F238E27FC236}">
                      <a16:creationId xmlns:a16="http://schemas.microsoft.com/office/drawing/2014/main" id="{69E2110C-27AA-3557-D572-4E99FBA499FE}"/>
                    </a:ext>
                  </a:extLst>
                </p:cNvPr>
                <p:cNvPicPr/>
                <p:nvPr/>
              </p:nvPicPr>
              <p:blipFill>
                <a:blip r:embed="rId1301"/>
                <a:stretch>
                  <a:fillRect/>
                </a:stretch>
              </p:blipFill>
              <p:spPr>
                <a:xfrm>
                  <a:off x="10219500" y="4739678"/>
                  <a:ext cx="349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2">
              <p14:nvContentPartPr>
                <p14:cNvPr id="839" name="Ink 838">
                  <a:extLst>
                    <a:ext uri="{FF2B5EF4-FFF2-40B4-BE49-F238E27FC236}">
                      <a16:creationId xmlns:a16="http://schemas.microsoft.com/office/drawing/2014/main" id="{97F8359D-079B-1311-C4EB-882F27415D1C}"/>
                    </a:ext>
                  </a:extLst>
                </p14:cNvPr>
                <p14:cNvContentPartPr/>
                <p14:nvPr/>
              </p14:nvContentPartPr>
              <p14:xfrm>
                <a:off x="10273860" y="4705838"/>
                <a:ext cx="83520" cy="95040"/>
              </p14:xfrm>
            </p:contentPart>
          </mc:Choice>
          <mc:Fallback xmlns="">
            <p:pic>
              <p:nvPicPr>
                <p:cNvPr id="839" name="Ink 838">
                  <a:extLst>
                    <a:ext uri="{FF2B5EF4-FFF2-40B4-BE49-F238E27FC236}">
                      <a16:creationId xmlns:a16="http://schemas.microsoft.com/office/drawing/2014/main" id="{97F8359D-079B-1311-C4EB-882F27415D1C}"/>
                    </a:ext>
                  </a:extLst>
                </p:cNvPr>
                <p:cNvPicPr/>
                <p:nvPr/>
              </p:nvPicPr>
              <p:blipFill>
                <a:blip r:embed="rId1303"/>
                <a:stretch>
                  <a:fillRect/>
                </a:stretch>
              </p:blipFill>
              <p:spPr>
                <a:xfrm>
                  <a:off x="10267740" y="4699718"/>
                  <a:ext cx="957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4">
              <p14:nvContentPartPr>
                <p14:cNvPr id="840" name="Ink 839">
                  <a:extLst>
                    <a:ext uri="{FF2B5EF4-FFF2-40B4-BE49-F238E27FC236}">
                      <a16:creationId xmlns:a16="http://schemas.microsoft.com/office/drawing/2014/main" id="{08A03AE1-7A32-5C3E-3D5A-762E213E2D62}"/>
                    </a:ext>
                  </a:extLst>
                </p14:cNvPr>
                <p14:cNvContentPartPr/>
                <p14:nvPr/>
              </p14:nvContentPartPr>
              <p14:xfrm>
                <a:off x="10413900" y="4728518"/>
                <a:ext cx="77400" cy="74880"/>
              </p14:xfrm>
            </p:contentPart>
          </mc:Choice>
          <mc:Fallback xmlns="">
            <p:pic>
              <p:nvPicPr>
                <p:cNvPr id="840" name="Ink 839">
                  <a:extLst>
                    <a:ext uri="{FF2B5EF4-FFF2-40B4-BE49-F238E27FC236}">
                      <a16:creationId xmlns:a16="http://schemas.microsoft.com/office/drawing/2014/main" id="{08A03AE1-7A32-5C3E-3D5A-762E213E2D62}"/>
                    </a:ext>
                  </a:extLst>
                </p:cNvPr>
                <p:cNvPicPr/>
                <p:nvPr/>
              </p:nvPicPr>
              <p:blipFill>
                <a:blip r:embed="rId1305"/>
                <a:stretch>
                  <a:fillRect/>
                </a:stretch>
              </p:blipFill>
              <p:spPr>
                <a:xfrm>
                  <a:off x="10407780" y="4722398"/>
                  <a:ext cx="896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6">
              <p14:nvContentPartPr>
                <p14:cNvPr id="841" name="Ink 840">
                  <a:extLst>
                    <a:ext uri="{FF2B5EF4-FFF2-40B4-BE49-F238E27FC236}">
                      <a16:creationId xmlns:a16="http://schemas.microsoft.com/office/drawing/2014/main" id="{2A02AE4E-B1FB-419D-CCCB-D3B22651F616}"/>
                    </a:ext>
                  </a:extLst>
                </p14:cNvPr>
                <p14:cNvContentPartPr/>
                <p14:nvPr/>
              </p14:nvContentPartPr>
              <p14:xfrm>
                <a:off x="10413900" y="4646078"/>
                <a:ext cx="15120" cy="45360"/>
              </p14:xfrm>
            </p:contentPart>
          </mc:Choice>
          <mc:Fallback xmlns="">
            <p:pic>
              <p:nvPicPr>
                <p:cNvPr id="841" name="Ink 840">
                  <a:extLst>
                    <a:ext uri="{FF2B5EF4-FFF2-40B4-BE49-F238E27FC236}">
                      <a16:creationId xmlns:a16="http://schemas.microsoft.com/office/drawing/2014/main" id="{2A02AE4E-B1FB-419D-CCCB-D3B22651F616}"/>
                    </a:ext>
                  </a:extLst>
                </p:cNvPr>
                <p:cNvPicPr/>
                <p:nvPr/>
              </p:nvPicPr>
              <p:blipFill>
                <a:blip r:embed="rId1307"/>
                <a:stretch>
                  <a:fillRect/>
                </a:stretch>
              </p:blipFill>
              <p:spPr>
                <a:xfrm>
                  <a:off x="10407780" y="4639958"/>
                  <a:ext cx="273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8">
              <p14:nvContentPartPr>
                <p14:cNvPr id="842" name="Ink 841">
                  <a:extLst>
                    <a:ext uri="{FF2B5EF4-FFF2-40B4-BE49-F238E27FC236}">
                      <a16:creationId xmlns:a16="http://schemas.microsoft.com/office/drawing/2014/main" id="{1B1F923E-14F0-5C7E-8402-AB3E11A66653}"/>
                    </a:ext>
                  </a:extLst>
                </p14:cNvPr>
                <p14:cNvContentPartPr/>
                <p14:nvPr/>
              </p14:nvContentPartPr>
              <p14:xfrm>
                <a:off x="10423260" y="4646078"/>
                <a:ext cx="46440" cy="70200"/>
              </p14:xfrm>
            </p:contentPart>
          </mc:Choice>
          <mc:Fallback xmlns="">
            <p:pic>
              <p:nvPicPr>
                <p:cNvPr id="842" name="Ink 841">
                  <a:extLst>
                    <a:ext uri="{FF2B5EF4-FFF2-40B4-BE49-F238E27FC236}">
                      <a16:creationId xmlns:a16="http://schemas.microsoft.com/office/drawing/2014/main" id="{1B1F923E-14F0-5C7E-8402-AB3E11A66653}"/>
                    </a:ext>
                  </a:extLst>
                </p:cNvPr>
                <p:cNvPicPr/>
                <p:nvPr/>
              </p:nvPicPr>
              <p:blipFill>
                <a:blip r:embed="rId1309"/>
                <a:stretch>
                  <a:fillRect/>
                </a:stretch>
              </p:blipFill>
              <p:spPr>
                <a:xfrm>
                  <a:off x="10417140" y="4639958"/>
                  <a:ext cx="586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0">
              <p14:nvContentPartPr>
                <p14:cNvPr id="844" name="Ink 843">
                  <a:extLst>
                    <a:ext uri="{FF2B5EF4-FFF2-40B4-BE49-F238E27FC236}">
                      <a16:creationId xmlns:a16="http://schemas.microsoft.com/office/drawing/2014/main" id="{2AC54A22-24D3-6DFC-6E49-9AA89E792845}"/>
                    </a:ext>
                  </a:extLst>
                </p14:cNvPr>
                <p14:cNvContentPartPr/>
                <p14:nvPr/>
              </p14:nvContentPartPr>
              <p14:xfrm>
                <a:off x="10511460" y="4698638"/>
                <a:ext cx="19440" cy="201240"/>
              </p14:xfrm>
            </p:contentPart>
          </mc:Choice>
          <mc:Fallback xmlns="">
            <p:pic>
              <p:nvPicPr>
                <p:cNvPr id="844" name="Ink 843">
                  <a:extLst>
                    <a:ext uri="{FF2B5EF4-FFF2-40B4-BE49-F238E27FC236}">
                      <a16:creationId xmlns:a16="http://schemas.microsoft.com/office/drawing/2014/main" id="{2AC54A22-24D3-6DFC-6E49-9AA89E792845}"/>
                    </a:ext>
                  </a:extLst>
                </p:cNvPr>
                <p:cNvPicPr/>
                <p:nvPr/>
              </p:nvPicPr>
              <p:blipFill>
                <a:blip r:embed="rId1311"/>
                <a:stretch>
                  <a:fillRect/>
                </a:stretch>
              </p:blipFill>
              <p:spPr>
                <a:xfrm>
                  <a:off x="10505340" y="4692518"/>
                  <a:ext cx="316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2">
              <p14:nvContentPartPr>
                <p14:cNvPr id="845" name="Ink 844">
                  <a:extLst>
                    <a:ext uri="{FF2B5EF4-FFF2-40B4-BE49-F238E27FC236}">
                      <a16:creationId xmlns:a16="http://schemas.microsoft.com/office/drawing/2014/main" id="{D6F6F796-52DB-C5CD-60BF-4CCE3F27C864}"/>
                    </a:ext>
                  </a:extLst>
                </p14:cNvPr>
                <p14:cNvContentPartPr/>
                <p14:nvPr/>
              </p14:nvContentPartPr>
              <p14:xfrm>
                <a:off x="10522980" y="4680998"/>
                <a:ext cx="61560" cy="110160"/>
              </p14:xfrm>
            </p:contentPart>
          </mc:Choice>
          <mc:Fallback xmlns="">
            <p:pic>
              <p:nvPicPr>
                <p:cNvPr id="845" name="Ink 844">
                  <a:extLst>
                    <a:ext uri="{FF2B5EF4-FFF2-40B4-BE49-F238E27FC236}">
                      <a16:creationId xmlns:a16="http://schemas.microsoft.com/office/drawing/2014/main" id="{D6F6F796-52DB-C5CD-60BF-4CCE3F27C864}"/>
                    </a:ext>
                  </a:extLst>
                </p:cNvPr>
                <p:cNvPicPr/>
                <p:nvPr/>
              </p:nvPicPr>
              <p:blipFill>
                <a:blip r:embed="rId1313"/>
                <a:stretch>
                  <a:fillRect/>
                </a:stretch>
              </p:blipFill>
              <p:spPr>
                <a:xfrm>
                  <a:off x="10516860" y="4674878"/>
                  <a:ext cx="738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4">
              <p14:nvContentPartPr>
                <p14:cNvPr id="846" name="Ink 845">
                  <a:extLst>
                    <a:ext uri="{FF2B5EF4-FFF2-40B4-BE49-F238E27FC236}">
                      <a16:creationId xmlns:a16="http://schemas.microsoft.com/office/drawing/2014/main" id="{601608E1-75D3-F464-1671-7E59159BBA48}"/>
                    </a:ext>
                  </a:extLst>
                </p14:cNvPr>
                <p14:cNvContentPartPr/>
                <p14:nvPr/>
              </p14:nvContentPartPr>
              <p14:xfrm>
                <a:off x="10670580" y="4608638"/>
                <a:ext cx="39600" cy="287640"/>
              </p14:xfrm>
            </p:contentPart>
          </mc:Choice>
          <mc:Fallback xmlns="">
            <p:pic>
              <p:nvPicPr>
                <p:cNvPr id="846" name="Ink 845">
                  <a:extLst>
                    <a:ext uri="{FF2B5EF4-FFF2-40B4-BE49-F238E27FC236}">
                      <a16:creationId xmlns:a16="http://schemas.microsoft.com/office/drawing/2014/main" id="{601608E1-75D3-F464-1671-7E59159BBA48}"/>
                    </a:ext>
                  </a:extLst>
                </p:cNvPr>
                <p:cNvPicPr/>
                <p:nvPr/>
              </p:nvPicPr>
              <p:blipFill>
                <a:blip r:embed="rId1315"/>
                <a:stretch>
                  <a:fillRect/>
                </a:stretch>
              </p:blipFill>
              <p:spPr>
                <a:xfrm>
                  <a:off x="10664460" y="4602518"/>
                  <a:ext cx="518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6">
              <p14:nvContentPartPr>
                <p14:cNvPr id="847" name="Ink 846">
                  <a:extLst>
                    <a:ext uri="{FF2B5EF4-FFF2-40B4-BE49-F238E27FC236}">
                      <a16:creationId xmlns:a16="http://schemas.microsoft.com/office/drawing/2014/main" id="{FB869A5D-9EB8-7B83-6E7D-34600621067A}"/>
                    </a:ext>
                  </a:extLst>
                </p14:cNvPr>
                <p14:cNvContentPartPr/>
                <p14:nvPr/>
              </p14:nvContentPartPr>
              <p14:xfrm>
                <a:off x="10624500" y="4758398"/>
                <a:ext cx="87120" cy="12960"/>
              </p14:xfrm>
            </p:contentPart>
          </mc:Choice>
          <mc:Fallback xmlns="">
            <p:pic>
              <p:nvPicPr>
                <p:cNvPr id="847" name="Ink 846">
                  <a:extLst>
                    <a:ext uri="{FF2B5EF4-FFF2-40B4-BE49-F238E27FC236}">
                      <a16:creationId xmlns:a16="http://schemas.microsoft.com/office/drawing/2014/main" id="{FB869A5D-9EB8-7B83-6E7D-34600621067A}"/>
                    </a:ext>
                  </a:extLst>
                </p:cNvPr>
                <p:cNvPicPr/>
                <p:nvPr/>
              </p:nvPicPr>
              <p:blipFill>
                <a:blip r:embed="rId1317"/>
                <a:stretch>
                  <a:fillRect/>
                </a:stretch>
              </p:blipFill>
              <p:spPr>
                <a:xfrm>
                  <a:off x="10618380" y="4752278"/>
                  <a:ext cx="993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8">
              <p14:nvContentPartPr>
                <p14:cNvPr id="848" name="Ink 847">
                  <a:extLst>
                    <a:ext uri="{FF2B5EF4-FFF2-40B4-BE49-F238E27FC236}">
                      <a16:creationId xmlns:a16="http://schemas.microsoft.com/office/drawing/2014/main" id="{578A416D-1550-3D14-61B7-75613C5D3925}"/>
                    </a:ext>
                  </a:extLst>
                </p14:cNvPr>
                <p14:cNvContentPartPr/>
                <p14:nvPr/>
              </p14:nvContentPartPr>
              <p14:xfrm>
                <a:off x="10709460" y="4693238"/>
                <a:ext cx="225720" cy="130680"/>
              </p14:xfrm>
            </p:contentPart>
          </mc:Choice>
          <mc:Fallback xmlns="">
            <p:pic>
              <p:nvPicPr>
                <p:cNvPr id="848" name="Ink 847">
                  <a:extLst>
                    <a:ext uri="{FF2B5EF4-FFF2-40B4-BE49-F238E27FC236}">
                      <a16:creationId xmlns:a16="http://schemas.microsoft.com/office/drawing/2014/main" id="{578A416D-1550-3D14-61B7-75613C5D3925}"/>
                    </a:ext>
                  </a:extLst>
                </p:cNvPr>
                <p:cNvPicPr/>
                <p:nvPr/>
              </p:nvPicPr>
              <p:blipFill>
                <a:blip r:embed="rId1319"/>
                <a:stretch>
                  <a:fillRect/>
                </a:stretch>
              </p:blipFill>
              <p:spPr>
                <a:xfrm>
                  <a:off x="10703340" y="4687118"/>
                  <a:ext cx="237960" cy="14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9" name="Group 858">
            <a:extLst>
              <a:ext uri="{FF2B5EF4-FFF2-40B4-BE49-F238E27FC236}">
                <a16:creationId xmlns:a16="http://schemas.microsoft.com/office/drawing/2014/main" id="{F5C22376-C097-AC95-849F-B335349133C5}"/>
              </a:ext>
            </a:extLst>
          </p:cNvPr>
          <p:cNvGrpSpPr/>
          <p:nvPr/>
        </p:nvGrpSpPr>
        <p:grpSpPr>
          <a:xfrm>
            <a:off x="11006820" y="4536278"/>
            <a:ext cx="929520" cy="444960"/>
            <a:chOff x="11006820" y="4536278"/>
            <a:chExt cx="929520" cy="44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0">
              <p14:nvContentPartPr>
                <p14:cNvPr id="850" name="Ink 849">
                  <a:extLst>
                    <a:ext uri="{FF2B5EF4-FFF2-40B4-BE49-F238E27FC236}">
                      <a16:creationId xmlns:a16="http://schemas.microsoft.com/office/drawing/2014/main" id="{24B96375-8B95-01A2-2466-A25CE18A15E0}"/>
                    </a:ext>
                  </a:extLst>
                </p14:cNvPr>
                <p14:cNvContentPartPr/>
                <p14:nvPr/>
              </p14:nvContentPartPr>
              <p14:xfrm>
                <a:off x="11006820" y="4536278"/>
                <a:ext cx="187200" cy="272160"/>
              </p14:xfrm>
            </p:contentPart>
          </mc:Choice>
          <mc:Fallback xmlns="">
            <p:pic>
              <p:nvPicPr>
                <p:cNvPr id="850" name="Ink 849">
                  <a:extLst>
                    <a:ext uri="{FF2B5EF4-FFF2-40B4-BE49-F238E27FC236}">
                      <a16:creationId xmlns:a16="http://schemas.microsoft.com/office/drawing/2014/main" id="{24B96375-8B95-01A2-2466-A25CE18A15E0}"/>
                    </a:ext>
                  </a:extLst>
                </p:cNvPr>
                <p:cNvPicPr/>
                <p:nvPr/>
              </p:nvPicPr>
              <p:blipFill>
                <a:blip r:embed="rId1321"/>
                <a:stretch>
                  <a:fillRect/>
                </a:stretch>
              </p:blipFill>
              <p:spPr>
                <a:xfrm>
                  <a:off x="11000700" y="4530158"/>
                  <a:ext cx="1994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2">
              <p14:nvContentPartPr>
                <p14:cNvPr id="851" name="Ink 850">
                  <a:extLst>
                    <a:ext uri="{FF2B5EF4-FFF2-40B4-BE49-F238E27FC236}">
                      <a16:creationId xmlns:a16="http://schemas.microsoft.com/office/drawing/2014/main" id="{E832CBEF-35A5-8AAC-C9B8-3B3B56B3669D}"/>
                    </a:ext>
                  </a:extLst>
                </p14:cNvPr>
                <p14:cNvContentPartPr/>
                <p14:nvPr/>
              </p14:nvContentPartPr>
              <p14:xfrm>
                <a:off x="11241540" y="4708358"/>
                <a:ext cx="100080" cy="102600"/>
              </p14:xfrm>
            </p:contentPart>
          </mc:Choice>
          <mc:Fallback xmlns="">
            <p:pic>
              <p:nvPicPr>
                <p:cNvPr id="851" name="Ink 850">
                  <a:extLst>
                    <a:ext uri="{FF2B5EF4-FFF2-40B4-BE49-F238E27FC236}">
                      <a16:creationId xmlns:a16="http://schemas.microsoft.com/office/drawing/2014/main" id="{E832CBEF-35A5-8AAC-C9B8-3B3B56B3669D}"/>
                    </a:ext>
                  </a:extLst>
                </p:cNvPr>
                <p:cNvPicPr/>
                <p:nvPr/>
              </p:nvPicPr>
              <p:blipFill>
                <a:blip r:embed="rId1323"/>
                <a:stretch>
                  <a:fillRect/>
                </a:stretch>
              </p:blipFill>
              <p:spPr>
                <a:xfrm>
                  <a:off x="11235420" y="4702238"/>
                  <a:ext cx="1123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4">
              <p14:nvContentPartPr>
                <p14:cNvPr id="853" name="Ink 852">
                  <a:extLst>
                    <a:ext uri="{FF2B5EF4-FFF2-40B4-BE49-F238E27FC236}">
                      <a16:creationId xmlns:a16="http://schemas.microsoft.com/office/drawing/2014/main" id="{83C6F4E9-C2F1-04E2-F9C5-35313ACDBD45}"/>
                    </a:ext>
                  </a:extLst>
                </p14:cNvPr>
                <p14:cNvContentPartPr/>
                <p14:nvPr/>
              </p14:nvContentPartPr>
              <p14:xfrm>
                <a:off x="11348820" y="4675958"/>
                <a:ext cx="105480" cy="247320"/>
              </p14:xfrm>
            </p:contentPart>
          </mc:Choice>
          <mc:Fallback xmlns="">
            <p:pic>
              <p:nvPicPr>
                <p:cNvPr id="853" name="Ink 852">
                  <a:extLst>
                    <a:ext uri="{FF2B5EF4-FFF2-40B4-BE49-F238E27FC236}">
                      <a16:creationId xmlns:a16="http://schemas.microsoft.com/office/drawing/2014/main" id="{83C6F4E9-C2F1-04E2-F9C5-35313ACDBD45}"/>
                    </a:ext>
                  </a:extLst>
                </p:cNvPr>
                <p:cNvPicPr/>
                <p:nvPr/>
              </p:nvPicPr>
              <p:blipFill>
                <a:blip r:embed="rId1325"/>
                <a:stretch>
                  <a:fillRect/>
                </a:stretch>
              </p:blipFill>
              <p:spPr>
                <a:xfrm>
                  <a:off x="11342700" y="4669838"/>
                  <a:ext cx="1177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6">
              <p14:nvContentPartPr>
                <p14:cNvPr id="854" name="Ink 853">
                  <a:extLst>
                    <a:ext uri="{FF2B5EF4-FFF2-40B4-BE49-F238E27FC236}">
                      <a16:creationId xmlns:a16="http://schemas.microsoft.com/office/drawing/2014/main" id="{22B11E55-E6F8-D9D1-430E-85029D090E1A}"/>
                    </a:ext>
                  </a:extLst>
                </p14:cNvPr>
                <p14:cNvContentPartPr/>
                <p14:nvPr/>
              </p14:nvContentPartPr>
              <p14:xfrm>
                <a:off x="11468700" y="4700798"/>
                <a:ext cx="111240" cy="75240"/>
              </p14:xfrm>
            </p:contentPart>
          </mc:Choice>
          <mc:Fallback xmlns="">
            <p:pic>
              <p:nvPicPr>
                <p:cNvPr id="854" name="Ink 853">
                  <a:extLst>
                    <a:ext uri="{FF2B5EF4-FFF2-40B4-BE49-F238E27FC236}">
                      <a16:creationId xmlns:a16="http://schemas.microsoft.com/office/drawing/2014/main" id="{22B11E55-E6F8-D9D1-430E-85029D090E1A}"/>
                    </a:ext>
                  </a:extLst>
                </p:cNvPr>
                <p:cNvPicPr/>
                <p:nvPr/>
              </p:nvPicPr>
              <p:blipFill>
                <a:blip r:embed="rId1327"/>
                <a:stretch>
                  <a:fillRect/>
                </a:stretch>
              </p:blipFill>
              <p:spPr>
                <a:xfrm>
                  <a:off x="11462580" y="4694678"/>
                  <a:ext cx="1234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8">
              <p14:nvContentPartPr>
                <p14:cNvPr id="855" name="Ink 854">
                  <a:extLst>
                    <a:ext uri="{FF2B5EF4-FFF2-40B4-BE49-F238E27FC236}">
                      <a16:creationId xmlns:a16="http://schemas.microsoft.com/office/drawing/2014/main" id="{4861FC68-57F8-D811-8F72-8232161E73A7}"/>
                    </a:ext>
                  </a:extLst>
                </p14:cNvPr>
                <p14:cNvContentPartPr/>
                <p14:nvPr/>
              </p14:nvContentPartPr>
              <p14:xfrm>
                <a:off x="11507580" y="4596398"/>
                <a:ext cx="22680" cy="67680"/>
              </p14:xfrm>
            </p:contentPart>
          </mc:Choice>
          <mc:Fallback xmlns="">
            <p:pic>
              <p:nvPicPr>
                <p:cNvPr id="855" name="Ink 854">
                  <a:extLst>
                    <a:ext uri="{FF2B5EF4-FFF2-40B4-BE49-F238E27FC236}">
                      <a16:creationId xmlns:a16="http://schemas.microsoft.com/office/drawing/2014/main" id="{4861FC68-57F8-D811-8F72-8232161E73A7}"/>
                    </a:ext>
                  </a:extLst>
                </p:cNvPr>
                <p:cNvPicPr/>
                <p:nvPr/>
              </p:nvPicPr>
              <p:blipFill>
                <a:blip r:embed="rId1329"/>
                <a:stretch>
                  <a:fillRect/>
                </a:stretch>
              </p:blipFill>
              <p:spPr>
                <a:xfrm>
                  <a:off x="11501460" y="4590278"/>
                  <a:ext cx="349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0">
              <p14:nvContentPartPr>
                <p14:cNvPr id="856" name="Ink 855">
                  <a:extLst>
                    <a:ext uri="{FF2B5EF4-FFF2-40B4-BE49-F238E27FC236}">
                      <a16:creationId xmlns:a16="http://schemas.microsoft.com/office/drawing/2014/main" id="{227CD5B5-3798-7460-8957-30FFACEF3A06}"/>
                    </a:ext>
                  </a:extLst>
                </p14:cNvPr>
                <p14:cNvContentPartPr/>
                <p14:nvPr/>
              </p14:nvContentPartPr>
              <p14:xfrm>
                <a:off x="11564820" y="4643558"/>
                <a:ext cx="16920" cy="65160"/>
              </p14:xfrm>
            </p:contentPart>
          </mc:Choice>
          <mc:Fallback xmlns="">
            <p:pic>
              <p:nvPicPr>
                <p:cNvPr id="856" name="Ink 855">
                  <a:extLst>
                    <a:ext uri="{FF2B5EF4-FFF2-40B4-BE49-F238E27FC236}">
                      <a16:creationId xmlns:a16="http://schemas.microsoft.com/office/drawing/2014/main" id="{227CD5B5-3798-7460-8957-30FFACEF3A06}"/>
                    </a:ext>
                  </a:extLst>
                </p:cNvPr>
                <p:cNvPicPr/>
                <p:nvPr/>
              </p:nvPicPr>
              <p:blipFill>
                <a:blip r:embed="rId1331"/>
                <a:stretch>
                  <a:fillRect/>
                </a:stretch>
              </p:blipFill>
              <p:spPr>
                <a:xfrm>
                  <a:off x="11558700" y="4637438"/>
                  <a:ext cx="291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2">
              <p14:nvContentPartPr>
                <p14:cNvPr id="857" name="Ink 856">
                  <a:extLst>
                    <a:ext uri="{FF2B5EF4-FFF2-40B4-BE49-F238E27FC236}">
                      <a16:creationId xmlns:a16="http://schemas.microsoft.com/office/drawing/2014/main" id="{214E30EC-F57D-5A3B-0398-B68EED5AFDD2}"/>
                    </a:ext>
                  </a:extLst>
                </p14:cNvPr>
                <p14:cNvContentPartPr/>
                <p14:nvPr/>
              </p14:nvContentPartPr>
              <p14:xfrm>
                <a:off x="11498940" y="4673438"/>
                <a:ext cx="212040" cy="307800"/>
              </p14:xfrm>
            </p:contentPart>
          </mc:Choice>
          <mc:Fallback xmlns="">
            <p:pic>
              <p:nvPicPr>
                <p:cNvPr id="857" name="Ink 856">
                  <a:extLst>
                    <a:ext uri="{FF2B5EF4-FFF2-40B4-BE49-F238E27FC236}">
                      <a16:creationId xmlns:a16="http://schemas.microsoft.com/office/drawing/2014/main" id="{214E30EC-F57D-5A3B-0398-B68EED5AFDD2}"/>
                    </a:ext>
                  </a:extLst>
                </p:cNvPr>
                <p:cNvPicPr/>
                <p:nvPr/>
              </p:nvPicPr>
              <p:blipFill>
                <a:blip r:embed="rId1333"/>
                <a:stretch>
                  <a:fillRect/>
                </a:stretch>
              </p:blipFill>
              <p:spPr>
                <a:xfrm>
                  <a:off x="11492820" y="4667318"/>
                  <a:ext cx="2242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4">
              <p14:nvContentPartPr>
                <p14:cNvPr id="858" name="Ink 857">
                  <a:extLst>
                    <a:ext uri="{FF2B5EF4-FFF2-40B4-BE49-F238E27FC236}">
                      <a16:creationId xmlns:a16="http://schemas.microsoft.com/office/drawing/2014/main" id="{02DBE4B7-9EF8-CB24-EA03-A9DD75D09C2D}"/>
                    </a:ext>
                  </a:extLst>
                </p14:cNvPr>
                <p14:cNvContentPartPr/>
                <p14:nvPr/>
              </p14:nvContentPartPr>
              <p14:xfrm>
                <a:off x="11719980" y="4680998"/>
                <a:ext cx="216360" cy="102600"/>
              </p14:xfrm>
            </p:contentPart>
          </mc:Choice>
          <mc:Fallback xmlns="">
            <p:pic>
              <p:nvPicPr>
                <p:cNvPr id="858" name="Ink 857">
                  <a:extLst>
                    <a:ext uri="{FF2B5EF4-FFF2-40B4-BE49-F238E27FC236}">
                      <a16:creationId xmlns:a16="http://schemas.microsoft.com/office/drawing/2014/main" id="{02DBE4B7-9EF8-CB24-EA03-A9DD75D09C2D}"/>
                    </a:ext>
                  </a:extLst>
                </p:cNvPr>
                <p:cNvPicPr/>
                <p:nvPr/>
              </p:nvPicPr>
              <p:blipFill>
                <a:blip r:embed="rId1335"/>
                <a:stretch>
                  <a:fillRect/>
                </a:stretch>
              </p:blipFill>
              <p:spPr>
                <a:xfrm>
                  <a:off x="11713860" y="4674878"/>
                  <a:ext cx="22860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5" name="Group 864">
            <a:extLst>
              <a:ext uri="{FF2B5EF4-FFF2-40B4-BE49-F238E27FC236}">
                <a16:creationId xmlns:a16="http://schemas.microsoft.com/office/drawing/2014/main" id="{7A2CF24D-4FA3-1143-8FEE-70B7AA151394}"/>
              </a:ext>
            </a:extLst>
          </p:cNvPr>
          <p:cNvGrpSpPr/>
          <p:nvPr/>
        </p:nvGrpSpPr>
        <p:grpSpPr>
          <a:xfrm>
            <a:off x="7528860" y="5177078"/>
            <a:ext cx="421200" cy="167760"/>
            <a:chOff x="7528860" y="5177078"/>
            <a:chExt cx="421200" cy="16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6">
              <p14:nvContentPartPr>
                <p14:cNvPr id="860" name="Ink 859">
                  <a:extLst>
                    <a:ext uri="{FF2B5EF4-FFF2-40B4-BE49-F238E27FC236}">
                      <a16:creationId xmlns:a16="http://schemas.microsoft.com/office/drawing/2014/main" id="{04D93AD4-8FE4-CC5B-98F2-10C20EF36429}"/>
                    </a:ext>
                  </a:extLst>
                </p14:cNvPr>
                <p14:cNvContentPartPr/>
                <p14:nvPr/>
              </p14:nvContentPartPr>
              <p14:xfrm>
                <a:off x="7528860" y="5251958"/>
                <a:ext cx="150120" cy="92880"/>
              </p14:xfrm>
            </p:contentPart>
          </mc:Choice>
          <mc:Fallback xmlns="">
            <p:pic>
              <p:nvPicPr>
                <p:cNvPr id="860" name="Ink 859">
                  <a:extLst>
                    <a:ext uri="{FF2B5EF4-FFF2-40B4-BE49-F238E27FC236}">
                      <a16:creationId xmlns:a16="http://schemas.microsoft.com/office/drawing/2014/main" id="{04D93AD4-8FE4-CC5B-98F2-10C20EF36429}"/>
                    </a:ext>
                  </a:extLst>
                </p:cNvPr>
                <p:cNvPicPr/>
                <p:nvPr/>
              </p:nvPicPr>
              <p:blipFill>
                <a:blip r:embed="rId1337"/>
                <a:stretch>
                  <a:fillRect/>
                </a:stretch>
              </p:blipFill>
              <p:spPr>
                <a:xfrm>
                  <a:off x="7522740" y="5245838"/>
                  <a:ext cx="1623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8">
              <p14:nvContentPartPr>
                <p14:cNvPr id="861" name="Ink 860">
                  <a:extLst>
                    <a:ext uri="{FF2B5EF4-FFF2-40B4-BE49-F238E27FC236}">
                      <a16:creationId xmlns:a16="http://schemas.microsoft.com/office/drawing/2014/main" id="{345F0E8B-8C74-FF97-7E6D-346EC8F64725}"/>
                    </a:ext>
                  </a:extLst>
                </p14:cNvPr>
                <p14:cNvContentPartPr/>
                <p14:nvPr/>
              </p14:nvContentPartPr>
              <p14:xfrm>
                <a:off x="7739460" y="5279318"/>
                <a:ext cx="2160" cy="57600"/>
              </p14:xfrm>
            </p:contentPart>
          </mc:Choice>
          <mc:Fallback xmlns="">
            <p:pic>
              <p:nvPicPr>
                <p:cNvPr id="861" name="Ink 860">
                  <a:extLst>
                    <a:ext uri="{FF2B5EF4-FFF2-40B4-BE49-F238E27FC236}">
                      <a16:creationId xmlns:a16="http://schemas.microsoft.com/office/drawing/2014/main" id="{345F0E8B-8C74-FF97-7E6D-346EC8F64725}"/>
                    </a:ext>
                  </a:extLst>
                </p:cNvPr>
                <p:cNvPicPr/>
                <p:nvPr/>
              </p:nvPicPr>
              <p:blipFill>
                <a:blip r:embed="rId1339"/>
                <a:stretch>
                  <a:fillRect/>
                </a:stretch>
              </p:blipFill>
              <p:spPr>
                <a:xfrm>
                  <a:off x="7733340" y="5273198"/>
                  <a:ext cx="144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0">
              <p14:nvContentPartPr>
                <p14:cNvPr id="862" name="Ink 861">
                  <a:extLst>
                    <a:ext uri="{FF2B5EF4-FFF2-40B4-BE49-F238E27FC236}">
                      <a16:creationId xmlns:a16="http://schemas.microsoft.com/office/drawing/2014/main" id="{CAFF3D26-8A8B-A493-2731-216F104D79DA}"/>
                    </a:ext>
                  </a:extLst>
                </p14:cNvPr>
                <p14:cNvContentPartPr/>
                <p14:nvPr/>
              </p14:nvContentPartPr>
              <p14:xfrm>
                <a:off x="7687620" y="5177078"/>
                <a:ext cx="157320" cy="35280"/>
              </p14:xfrm>
            </p:contentPart>
          </mc:Choice>
          <mc:Fallback xmlns="">
            <p:pic>
              <p:nvPicPr>
                <p:cNvPr id="862" name="Ink 861">
                  <a:extLst>
                    <a:ext uri="{FF2B5EF4-FFF2-40B4-BE49-F238E27FC236}">
                      <a16:creationId xmlns:a16="http://schemas.microsoft.com/office/drawing/2014/main" id="{CAFF3D26-8A8B-A493-2731-216F104D79DA}"/>
                    </a:ext>
                  </a:extLst>
                </p:cNvPr>
                <p:cNvPicPr/>
                <p:nvPr/>
              </p:nvPicPr>
              <p:blipFill>
                <a:blip r:embed="rId1341"/>
                <a:stretch>
                  <a:fillRect/>
                </a:stretch>
              </p:blipFill>
              <p:spPr>
                <a:xfrm>
                  <a:off x="7681500" y="5170958"/>
                  <a:ext cx="1695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2">
              <p14:nvContentPartPr>
                <p14:cNvPr id="863" name="Ink 862">
                  <a:extLst>
                    <a:ext uri="{FF2B5EF4-FFF2-40B4-BE49-F238E27FC236}">
                      <a16:creationId xmlns:a16="http://schemas.microsoft.com/office/drawing/2014/main" id="{E94833D8-7C5A-5FD1-BF4A-689515FCFBC7}"/>
                    </a:ext>
                  </a:extLst>
                </p14:cNvPr>
                <p14:cNvContentPartPr/>
                <p14:nvPr/>
              </p14:nvContentPartPr>
              <p14:xfrm>
                <a:off x="7777980" y="5202278"/>
                <a:ext cx="172080" cy="27720"/>
              </p14:xfrm>
            </p:contentPart>
          </mc:Choice>
          <mc:Fallback xmlns="">
            <p:pic>
              <p:nvPicPr>
                <p:cNvPr id="863" name="Ink 862">
                  <a:extLst>
                    <a:ext uri="{FF2B5EF4-FFF2-40B4-BE49-F238E27FC236}">
                      <a16:creationId xmlns:a16="http://schemas.microsoft.com/office/drawing/2014/main" id="{E94833D8-7C5A-5FD1-BF4A-689515FCFBC7}"/>
                    </a:ext>
                  </a:extLst>
                </p:cNvPr>
                <p:cNvPicPr/>
                <p:nvPr/>
              </p:nvPicPr>
              <p:blipFill>
                <a:blip r:embed="rId1343"/>
                <a:stretch>
                  <a:fillRect/>
                </a:stretch>
              </p:blipFill>
              <p:spPr>
                <a:xfrm>
                  <a:off x="7771860" y="5196158"/>
                  <a:ext cx="1843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4">
              <p14:nvContentPartPr>
                <p14:cNvPr id="864" name="Ink 863">
                  <a:extLst>
                    <a:ext uri="{FF2B5EF4-FFF2-40B4-BE49-F238E27FC236}">
                      <a16:creationId xmlns:a16="http://schemas.microsoft.com/office/drawing/2014/main" id="{2AE6B9D8-940E-76D1-A377-76F86047FC5E}"/>
                    </a:ext>
                  </a:extLst>
                </p14:cNvPr>
                <p14:cNvContentPartPr/>
                <p14:nvPr/>
              </p14:nvContentPartPr>
              <p14:xfrm>
                <a:off x="7849980" y="5189678"/>
                <a:ext cx="83520" cy="140400"/>
              </p14:xfrm>
            </p:contentPart>
          </mc:Choice>
          <mc:Fallback xmlns="">
            <p:pic>
              <p:nvPicPr>
                <p:cNvPr id="864" name="Ink 863">
                  <a:extLst>
                    <a:ext uri="{FF2B5EF4-FFF2-40B4-BE49-F238E27FC236}">
                      <a16:creationId xmlns:a16="http://schemas.microsoft.com/office/drawing/2014/main" id="{2AE6B9D8-940E-76D1-A377-76F86047FC5E}"/>
                    </a:ext>
                  </a:extLst>
                </p:cNvPr>
                <p:cNvPicPr/>
                <p:nvPr/>
              </p:nvPicPr>
              <p:blipFill>
                <a:blip r:embed="rId1345"/>
                <a:stretch>
                  <a:fillRect/>
                </a:stretch>
              </p:blipFill>
              <p:spPr>
                <a:xfrm>
                  <a:off x="7843860" y="5183558"/>
                  <a:ext cx="95760" cy="15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5" name="Group 874">
            <a:extLst>
              <a:ext uri="{FF2B5EF4-FFF2-40B4-BE49-F238E27FC236}">
                <a16:creationId xmlns:a16="http://schemas.microsoft.com/office/drawing/2014/main" id="{E561F7A5-1314-C8DC-317B-B00CFF833D30}"/>
              </a:ext>
            </a:extLst>
          </p:cNvPr>
          <p:cNvGrpSpPr/>
          <p:nvPr/>
        </p:nvGrpSpPr>
        <p:grpSpPr>
          <a:xfrm>
            <a:off x="8136180" y="5102558"/>
            <a:ext cx="1066680" cy="406440"/>
            <a:chOff x="8136180" y="5102558"/>
            <a:chExt cx="1066680" cy="40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6">
              <p14:nvContentPartPr>
                <p14:cNvPr id="866" name="Ink 865">
                  <a:extLst>
                    <a:ext uri="{FF2B5EF4-FFF2-40B4-BE49-F238E27FC236}">
                      <a16:creationId xmlns:a16="http://schemas.microsoft.com/office/drawing/2014/main" id="{0050AF9B-6FD0-B2A5-E0D1-92A921B6E2C3}"/>
                    </a:ext>
                  </a:extLst>
                </p14:cNvPr>
                <p14:cNvContentPartPr/>
                <p14:nvPr/>
              </p14:nvContentPartPr>
              <p14:xfrm>
                <a:off x="8136180" y="5154758"/>
                <a:ext cx="170640" cy="177840"/>
              </p14:xfrm>
            </p:contentPart>
          </mc:Choice>
          <mc:Fallback xmlns="">
            <p:pic>
              <p:nvPicPr>
                <p:cNvPr id="866" name="Ink 865">
                  <a:extLst>
                    <a:ext uri="{FF2B5EF4-FFF2-40B4-BE49-F238E27FC236}">
                      <a16:creationId xmlns:a16="http://schemas.microsoft.com/office/drawing/2014/main" id="{0050AF9B-6FD0-B2A5-E0D1-92A921B6E2C3}"/>
                    </a:ext>
                  </a:extLst>
                </p:cNvPr>
                <p:cNvPicPr/>
                <p:nvPr/>
              </p:nvPicPr>
              <p:blipFill>
                <a:blip r:embed="rId1347"/>
                <a:stretch>
                  <a:fillRect/>
                </a:stretch>
              </p:blipFill>
              <p:spPr>
                <a:xfrm>
                  <a:off x="8130060" y="5148638"/>
                  <a:ext cx="1828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8">
              <p14:nvContentPartPr>
                <p14:cNvPr id="867" name="Ink 866">
                  <a:extLst>
                    <a:ext uri="{FF2B5EF4-FFF2-40B4-BE49-F238E27FC236}">
                      <a16:creationId xmlns:a16="http://schemas.microsoft.com/office/drawing/2014/main" id="{541F6E1D-BDEC-777B-6A70-4FC68D7C51CB}"/>
                    </a:ext>
                  </a:extLst>
                </p14:cNvPr>
                <p14:cNvContentPartPr/>
                <p14:nvPr/>
              </p14:nvContentPartPr>
              <p14:xfrm>
                <a:off x="8334180" y="5239718"/>
                <a:ext cx="120600" cy="90000"/>
              </p14:xfrm>
            </p:contentPart>
          </mc:Choice>
          <mc:Fallback xmlns="">
            <p:pic>
              <p:nvPicPr>
                <p:cNvPr id="867" name="Ink 866">
                  <a:extLst>
                    <a:ext uri="{FF2B5EF4-FFF2-40B4-BE49-F238E27FC236}">
                      <a16:creationId xmlns:a16="http://schemas.microsoft.com/office/drawing/2014/main" id="{541F6E1D-BDEC-777B-6A70-4FC68D7C51CB}"/>
                    </a:ext>
                  </a:extLst>
                </p:cNvPr>
                <p:cNvPicPr/>
                <p:nvPr/>
              </p:nvPicPr>
              <p:blipFill>
                <a:blip r:embed="rId1349"/>
                <a:stretch>
                  <a:fillRect/>
                </a:stretch>
              </p:blipFill>
              <p:spPr>
                <a:xfrm>
                  <a:off x="8328060" y="5233598"/>
                  <a:ext cx="1328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0">
              <p14:nvContentPartPr>
                <p14:cNvPr id="868" name="Ink 867">
                  <a:extLst>
                    <a:ext uri="{FF2B5EF4-FFF2-40B4-BE49-F238E27FC236}">
                      <a16:creationId xmlns:a16="http://schemas.microsoft.com/office/drawing/2014/main" id="{12597FB2-0343-5E8D-C865-DF8FE2E079DE}"/>
                    </a:ext>
                  </a:extLst>
                </p14:cNvPr>
                <p14:cNvContentPartPr/>
                <p14:nvPr/>
              </p14:nvContentPartPr>
              <p14:xfrm>
                <a:off x="8487540" y="5229638"/>
                <a:ext cx="100080" cy="82800"/>
              </p14:xfrm>
            </p:contentPart>
          </mc:Choice>
          <mc:Fallback xmlns="">
            <p:pic>
              <p:nvPicPr>
                <p:cNvPr id="868" name="Ink 867">
                  <a:extLst>
                    <a:ext uri="{FF2B5EF4-FFF2-40B4-BE49-F238E27FC236}">
                      <a16:creationId xmlns:a16="http://schemas.microsoft.com/office/drawing/2014/main" id="{12597FB2-0343-5E8D-C865-DF8FE2E079DE}"/>
                    </a:ext>
                  </a:extLst>
                </p:cNvPr>
                <p:cNvPicPr/>
                <p:nvPr/>
              </p:nvPicPr>
              <p:blipFill>
                <a:blip r:embed="rId1351"/>
                <a:stretch>
                  <a:fillRect/>
                </a:stretch>
              </p:blipFill>
              <p:spPr>
                <a:xfrm>
                  <a:off x="8481420" y="5223518"/>
                  <a:ext cx="1123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2">
              <p14:nvContentPartPr>
                <p14:cNvPr id="869" name="Ink 868">
                  <a:extLst>
                    <a:ext uri="{FF2B5EF4-FFF2-40B4-BE49-F238E27FC236}">
                      <a16:creationId xmlns:a16="http://schemas.microsoft.com/office/drawing/2014/main" id="{84C212ED-3568-28F8-FBF1-291D11BC2FCB}"/>
                    </a:ext>
                  </a:extLst>
                </p14:cNvPr>
                <p14:cNvContentPartPr/>
                <p14:nvPr/>
              </p14:nvContentPartPr>
              <p14:xfrm>
                <a:off x="8587260" y="5159798"/>
                <a:ext cx="107640" cy="140400"/>
              </p14:xfrm>
            </p:contentPart>
          </mc:Choice>
          <mc:Fallback xmlns="">
            <p:pic>
              <p:nvPicPr>
                <p:cNvPr id="869" name="Ink 868">
                  <a:extLst>
                    <a:ext uri="{FF2B5EF4-FFF2-40B4-BE49-F238E27FC236}">
                      <a16:creationId xmlns:a16="http://schemas.microsoft.com/office/drawing/2014/main" id="{84C212ED-3568-28F8-FBF1-291D11BC2FCB}"/>
                    </a:ext>
                  </a:extLst>
                </p:cNvPr>
                <p:cNvPicPr/>
                <p:nvPr/>
              </p:nvPicPr>
              <p:blipFill>
                <a:blip r:embed="rId1353"/>
                <a:stretch>
                  <a:fillRect/>
                </a:stretch>
              </p:blipFill>
              <p:spPr>
                <a:xfrm>
                  <a:off x="8581140" y="5153678"/>
                  <a:ext cx="1198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4">
              <p14:nvContentPartPr>
                <p14:cNvPr id="870" name="Ink 869">
                  <a:extLst>
                    <a:ext uri="{FF2B5EF4-FFF2-40B4-BE49-F238E27FC236}">
                      <a16:creationId xmlns:a16="http://schemas.microsoft.com/office/drawing/2014/main" id="{6E173266-ECDF-87AE-8BA4-1FAB69323B64}"/>
                    </a:ext>
                  </a:extLst>
                </p14:cNvPr>
                <p14:cNvContentPartPr/>
                <p14:nvPr/>
              </p14:nvContentPartPr>
              <p14:xfrm>
                <a:off x="8749620" y="5102558"/>
                <a:ext cx="83520" cy="331920"/>
              </p14:xfrm>
            </p:contentPart>
          </mc:Choice>
          <mc:Fallback xmlns="">
            <p:pic>
              <p:nvPicPr>
                <p:cNvPr id="870" name="Ink 869">
                  <a:extLst>
                    <a:ext uri="{FF2B5EF4-FFF2-40B4-BE49-F238E27FC236}">
                      <a16:creationId xmlns:a16="http://schemas.microsoft.com/office/drawing/2014/main" id="{6E173266-ECDF-87AE-8BA4-1FAB69323B64}"/>
                    </a:ext>
                  </a:extLst>
                </p:cNvPr>
                <p:cNvPicPr/>
                <p:nvPr/>
              </p:nvPicPr>
              <p:blipFill>
                <a:blip r:embed="rId1355"/>
                <a:stretch>
                  <a:fillRect/>
                </a:stretch>
              </p:blipFill>
              <p:spPr>
                <a:xfrm>
                  <a:off x="8743500" y="5096438"/>
                  <a:ext cx="9576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6">
              <p14:nvContentPartPr>
                <p14:cNvPr id="871" name="Ink 870">
                  <a:extLst>
                    <a:ext uri="{FF2B5EF4-FFF2-40B4-BE49-F238E27FC236}">
                      <a16:creationId xmlns:a16="http://schemas.microsoft.com/office/drawing/2014/main" id="{1C261B79-CD31-37C7-5401-EA9C4A1F265C}"/>
                    </a:ext>
                  </a:extLst>
                </p14:cNvPr>
                <p14:cNvContentPartPr/>
                <p14:nvPr/>
              </p14:nvContentPartPr>
              <p14:xfrm>
                <a:off x="8690580" y="5189678"/>
                <a:ext cx="127800" cy="52560"/>
              </p14:xfrm>
            </p:contentPart>
          </mc:Choice>
          <mc:Fallback xmlns="">
            <p:pic>
              <p:nvPicPr>
                <p:cNvPr id="871" name="Ink 870">
                  <a:extLst>
                    <a:ext uri="{FF2B5EF4-FFF2-40B4-BE49-F238E27FC236}">
                      <a16:creationId xmlns:a16="http://schemas.microsoft.com/office/drawing/2014/main" id="{1C261B79-CD31-37C7-5401-EA9C4A1F265C}"/>
                    </a:ext>
                  </a:extLst>
                </p:cNvPr>
                <p:cNvPicPr/>
                <p:nvPr/>
              </p:nvPicPr>
              <p:blipFill>
                <a:blip r:embed="rId1357"/>
                <a:stretch>
                  <a:fillRect/>
                </a:stretch>
              </p:blipFill>
              <p:spPr>
                <a:xfrm>
                  <a:off x="8684460" y="5183558"/>
                  <a:ext cx="1400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8">
              <p14:nvContentPartPr>
                <p14:cNvPr id="872" name="Ink 871">
                  <a:extLst>
                    <a:ext uri="{FF2B5EF4-FFF2-40B4-BE49-F238E27FC236}">
                      <a16:creationId xmlns:a16="http://schemas.microsoft.com/office/drawing/2014/main" id="{12A71F71-44C8-C9E2-CC8C-6241A5AA9F1E}"/>
                    </a:ext>
                  </a:extLst>
                </p14:cNvPr>
                <p14:cNvContentPartPr/>
                <p14:nvPr/>
              </p14:nvContentPartPr>
              <p14:xfrm>
                <a:off x="8848980" y="5159798"/>
                <a:ext cx="106200" cy="127800"/>
              </p14:xfrm>
            </p:contentPart>
          </mc:Choice>
          <mc:Fallback xmlns="">
            <p:pic>
              <p:nvPicPr>
                <p:cNvPr id="872" name="Ink 871">
                  <a:extLst>
                    <a:ext uri="{FF2B5EF4-FFF2-40B4-BE49-F238E27FC236}">
                      <a16:creationId xmlns:a16="http://schemas.microsoft.com/office/drawing/2014/main" id="{12A71F71-44C8-C9E2-CC8C-6241A5AA9F1E}"/>
                    </a:ext>
                  </a:extLst>
                </p:cNvPr>
                <p:cNvPicPr/>
                <p:nvPr/>
              </p:nvPicPr>
              <p:blipFill>
                <a:blip r:embed="rId1359"/>
                <a:stretch>
                  <a:fillRect/>
                </a:stretch>
              </p:blipFill>
              <p:spPr>
                <a:xfrm>
                  <a:off x="8842860" y="5153678"/>
                  <a:ext cx="1184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0">
              <p14:nvContentPartPr>
                <p14:cNvPr id="873" name="Ink 872">
                  <a:extLst>
                    <a:ext uri="{FF2B5EF4-FFF2-40B4-BE49-F238E27FC236}">
                      <a16:creationId xmlns:a16="http://schemas.microsoft.com/office/drawing/2014/main" id="{2514B34F-E52B-EFE4-974B-E5DB4D9F9323}"/>
                    </a:ext>
                  </a:extLst>
                </p14:cNvPr>
                <p14:cNvContentPartPr/>
                <p14:nvPr/>
              </p14:nvContentPartPr>
              <p14:xfrm>
                <a:off x="8938260" y="5219558"/>
                <a:ext cx="114840" cy="289440"/>
              </p14:xfrm>
            </p:contentPart>
          </mc:Choice>
          <mc:Fallback xmlns="">
            <p:pic>
              <p:nvPicPr>
                <p:cNvPr id="873" name="Ink 872">
                  <a:extLst>
                    <a:ext uri="{FF2B5EF4-FFF2-40B4-BE49-F238E27FC236}">
                      <a16:creationId xmlns:a16="http://schemas.microsoft.com/office/drawing/2014/main" id="{2514B34F-E52B-EFE4-974B-E5DB4D9F9323}"/>
                    </a:ext>
                  </a:extLst>
                </p:cNvPr>
                <p:cNvPicPr/>
                <p:nvPr/>
              </p:nvPicPr>
              <p:blipFill>
                <a:blip r:embed="rId1361"/>
                <a:stretch>
                  <a:fillRect/>
                </a:stretch>
              </p:blipFill>
              <p:spPr>
                <a:xfrm>
                  <a:off x="8932140" y="5213438"/>
                  <a:ext cx="1270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2">
              <p14:nvContentPartPr>
                <p14:cNvPr id="874" name="Ink 873">
                  <a:extLst>
                    <a:ext uri="{FF2B5EF4-FFF2-40B4-BE49-F238E27FC236}">
                      <a16:creationId xmlns:a16="http://schemas.microsoft.com/office/drawing/2014/main" id="{817E04C4-D7B9-600F-34C7-B1A87A9170C5}"/>
                    </a:ext>
                  </a:extLst>
                </p14:cNvPr>
                <p14:cNvContentPartPr/>
                <p14:nvPr/>
              </p14:nvContentPartPr>
              <p14:xfrm>
                <a:off x="9108180" y="5200118"/>
                <a:ext cx="94680" cy="115200"/>
              </p14:xfrm>
            </p:contentPart>
          </mc:Choice>
          <mc:Fallback xmlns="">
            <p:pic>
              <p:nvPicPr>
                <p:cNvPr id="874" name="Ink 873">
                  <a:extLst>
                    <a:ext uri="{FF2B5EF4-FFF2-40B4-BE49-F238E27FC236}">
                      <a16:creationId xmlns:a16="http://schemas.microsoft.com/office/drawing/2014/main" id="{817E04C4-D7B9-600F-34C7-B1A87A9170C5}"/>
                    </a:ext>
                  </a:extLst>
                </p:cNvPr>
                <p:cNvPicPr/>
                <p:nvPr/>
              </p:nvPicPr>
              <p:blipFill>
                <a:blip r:embed="rId1363"/>
                <a:stretch>
                  <a:fillRect/>
                </a:stretch>
              </p:blipFill>
              <p:spPr>
                <a:xfrm>
                  <a:off x="9102060" y="5193998"/>
                  <a:ext cx="106920" cy="12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9" name="Group 888">
            <a:extLst>
              <a:ext uri="{FF2B5EF4-FFF2-40B4-BE49-F238E27FC236}">
                <a16:creationId xmlns:a16="http://schemas.microsoft.com/office/drawing/2014/main" id="{92B03263-1A19-BC0E-35EA-D9EAE1CC7A65}"/>
              </a:ext>
            </a:extLst>
          </p:cNvPr>
          <p:cNvGrpSpPr/>
          <p:nvPr/>
        </p:nvGrpSpPr>
        <p:grpSpPr>
          <a:xfrm>
            <a:off x="7417980" y="5536358"/>
            <a:ext cx="792720" cy="319680"/>
            <a:chOff x="7417980" y="5536358"/>
            <a:chExt cx="792720" cy="31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4">
              <p14:nvContentPartPr>
                <p14:cNvPr id="876" name="Ink 875">
                  <a:extLst>
                    <a:ext uri="{FF2B5EF4-FFF2-40B4-BE49-F238E27FC236}">
                      <a16:creationId xmlns:a16="http://schemas.microsoft.com/office/drawing/2014/main" id="{970CF54F-0CDE-11CB-795C-B367000C487B}"/>
                    </a:ext>
                  </a:extLst>
                </p14:cNvPr>
                <p14:cNvContentPartPr/>
                <p14:nvPr/>
              </p14:nvContentPartPr>
              <p14:xfrm>
                <a:off x="7417980" y="5553638"/>
                <a:ext cx="64440" cy="8640"/>
              </p14:xfrm>
            </p:contentPart>
          </mc:Choice>
          <mc:Fallback xmlns="">
            <p:pic>
              <p:nvPicPr>
                <p:cNvPr id="876" name="Ink 875">
                  <a:extLst>
                    <a:ext uri="{FF2B5EF4-FFF2-40B4-BE49-F238E27FC236}">
                      <a16:creationId xmlns:a16="http://schemas.microsoft.com/office/drawing/2014/main" id="{970CF54F-0CDE-11CB-795C-B367000C487B}"/>
                    </a:ext>
                  </a:extLst>
                </p:cNvPr>
                <p:cNvPicPr/>
                <p:nvPr/>
              </p:nvPicPr>
              <p:blipFill>
                <a:blip r:embed="rId1365"/>
                <a:stretch>
                  <a:fillRect/>
                </a:stretch>
              </p:blipFill>
              <p:spPr>
                <a:xfrm>
                  <a:off x="7411860" y="5547518"/>
                  <a:ext cx="766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6">
              <p14:nvContentPartPr>
                <p14:cNvPr id="877" name="Ink 876">
                  <a:extLst>
                    <a:ext uri="{FF2B5EF4-FFF2-40B4-BE49-F238E27FC236}">
                      <a16:creationId xmlns:a16="http://schemas.microsoft.com/office/drawing/2014/main" id="{513603CB-EB00-2CC1-AC9F-8EBDC03D5C44}"/>
                    </a:ext>
                  </a:extLst>
                </p14:cNvPr>
                <p14:cNvContentPartPr/>
                <p14:nvPr/>
              </p14:nvContentPartPr>
              <p14:xfrm>
                <a:off x="7437780" y="5638598"/>
                <a:ext cx="23040" cy="81360"/>
              </p14:xfrm>
            </p:contentPart>
          </mc:Choice>
          <mc:Fallback xmlns="">
            <p:pic>
              <p:nvPicPr>
                <p:cNvPr id="877" name="Ink 876">
                  <a:extLst>
                    <a:ext uri="{FF2B5EF4-FFF2-40B4-BE49-F238E27FC236}">
                      <a16:creationId xmlns:a16="http://schemas.microsoft.com/office/drawing/2014/main" id="{513603CB-EB00-2CC1-AC9F-8EBDC03D5C44}"/>
                    </a:ext>
                  </a:extLst>
                </p:cNvPr>
                <p:cNvPicPr/>
                <p:nvPr/>
              </p:nvPicPr>
              <p:blipFill>
                <a:blip r:embed="rId1367"/>
                <a:stretch>
                  <a:fillRect/>
                </a:stretch>
              </p:blipFill>
              <p:spPr>
                <a:xfrm>
                  <a:off x="7431660" y="5632478"/>
                  <a:ext cx="352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8">
              <p14:nvContentPartPr>
                <p14:cNvPr id="878" name="Ink 877">
                  <a:extLst>
                    <a:ext uri="{FF2B5EF4-FFF2-40B4-BE49-F238E27FC236}">
                      <a16:creationId xmlns:a16="http://schemas.microsoft.com/office/drawing/2014/main" id="{4F28B201-F4FC-4C94-4F86-FECEB4826636}"/>
                    </a:ext>
                  </a:extLst>
                </p14:cNvPr>
                <p14:cNvContentPartPr/>
                <p14:nvPr/>
              </p14:nvContentPartPr>
              <p14:xfrm>
                <a:off x="7514100" y="5571278"/>
                <a:ext cx="29880" cy="7920"/>
              </p14:xfrm>
            </p:contentPart>
          </mc:Choice>
          <mc:Fallback xmlns="">
            <p:pic>
              <p:nvPicPr>
                <p:cNvPr id="878" name="Ink 877">
                  <a:extLst>
                    <a:ext uri="{FF2B5EF4-FFF2-40B4-BE49-F238E27FC236}">
                      <a16:creationId xmlns:a16="http://schemas.microsoft.com/office/drawing/2014/main" id="{4F28B201-F4FC-4C94-4F86-FECEB4826636}"/>
                    </a:ext>
                  </a:extLst>
                </p:cNvPr>
                <p:cNvPicPr/>
                <p:nvPr/>
              </p:nvPicPr>
              <p:blipFill>
                <a:blip r:embed="rId1369"/>
                <a:stretch>
                  <a:fillRect/>
                </a:stretch>
              </p:blipFill>
              <p:spPr>
                <a:xfrm>
                  <a:off x="7507980" y="5565158"/>
                  <a:ext cx="421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0">
              <p14:nvContentPartPr>
                <p14:cNvPr id="879" name="Ink 878">
                  <a:extLst>
                    <a:ext uri="{FF2B5EF4-FFF2-40B4-BE49-F238E27FC236}">
                      <a16:creationId xmlns:a16="http://schemas.microsoft.com/office/drawing/2014/main" id="{0BEBB9D8-3714-0E77-0CEE-318BCB0AA808}"/>
                    </a:ext>
                  </a:extLst>
                </p14:cNvPr>
                <p14:cNvContentPartPr/>
                <p14:nvPr/>
              </p14:nvContentPartPr>
              <p14:xfrm>
                <a:off x="7521300" y="5658398"/>
                <a:ext cx="7920" cy="42840"/>
              </p14:xfrm>
            </p:contentPart>
          </mc:Choice>
          <mc:Fallback xmlns="">
            <p:pic>
              <p:nvPicPr>
                <p:cNvPr id="879" name="Ink 878">
                  <a:extLst>
                    <a:ext uri="{FF2B5EF4-FFF2-40B4-BE49-F238E27FC236}">
                      <a16:creationId xmlns:a16="http://schemas.microsoft.com/office/drawing/2014/main" id="{0BEBB9D8-3714-0E77-0CEE-318BCB0AA808}"/>
                    </a:ext>
                  </a:extLst>
                </p:cNvPr>
                <p:cNvPicPr/>
                <p:nvPr/>
              </p:nvPicPr>
              <p:blipFill>
                <a:blip r:embed="rId1371"/>
                <a:stretch>
                  <a:fillRect/>
                </a:stretch>
              </p:blipFill>
              <p:spPr>
                <a:xfrm>
                  <a:off x="7515180" y="5652278"/>
                  <a:ext cx="201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2">
              <p14:nvContentPartPr>
                <p14:cNvPr id="880" name="Ink 879">
                  <a:extLst>
                    <a:ext uri="{FF2B5EF4-FFF2-40B4-BE49-F238E27FC236}">
                      <a16:creationId xmlns:a16="http://schemas.microsoft.com/office/drawing/2014/main" id="{0E4992FC-9203-5D3E-AC76-D5D59633DB62}"/>
                    </a:ext>
                  </a:extLst>
                </p14:cNvPr>
                <p14:cNvContentPartPr/>
                <p14:nvPr/>
              </p14:nvContentPartPr>
              <p14:xfrm>
                <a:off x="7565580" y="5546438"/>
                <a:ext cx="57600" cy="17640"/>
              </p14:xfrm>
            </p:contentPart>
          </mc:Choice>
          <mc:Fallback xmlns="">
            <p:pic>
              <p:nvPicPr>
                <p:cNvPr id="880" name="Ink 879">
                  <a:extLst>
                    <a:ext uri="{FF2B5EF4-FFF2-40B4-BE49-F238E27FC236}">
                      <a16:creationId xmlns:a16="http://schemas.microsoft.com/office/drawing/2014/main" id="{0E4992FC-9203-5D3E-AC76-D5D59633DB62}"/>
                    </a:ext>
                  </a:extLst>
                </p:cNvPr>
                <p:cNvPicPr/>
                <p:nvPr/>
              </p:nvPicPr>
              <p:blipFill>
                <a:blip r:embed="rId1373"/>
                <a:stretch>
                  <a:fillRect/>
                </a:stretch>
              </p:blipFill>
              <p:spPr>
                <a:xfrm>
                  <a:off x="7559460" y="5540318"/>
                  <a:ext cx="698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4">
              <p14:nvContentPartPr>
                <p14:cNvPr id="881" name="Ink 880">
                  <a:extLst>
                    <a:ext uri="{FF2B5EF4-FFF2-40B4-BE49-F238E27FC236}">
                      <a16:creationId xmlns:a16="http://schemas.microsoft.com/office/drawing/2014/main" id="{7043C81A-7476-C5D8-D988-D0150BB8FABB}"/>
                    </a:ext>
                  </a:extLst>
                </p14:cNvPr>
                <p14:cNvContentPartPr/>
                <p14:nvPr/>
              </p14:nvContentPartPr>
              <p14:xfrm>
                <a:off x="7584300" y="5623478"/>
                <a:ext cx="9720" cy="87480"/>
              </p14:xfrm>
            </p:contentPart>
          </mc:Choice>
          <mc:Fallback xmlns="">
            <p:pic>
              <p:nvPicPr>
                <p:cNvPr id="881" name="Ink 880">
                  <a:extLst>
                    <a:ext uri="{FF2B5EF4-FFF2-40B4-BE49-F238E27FC236}">
                      <a16:creationId xmlns:a16="http://schemas.microsoft.com/office/drawing/2014/main" id="{7043C81A-7476-C5D8-D988-D0150BB8FABB}"/>
                    </a:ext>
                  </a:extLst>
                </p:cNvPr>
                <p:cNvPicPr/>
                <p:nvPr/>
              </p:nvPicPr>
              <p:blipFill>
                <a:blip r:embed="rId1375"/>
                <a:stretch>
                  <a:fillRect/>
                </a:stretch>
              </p:blipFill>
              <p:spPr>
                <a:xfrm>
                  <a:off x="7578180" y="5617358"/>
                  <a:ext cx="219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6">
              <p14:nvContentPartPr>
                <p14:cNvPr id="882" name="Ink 881">
                  <a:extLst>
                    <a:ext uri="{FF2B5EF4-FFF2-40B4-BE49-F238E27FC236}">
                      <a16:creationId xmlns:a16="http://schemas.microsoft.com/office/drawing/2014/main" id="{22E458B3-CBF6-E167-1703-60D37B23D072}"/>
                    </a:ext>
                  </a:extLst>
                </p14:cNvPr>
                <p14:cNvContentPartPr/>
                <p14:nvPr/>
              </p14:nvContentPartPr>
              <p14:xfrm>
                <a:off x="7626780" y="5536358"/>
                <a:ext cx="68760" cy="319680"/>
              </p14:xfrm>
            </p:contentPart>
          </mc:Choice>
          <mc:Fallback xmlns="">
            <p:pic>
              <p:nvPicPr>
                <p:cNvPr id="882" name="Ink 881">
                  <a:extLst>
                    <a:ext uri="{FF2B5EF4-FFF2-40B4-BE49-F238E27FC236}">
                      <a16:creationId xmlns:a16="http://schemas.microsoft.com/office/drawing/2014/main" id="{22E458B3-CBF6-E167-1703-60D37B23D072}"/>
                    </a:ext>
                  </a:extLst>
                </p:cNvPr>
                <p:cNvPicPr/>
                <p:nvPr/>
              </p:nvPicPr>
              <p:blipFill>
                <a:blip r:embed="rId1377"/>
                <a:stretch>
                  <a:fillRect/>
                </a:stretch>
              </p:blipFill>
              <p:spPr>
                <a:xfrm>
                  <a:off x="7620660" y="5530238"/>
                  <a:ext cx="810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8">
              <p14:nvContentPartPr>
                <p14:cNvPr id="883" name="Ink 882">
                  <a:extLst>
                    <a:ext uri="{FF2B5EF4-FFF2-40B4-BE49-F238E27FC236}">
                      <a16:creationId xmlns:a16="http://schemas.microsoft.com/office/drawing/2014/main" id="{4F63A7A0-9F27-176C-E179-C55A27B742C4}"/>
                    </a:ext>
                  </a:extLst>
                </p14:cNvPr>
                <p14:cNvContentPartPr/>
                <p14:nvPr/>
              </p14:nvContentPartPr>
              <p14:xfrm>
                <a:off x="7795980" y="5603678"/>
                <a:ext cx="217080" cy="127440"/>
              </p14:xfrm>
            </p:contentPart>
          </mc:Choice>
          <mc:Fallback xmlns="">
            <p:pic>
              <p:nvPicPr>
                <p:cNvPr id="883" name="Ink 882">
                  <a:extLst>
                    <a:ext uri="{FF2B5EF4-FFF2-40B4-BE49-F238E27FC236}">
                      <a16:creationId xmlns:a16="http://schemas.microsoft.com/office/drawing/2014/main" id="{4F63A7A0-9F27-176C-E179-C55A27B742C4}"/>
                    </a:ext>
                  </a:extLst>
                </p:cNvPr>
                <p:cNvPicPr/>
                <p:nvPr/>
              </p:nvPicPr>
              <p:blipFill>
                <a:blip r:embed="rId1379"/>
                <a:stretch>
                  <a:fillRect/>
                </a:stretch>
              </p:blipFill>
              <p:spPr>
                <a:xfrm>
                  <a:off x="7789860" y="5597558"/>
                  <a:ext cx="229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0">
              <p14:nvContentPartPr>
                <p14:cNvPr id="884" name="Ink 883">
                  <a:extLst>
                    <a:ext uri="{FF2B5EF4-FFF2-40B4-BE49-F238E27FC236}">
                      <a16:creationId xmlns:a16="http://schemas.microsoft.com/office/drawing/2014/main" id="{BD63C1B4-E40B-CF60-00B8-5787EA0C069D}"/>
                    </a:ext>
                  </a:extLst>
                </p14:cNvPr>
                <p14:cNvContentPartPr/>
                <p14:nvPr/>
              </p14:nvContentPartPr>
              <p14:xfrm>
                <a:off x="8055180" y="5655878"/>
                <a:ext cx="3960" cy="82800"/>
              </p14:xfrm>
            </p:contentPart>
          </mc:Choice>
          <mc:Fallback xmlns="">
            <p:pic>
              <p:nvPicPr>
                <p:cNvPr id="884" name="Ink 883">
                  <a:extLst>
                    <a:ext uri="{FF2B5EF4-FFF2-40B4-BE49-F238E27FC236}">
                      <a16:creationId xmlns:a16="http://schemas.microsoft.com/office/drawing/2014/main" id="{BD63C1B4-E40B-CF60-00B8-5787EA0C069D}"/>
                    </a:ext>
                  </a:extLst>
                </p:cNvPr>
                <p:cNvPicPr/>
                <p:nvPr/>
              </p:nvPicPr>
              <p:blipFill>
                <a:blip r:embed="rId1381"/>
                <a:stretch>
                  <a:fillRect/>
                </a:stretch>
              </p:blipFill>
              <p:spPr>
                <a:xfrm>
                  <a:off x="8049060" y="5649758"/>
                  <a:ext cx="162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2">
              <p14:nvContentPartPr>
                <p14:cNvPr id="885" name="Ink 884">
                  <a:extLst>
                    <a:ext uri="{FF2B5EF4-FFF2-40B4-BE49-F238E27FC236}">
                      <a16:creationId xmlns:a16="http://schemas.microsoft.com/office/drawing/2014/main" id="{D2195DFD-1366-D838-26FB-F54A2AE0ECF4}"/>
                    </a:ext>
                  </a:extLst>
                </p14:cNvPr>
                <p14:cNvContentPartPr/>
                <p14:nvPr/>
              </p14:nvContentPartPr>
              <p14:xfrm>
                <a:off x="8018100" y="5553638"/>
                <a:ext cx="135360" cy="17640"/>
              </p14:xfrm>
            </p:contentPart>
          </mc:Choice>
          <mc:Fallback xmlns="">
            <p:pic>
              <p:nvPicPr>
                <p:cNvPr id="885" name="Ink 884">
                  <a:extLst>
                    <a:ext uri="{FF2B5EF4-FFF2-40B4-BE49-F238E27FC236}">
                      <a16:creationId xmlns:a16="http://schemas.microsoft.com/office/drawing/2014/main" id="{D2195DFD-1366-D838-26FB-F54A2AE0ECF4}"/>
                    </a:ext>
                  </a:extLst>
                </p:cNvPr>
                <p:cNvPicPr/>
                <p:nvPr/>
              </p:nvPicPr>
              <p:blipFill>
                <a:blip r:embed="rId1383"/>
                <a:stretch>
                  <a:fillRect/>
                </a:stretch>
              </p:blipFill>
              <p:spPr>
                <a:xfrm>
                  <a:off x="8011980" y="5547518"/>
                  <a:ext cx="1476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4">
              <p14:nvContentPartPr>
                <p14:cNvPr id="886" name="Ink 885">
                  <a:extLst>
                    <a:ext uri="{FF2B5EF4-FFF2-40B4-BE49-F238E27FC236}">
                      <a16:creationId xmlns:a16="http://schemas.microsoft.com/office/drawing/2014/main" id="{984D9C23-6851-0239-CE0F-AE19259FE2B2}"/>
                    </a:ext>
                  </a:extLst>
                </p14:cNvPr>
                <p14:cNvContentPartPr/>
                <p14:nvPr/>
              </p14:nvContentPartPr>
              <p14:xfrm>
                <a:off x="8062740" y="5638598"/>
                <a:ext cx="126000" cy="27720"/>
              </p14:xfrm>
            </p:contentPart>
          </mc:Choice>
          <mc:Fallback xmlns="">
            <p:pic>
              <p:nvPicPr>
                <p:cNvPr id="886" name="Ink 885">
                  <a:extLst>
                    <a:ext uri="{FF2B5EF4-FFF2-40B4-BE49-F238E27FC236}">
                      <a16:creationId xmlns:a16="http://schemas.microsoft.com/office/drawing/2014/main" id="{984D9C23-6851-0239-CE0F-AE19259FE2B2}"/>
                    </a:ext>
                  </a:extLst>
                </p:cNvPr>
                <p:cNvPicPr/>
                <p:nvPr/>
              </p:nvPicPr>
              <p:blipFill>
                <a:blip r:embed="rId1385"/>
                <a:stretch>
                  <a:fillRect/>
                </a:stretch>
              </p:blipFill>
              <p:spPr>
                <a:xfrm>
                  <a:off x="8056620" y="5632478"/>
                  <a:ext cx="1382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6">
              <p14:nvContentPartPr>
                <p14:cNvPr id="887" name="Ink 886">
                  <a:extLst>
                    <a:ext uri="{FF2B5EF4-FFF2-40B4-BE49-F238E27FC236}">
                      <a16:creationId xmlns:a16="http://schemas.microsoft.com/office/drawing/2014/main" id="{CA0879A7-1E32-0C94-753D-7047E8736762}"/>
                    </a:ext>
                  </a:extLst>
                </p14:cNvPr>
                <p14:cNvContentPartPr/>
                <p14:nvPr/>
              </p14:nvContentPartPr>
              <p14:xfrm>
                <a:off x="8141940" y="5578838"/>
                <a:ext cx="68760" cy="189360"/>
              </p14:xfrm>
            </p:contentPart>
          </mc:Choice>
          <mc:Fallback xmlns="">
            <p:pic>
              <p:nvPicPr>
                <p:cNvPr id="887" name="Ink 886">
                  <a:extLst>
                    <a:ext uri="{FF2B5EF4-FFF2-40B4-BE49-F238E27FC236}">
                      <a16:creationId xmlns:a16="http://schemas.microsoft.com/office/drawing/2014/main" id="{CA0879A7-1E32-0C94-753D-7047E8736762}"/>
                    </a:ext>
                  </a:extLst>
                </p:cNvPr>
                <p:cNvPicPr/>
                <p:nvPr/>
              </p:nvPicPr>
              <p:blipFill>
                <a:blip r:embed="rId1387"/>
                <a:stretch>
                  <a:fillRect/>
                </a:stretch>
              </p:blipFill>
              <p:spPr>
                <a:xfrm>
                  <a:off x="8135820" y="5572718"/>
                  <a:ext cx="81000" cy="20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88">
            <p14:nvContentPartPr>
              <p14:cNvPr id="888" name="Ink 887">
                <a:extLst>
                  <a:ext uri="{FF2B5EF4-FFF2-40B4-BE49-F238E27FC236}">
                    <a16:creationId xmlns:a16="http://schemas.microsoft.com/office/drawing/2014/main" id="{7CDD3010-C168-1D59-BB58-508DC31847B5}"/>
                  </a:ext>
                </a:extLst>
              </p14:cNvPr>
              <p14:cNvContentPartPr/>
              <p14:nvPr/>
            </p14:nvContentPartPr>
            <p14:xfrm>
              <a:off x="8422740" y="5645798"/>
              <a:ext cx="113040" cy="145800"/>
            </p14:xfrm>
          </p:contentPart>
        </mc:Choice>
        <mc:Fallback xmlns="">
          <p:pic>
            <p:nvPicPr>
              <p:cNvPr id="888" name="Ink 887">
                <a:extLst>
                  <a:ext uri="{FF2B5EF4-FFF2-40B4-BE49-F238E27FC236}">
                    <a16:creationId xmlns:a16="http://schemas.microsoft.com/office/drawing/2014/main" id="{7CDD3010-C168-1D59-BB58-508DC31847B5}"/>
                  </a:ext>
                </a:extLst>
              </p:cNvPr>
              <p:cNvPicPr/>
              <p:nvPr/>
            </p:nvPicPr>
            <p:blipFill>
              <a:blip r:embed="rId1389"/>
              <a:stretch>
                <a:fillRect/>
              </a:stretch>
            </p:blipFill>
            <p:spPr>
              <a:xfrm>
                <a:off x="8416620" y="5639678"/>
                <a:ext cx="125280" cy="15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96" name="Group 895">
            <a:extLst>
              <a:ext uri="{FF2B5EF4-FFF2-40B4-BE49-F238E27FC236}">
                <a16:creationId xmlns:a16="http://schemas.microsoft.com/office/drawing/2014/main" id="{AAFCE65F-839D-15AB-D3F0-AA938FDAEA6D}"/>
              </a:ext>
            </a:extLst>
          </p:cNvPr>
          <p:cNvGrpSpPr/>
          <p:nvPr/>
        </p:nvGrpSpPr>
        <p:grpSpPr>
          <a:xfrm>
            <a:off x="8633340" y="4648598"/>
            <a:ext cx="552600" cy="247320"/>
            <a:chOff x="8633340" y="4648598"/>
            <a:chExt cx="552600" cy="24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0">
              <p14:nvContentPartPr>
                <p14:cNvPr id="890" name="Ink 889">
                  <a:extLst>
                    <a:ext uri="{FF2B5EF4-FFF2-40B4-BE49-F238E27FC236}">
                      <a16:creationId xmlns:a16="http://schemas.microsoft.com/office/drawing/2014/main" id="{69736032-273B-72CE-901E-13B1ABB0FE60}"/>
                    </a:ext>
                  </a:extLst>
                </p14:cNvPr>
                <p14:cNvContentPartPr/>
                <p14:nvPr/>
              </p14:nvContentPartPr>
              <p14:xfrm>
                <a:off x="8633340" y="4648598"/>
                <a:ext cx="122400" cy="247320"/>
              </p14:xfrm>
            </p:contentPart>
          </mc:Choice>
          <mc:Fallback xmlns="">
            <p:pic>
              <p:nvPicPr>
                <p:cNvPr id="890" name="Ink 889">
                  <a:extLst>
                    <a:ext uri="{FF2B5EF4-FFF2-40B4-BE49-F238E27FC236}">
                      <a16:creationId xmlns:a16="http://schemas.microsoft.com/office/drawing/2014/main" id="{69736032-273B-72CE-901E-13B1ABB0FE60}"/>
                    </a:ext>
                  </a:extLst>
                </p:cNvPr>
                <p:cNvPicPr/>
                <p:nvPr/>
              </p:nvPicPr>
              <p:blipFill>
                <a:blip r:embed="rId1391"/>
                <a:stretch>
                  <a:fillRect/>
                </a:stretch>
              </p:blipFill>
              <p:spPr>
                <a:xfrm>
                  <a:off x="8627220" y="4642478"/>
                  <a:ext cx="1346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2">
              <p14:nvContentPartPr>
                <p14:cNvPr id="891" name="Ink 890">
                  <a:extLst>
                    <a:ext uri="{FF2B5EF4-FFF2-40B4-BE49-F238E27FC236}">
                      <a16:creationId xmlns:a16="http://schemas.microsoft.com/office/drawing/2014/main" id="{A7DF9B2D-B4C5-8079-111A-3AD351BE9717}"/>
                    </a:ext>
                  </a:extLst>
                </p14:cNvPr>
                <p14:cNvContentPartPr/>
                <p14:nvPr/>
              </p14:nvContentPartPr>
              <p14:xfrm>
                <a:off x="8662860" y="4815638"/>
                <a:ext cx="100080" cy="35280"/>
              </p14:xfrm>
            </p:contentPart>
          </mc:Choice>
          <mc:Fallback xmlns="">
            <p:pic>
              <p:nvPicPr>
                <p:cNvPr id="891" name="Ink 890">
                  <a:extLst>
                    <a:ext uri="{FF2B5EF4-FFF2-40B4-BE49-F238E27FC236}">
                      <a16:creationId xmlns:a16="http://schemas.microsoft.com/office/drawing/2014/main" id="{A7DF9B2D-B4C5-8079-111A-3AD351BE9717}"/>
                    </a:ext>
                  </a:extLst>
                </p:cNvPr>
                <p:cNvPicPr/>
                <p:nvPr/>
              </p:nvPicPr>
              <p:blipFill>
                <a:blip r:embed="rId1393"/>
                <a:stretch>
                  <a:fillRect/>
                </a:stretch>
              </p:blipFill>
              <p:spPr>
                <a:xfrm>
                  <a:off x="8656740" y="4809518"/>
                  <a:ext cx="1123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4">
              <p14:nvContentPartPr>
                <p14:cNvPr id="892" name="Ink 891">
                  <a:extLst>
                    <a:ext uri="{FF2B5EF4-FFF2-40B4-BE49-F238E27FC236}">
                      <a16:creationId xmlns:a16="http://schemas.microsoft.com/office/drawing/2014/main" id="{FC6AE6BF-FD69-82BA-9E3E-0BE12591270B}"/>
                    </a:ext>
                  </a:extLst>
                </p14:cNvPr>
                <p14:cNvContentPartPr/>
                <p14:nvPr/>
              </p14:nvContentPartPr>
              <p14:xfrm>
                <a:off x="8786700" y="4728518"/>
                <a:ext cx="96480" cy="360"/>
              </p14:xfrm>
            </p:contentPart>
          </mc:Choice>
          <mc:Fallback xmlns="">
            <p:pic>
              <p:nvPicPr>
                <p:cNvPr id="892" name="Ink 891">
                  <a:extLst>
                    <a:ext uri="{FF2B5EF4-FFF2-40B4-BE49-F238E27FC236}">
                      <a16:creationId xmlns:a16="http://schemas.microsoft.com/office/drawing/2014/main" id="{FC6AE6BF-FD69-82BA-9E3E-0BE12591270B}"/>
                    </a:ext>
                  </a:extLst>
                </p:cNvPr>
                <p:cNvPicPr/>
                <p:nvPr/>
              </p:nvPicPr>
              <p:blipFill>
                <a:blip r:embed="rId1156"/>
                <a:stretch>
                  <a:fillRect/>
                </a:stretch>
              </p:blipFill>
              <p:spPr>
                <a:xfrm>
                  <a:off x="8780580" y="4722398"/>
                  <a:ext cx="1087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5">
              <p14:nvContentPartPr>
                <p14:cNvPr id="893" name="Ink 892">
                  <a:extLst>
                    <a:ext uri="{FF2B5EF4-FFF2-40B4-BE49-F238E27FC236}">
                      <a16:creationId xmlns:a16="http://schemas.microsoft.com/office/drawing/2014/main" id="{3F39F24B-9172-F03C-4490-53DCB5B0B6A1}"/>
                    </a:ext>
                  </a:extLst>
                </p14:cNvPr>
                <p14:cNvContentPartPr/>
                <p14:nvPr/>
              </p14:nvContentPartPr>
              <p14:xfrm>
                <a:off x="8799660" y="4770638"/>
                <a:ext cx="13320" cy="92520"/>
              </p14:xfrm>
            </p:contentPart>
          </mc:Choice>
          <mc:Fallback xmlns="">
            <p:pic>
              <p:nvPicPr>
                <p:cNvPr id="893" name="Ink 892">
                  <a:extLst>
                    <a:ext uri="{FF2B5EF4-FFF2-40B4-BE49-F238E27FC236}">
                      <a16:creationId xmlns:a16="http://schemas.microsoft.com/office/drawing/2014/main" id="{3F39F24B-9172-F03C-4490-53DCB5B0B6A1}"/>
                    </a:ext>
                  </a:extLst>
                </p:cNvPr>
                <p:cNvPicPr/>
                <p:nvPr/>
              </p:nvPicPr>
              <p:blipFill>
                <a:blip r:embed="rId1396"/>
                <a:stretch>
                  <a:fillRect/>
                </a:stretch>
              </p:blipFill>
              <p:spPr>
                <a:xfrm>
                  <a:off x="8793540" y="4764518"/>
                  <a:ext cx="255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7">
              <p14:nvContentPartPr>
                <p14:cNvPr id="894" name="Ink 893">
                  <a:extLst>
                    <a:ext uri="{FF2B5EF4-FFF2-40B4-BE49-F238E27FC236}">
                      <a16:creationId xmlns:a16="http://schemas.microsoft.com/office/drawing/2014/main" id="{8A0B264E-36BA-1A1C-B9BD-8A7864CF88B4}"/>
                    </a:ext>
                  </a:extLst>
                </p14:cNvPr>
                <p14:cNvContentPartPr/>
                <p14:nvPr/>
              </p14:nvContentPartPr>
              <p14:xfrm>
                <a:off x="8849340" y="4785758"/>
                <a:ext cx="174240" cy="70560"/>
              </p14:xfrm>
            </p:contentPart>
          </mc:Choice>
          <mc:Fallback xmlns="">
            <p:pic>
              <p:nvPicPr>
                <p:cNvPr id="894" name="Ink 893">
                  <a:extLst>
                    <a:ext uri="{FF2B5EF4-FFF2-40B4-BE49-F238E27FC236}">
                      <a16:creationId xmlns:a16="http://schemas.microsoft.com/office/drawing/2014/main" id="{8A0B264E-36BA-1A1C-B9BD-8A7864CF88B4}"/>
                    </a:ext>
                  </a:extLst>
                </p:cNvPr>
                <p:cNvPicPr/>
                <p:nvPr/>
              </p:nvPicPr>
              <p:blipFill>
                <a:blip r:embed="rId1398"/>
                <a:stretch>
                  <a:fillRect/>
                </a:stretch>
              </p:blipFill>
              <p:spPr>
                <a:xfrm>
                  <a:off x="8843220" y="4779638"/>
                  <a:ext cx="1864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9">
              <p14:nvContentPartPr>
                <p14:cNvPr id="895" name="Ink 894">
                  <a:extLst>
                    <a:ext uri="{FF2B5EF4-FFF2-40B4-BE49-F238E27FC236}">
                      <a16:creationId xmlns:a16="http://schemas.microsoft.com/office/drawing/2014/main" id="{8B9AEB27-C2EC-7C8D-B737-4DE9108B8480}"/>
                    </a:ext>
                  </a:extLst>
                </p14:cNvPr>
                <p14:cNvContentPartPr/>
                <p14:nvPr/>
              </p14:nvContentPartPr>
              <p14:xfrm>
                <a:off x="9025020" y="4680998"/>
                <a:ext cx="160920" cy="214200"/>
              </p14:xfrm>
            </p:contentPart>
          </mc:Choice>
          <mc:Fallback xmlns="">
            <p:pic>
              <p:nvPicPr>
                <p:cNvPr id="895" name="Ink 894">
                  <a:extLst>
                    <a:ext uri="{FF2B5EF4-FFF2-40B4-BE49-F238E27FC236}">
                      <a16:creationId xmlns:a16="http://schemas.microsoft.com/office/drawing/2014/main" id="{8B9AEB27-C2EC-7C8D-B737-4DE9108B8480}"/>
                    </a:ext>
                  </a:extLst>
                </p:cNvPr>
                <p:cNvPicPr/>
                <p:nvPr/>
              </p:nvPicPr>
              <p:blipFill>
                <a:blip r:embed="rId1400"/>
                <a:stretch>
                  <a:fillRect/>
                </a:stretch>
              </p:blipFill>
              <p:spPr>
                <a:xfrm>
                  <a:off x="9018900" y="4674878"/>
                  <a:ext cx="173160" cy="22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3" name="Group 902">
            <a:extLst>
              <a:ext uri="{FF2B5EF4-FFF2-40B4-BE49-F238E27FC236}">
                <a16:creationId xmlns:a16="http://schemas.microsoft.com/office/drawing/2014/main" id="{3CD4AB1B-F813-4DFC-BCA3-020BB54DAA9F}"/>
              </a:ext>
            </a:extLst>
          </p:cNvPr>
          <p:cNvGrpSpPr/>
          <p:nvPr/>
        </p:nvGrpSpPr>
        <p:grpSpPr>
          <a:xfrm>
            <a:off x="8690580" y="5531318"/>
            <a:ext cx="661680" cy="239760"/>
            <a:chOff x="8690580" y="5531318"/>
            <a:chExt cx="661680" cy="23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1">
              <p14:nvContentPartPr>
                <p14:cNvPr id="897" name="Ink 896">
                  <a:extLst>
                    <a:ext uri="{FF2B5EF4-FFF2-40B4-BE49-F238E27FC236}">
                      <a16:creationId xmlns:a16="http://schemas.microsoft.com/office/drawing/2014/main" id="{B0B111CE-21E2-566C-F86C-DF7A4C931598}"/>
                    </a:ext>
                  </a:extLst>
                </p14:cNvPr>
                <p14:cNvContentPartPr/>
                <p14:nvPr/>
              </p14:nvContentPartPr>
              <p14:xfrm>
                <a:off x="8690580" y="5568758"/>
                <a:ext cx="118440" cy="174960"/>
              </p14:xfrm>
            </p:contentPart>
          </mc:Choice>
          <mc:Fallback xmlns="">
            <p:pic>
              <p:nvPicPr>
                <p:cNvPr id="897" name="Ink 896">
                  <a:extLst>
                    <a:ext uri="{FF2B5EF4-FFF2-40B4-BE49-F238E27FC236}">
                      <a16:creationId xmlns:a16="http://schemas.microsoft.com/office/drawing/2014/main" id="{B0B111CE-21E2-566C-F86C-DF7A4C931598}"/>
                    </a:ext>
                  </a:extLst>
                </p:cNvPr>
                <p:cNvPicPr/>
                <p:nvPr/>
              </p:nvPicPr>
              <p:blipFill>
                <a:blip r:embed="rId1402"/>
                <a:stretch>
                  <a:fillRect/>
                </a:stretch>
              </p:blipFill>
              <p:spPr>
                <a:xfrm>
                  <a:off x="8684460" y="5562638"/>
                  <a:ext cx="1306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3">
              <p14:nvContentPartPr>
                <p14:cNvPr id="898" name="Ink 897">
                  <a:extLst>
                    <a:ext uri="{FF2B5EF4-FFF2-40B4-BE49-F238E27FC236}">
                      <a16:creationId xmlns:a16="http://schemas.microsoft.com/office/drawing/2014/main" id="{F2C793D3-E283-28A1-2DCB-BF1A75F8D20D}"/>
                    </a:ext>
                  </a:extLst>
                </p14:cNvPr>
                <p14:cNvContentPartPr/>
                <p14:nvPr/>
              </p14:nvContentPartPr>
              <p14:xfrm>
                <a:off x="8755380" y="5698358"/>
                <a:ext cx="78120" cy="72720"/>
              </p14:xfrm>
            </p:contentPart>
          </mc:Choice>
          <mc:Fallback xmlns="">
            <p:pic>
              <p:nvPicPr>
                <p:cNvPr id="898" name="Ink 897">
                  <a:extLst>
                    <a:ext uri="{FF2B5EF4-FFF2-40B4-BE49-F238E27FC236}">
                      <a16:creationId xmlns:a16="http://schemas.microsoft.com/office/drawing/2014/main" id="{F2C793D3-E283-28A1-2DCB-BF1A75F8D20D}"/>
                    </a:ext>
                  </a:extLst>
                </p:cNvPr>
                <p:cNvPicPr/>
                <p:nvPr/>
              </p:nvPicPr>
              <p:blipFill>
                <a:blip r:embed="rId1404"/>
                <a:stretch>
                  <a:fillRect/>
                </a:stretch>
              </p:blipFill>
              <p:spPr>
                <a:xfrm>
                  <a:off x="8749260" y="5692238"/>
                  <a:ext cx="903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5">
              <p14:nvContentPartPr>
                <p14:cNvPr id="899" name="Ink 898">
                  <a:extLst>
                    <a:ext uri="{FF2B5EF4-FFF2-40B4-BE49-F238E27FC236}">
                      <a16:creationId xmlns:a16="http://schemas.microsoft.com/office/drawing/2014/main" id="{300692C4-BDCA-E3BB-BA37-ED8E13409E28}"/>
                    </a:ext>
                  </a:extLst>
                </p14:cNvPr>
                <p14:cNvContentPartPr/>
                <p14:nvPr/>
              </p14:nvContentPartPr>
              <p14:xfrm>
                <a:off x="8849340" y="5583878"/>
                <a:ext cx="100080" cy="10440"/>
              </p14:xfrm>
            </p:contentPart>
          </mc:Choice>
          <mc:Fallback xmlns="">
            <p:pic>
              <p:nvPicPr>
                <p:cNvPr id="899" name="Ink 898">
                  <a:extLst>
                    <a:ext uri="{FF2B5EF4-FFF2-40B4-BE49-F238E27FC236}">
                      <a16:creationId xmlns:a16="http://schemas.microsoft.com/office/drawing/2014/main" id="{300692C4-BDCA-E3BB-BA37-ED8E13409E28}"/>
                    </a:ext>
                  </a:extLst>
                </p:cNvPr>
                <p:cNvPicPr/>
                <p:nvPr/>
              </p:nvPicPr>
              <p:blipFill>
                <a:blip r:embed="rId1406"/>
                <a:stretch>
                  <a:fillRect/>
                </a:stretch>
              </p:blipFill>
              <p:spPr>
                <a:xfrm>
                  <a:off x="8843220" y="5577758"/>
                  <a:ext cx="1123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7">
              <p14:nvContentPartPr>
                <p14:cNvPr id="900" name="Ink 899">
                  <a:extLst>
                    <a:ext uri="{FF2B5EF4-FFF2-40B4-BE49-F238E27FC236}">
                      <a16:creationId xmlns:a16="http://schemas.microsoft.com/office/drawing/2014/main" id="{82C402C1-E571-519A-ACDE-A1068402F04A}"/>
                    </a:ext>
                  </a:extLst>
                </p14:cNvPr>
                <p14:cNvContentPartPr/>
                <p14:nvPr/>
              </p14:nvContentPartPr>
              <p14:xfrm>
                <a:off x="8860500" y="5638598"/>
                <a:ext cx="26280" cy="87480"/>
              </p14:xfrm>
            </p:contentPart>
          </mc:Choice>
          <mc:Fallback xmlns="">
            <p:pic>
              <p:nvPicPr>
                <p:cNvPr id="900" name="Ink 899">
                  <a:extLst>
                    <a:ext uri="{FF2B5EF4-FFF2-40B4-BE49-F238E27FC236}">
                      <a16:creationId xmlns:a16="http://schemas.microsoft.com/office/drawing/2014/main" id="{82C402C1-E571-519A-ACDE-A1068402F04A}"/>
                    </a:ext>
                  </a:extLst>
                </p:cNvPr>
                <p:cNvPicPr/>
                <p:nvPr/>
              </p:nvPicPr>
              <p:blipFill>
                <a:blip r:embed="rId1408"/>
                <a:stretch>
                  <a:fillRect/>
                </a:stretch>
              </p:blipFill>
              <p:spPr>
                <a:xfrm>
                  <a:off x="8854380" y="5632478"/>
                  <a:ext cx="385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9">
              <p14:nvContentPartPr>
                <p14:cNvPr id="901" name="Ink 900">
                  <a:extLst>
                    <a:ext uri="{FF2B5EF4-FFF2-40B4-BE49-F238E27FC236}">
                      <a16:creationId xmlns:a16="http://schemas.microsoft.com/office/drawing/2014/main" id="{BEE92791-4368-A296-3155-5B108E09A618}"/>
                    </a:ext>
                  </a:extLst>
                </p14:cNvPr>
                <p14:cNvContentPartPr/>
                <p14:nvPr/>
              </p14:nvContentPartPr>
              <p14:xfrm>
                <a:off x="8904780" y="5663438"/>
                <a:ext cx="133560" cy="103320"/>
              </p14:xfrm>
            </p:contentPart>
          </mc:Choice>
          <mc:Fallback xmlns="">
            <p:pic>
              <p:nvPicPr>
                <p:cNvPr id="901" name="Ink 900">
                  <a:extLst>
                    <a:ext uri="{FF2B5EF4-FFF2-40B4-BE49-F238E27FC236}">
                      <a16:creationId xmlns:a16="http://schemas.microsoft.com/office/drawing/2014/main" id="{BEE92791-4368-A296-3155-5B108E09A618}"/>
                    </a:ext>
                  </a:extLst>
                </p:cNvPr>
                <p:cNvPicPr/>
                <p:nvPr/>
              </p:nvPicPr>
              <p:blipFill>
                <a:blip r:embed="rId1410"/>
                <a:stretch>
                  <a:fillRect/>
                </a:stretch>
              </p:blipFill>
              <p:spPr>
                <a:xfrm>
                  <a:off x="8898660" y="5657318"/>
                  <a:ext cx="1458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1">
              <p14:nvContentPartPr>
                <p14:cNvPr id="902" name="Ink 901">
                  <a:extLst>
                    <a:ext uri="{FF2B5EF4-FFF2-40B4-BE49-F238E27FC236}">
                      <a16:creationId xmlns:a16="http://schemas.microsoft.com/office/drawing/2014/main" id="{4457AA65-C492-7844-D774-4ACC1ACE3759}"/>
                    </a:ext>
                  </a:extLst>
                </p14:cNvPr>
                <p14:cNvContentPartPr/>
                <p14:nvPr/>
              </p14:nvContentPartPr>
              <p14:xfrm>
                <a:off x="9009900" y="5531318"/>
                <a:ext cx="342360" cy="220320"/>
              </p14:xfrm>
            </p:contentPart>
          </mc:Choice>
          <mc:Fallback xmlns="">
            <p:pic>
              <p:nvPicPr>
                <p:cNvPr id="902" name="Ink 901">
                  <a:extLst>
                    <a:ext uri="{FF2B5EF4-FFF2-40B4-BE49-F238E27FC236}">
                      <a16:creationId xmlns:a16="http://schemas.microsoft.com/office/drawing/2014/main" id="{4457AA65-C492-7844-D774-4ACC1ACE3759}"/>
                    </a:ext>
                  </a:extLst>
                </p:cNvPr>
                <p:cNvPicPr/>
                <p:nvPr/>
              </p:nvPicPr>
              <p:blipFill>
                <a:blip r:embed="rId1412"/>
                <a:stretch>
                  <a:fillRect/>
                </a:stretch>
              </p:blipFill>
              <p:spPr>
                <a:xfrm>
                  <a:off x="9003780" y="5525198"/>
                  <a:ext cx="354600" cy="23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13">
            <p14:nvContentPartPr>
              <p14:cNvPr id="904" name="Ink 903">
                <a:extLst>
                  <a:ext uri="{FF2B5EF4-FFF2-40B4-BE49-F238E27FC236}">
                    <a16:creationId xmlns:a16="http://schemas.microsoft.com/office/drawing/2014/main" id="{502293D7-C353-4FEB-E904-20830BE14579}"/>
                  </a:ext>
                </a:extLst>
              </p14:cNvPr>
              <p14:cNvContentPartPr/>
              <p14:nvPr/>
            </p14:nvContentPartPr>
            <p14:xfrm>
              <a:off x="7883460" y="3020318"/>
              <a:ext cx="1689840" cy="37800"/>
            </p14:xfrm>
          </p:contentPart>
        </mc:Choice>
        <mc:Fallback xmlns="">
          <p:pic>
            <p:nvPicPr>
              <p:cNvPr id="904" name="Ink 903">
                <a:extLst>
                  <a:ext uri="{FF2B5EF4-FFF2-40B4-BE49-F238E27FC236}">
                    <a16:creationId xmlns:a16="http://schemas.microsoft.com/office/drawing/2014/main" id="{502293D7-C353-4FEB-E904-20830BE14579}"/>
                  </a:ext>
                </a:extLst>
              </p:cNvPr>
              <p:cNvPicPr/>
              <p:nvPr/>
            </p:nvPicPr>
            <p:blipFill>
              <a:blip r:embed="rId1414"/>
              <a:stretch>
                <a:fillRect/>
              </a:stretch>
            </p:blipFill>
            <p:spPr>
              <a:xfrm>
                <a:off x="7877340" y="3014198"/>
                <a:ext cx="1702080" cy="5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908" name="Group 907">
            <a:extLst>
              <a:ext uri="{FF2B5EF4-FFF2-40B4-BE49-F238E27FC236}">
                <a16:creationId xmlns:a16="http://schemas.microsoft.com/office/drawing/2014/main" id="{A48B04F2-15C4-31FB-E711-5CA131C98FF3}"/>
              </a:ext>
            </a:extLst>
          </p:cNvPr>
          <p:cNvGrpSpPr/>
          <p:nvPr/>
        </p:nvGrpSpPr>
        <p:grpSpPr>
          <a:xfrm>
            <a:off x="9449820" y="5279318"/>
            <a:ext cx="298080" cy="342000"/>
            <a:chOff x="9449820" y="5279318"/>
            <a:chExt cx="298080" cy="34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5">
              <p14:nvContentPartPr>
                <p14:cNvPr id="905" name="Ink 904">
                  <a:extLst>
                    <a:ext uri="{FF2B5EF4-FFF2-40B4-BE49-F238E27FC236}">
                      <a16:creationId xmlns:a16="http://schemas.microsoft.com/office/drawing/2014/main" id="{B2EDFE74-E261-68C7-8C07-143E53845015}"/>
                    </a:ext>
                  </a:extLst>
                </p14:cNvPr>
                <p14:cNvContentPartPr/>
                <p14:nvPr/>
              </p14:nvContentPartPr>
              <p14:xfrm>
                <a:off x="9449820" y="5398838"/>
                <a:ext cx="79920" cy="222480"/>
              </p14:xfrm>
            </p:contentPart>
          </mc:Choice>
          <mc:Fallback xmlns="">
            <p:pic>
              <p:nvPicPr>
                <p:cNvPr id="905" name="Ink 904">
                  <a:extLst>
                    <a:ext uri="{FF2B5EF4-FFF2-40B4-BE49-F238E27FC236}">
                      <a16:creationId xmlns:a16="http://schemas.microsoft.com/office/drawing/2014/main" id="{B2EDFE74-E261-68C7-8C07-143E53845015}"/>
                    </a:ext>
                  </a:extLst>
                </p:cNvPr>
                <p:cNvPicPr/>
                <p:nvPr/>
              </p:nvPicPr>
              <p:blipFill>
                <a:blip r:embed="rId1416"/>
                <a:stretch>
                  <a:fillRect/>
                </a:stretch>
              </p:blipFill>
              <p:spPr>
                <a:xfrm>
                  <a:off x="9443700" y="5392718"/>
                  <a:ext cx="921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7">
              <p14:nvContentPartPr>
                <p14:cNvPr id="906" name="Ink 905">
                  <a:extLst>
                    <a:ext uri="{FF2B5EF4-FFF2-40B4-BE49-F238E27FC236}">
                      <a16:creationId xmlns:a16="http://schemas.microsoft.com/office/drawing/2014/main" id="{8241FC6B-3A94-BF32-87FE-BA04F38F326E}"/>
                    </a:ext>
                  </a:extLst>
                </p14:cNvPr>
                <p14:cNvContentPartPr/>
                <p14:nvPr/>
              </p14:nvContentPartPr>
              <p14:xfrm>
                <a:off x="9629100" y="5299478"/>
                <a:ext cx="2160" cy="152640"/>
              </p14:xfrm>
            </p:contentPart>
          </mc:Choice>
          <mc:Fallback xmlns="">
            <p:pic>
              <p:nvPicPr>
                <p:cNvPr id="906" name="Ink 905">
                  <a:extLst>
                    <a:ext uri="{FF2B5EF4-FFF2-40B4-BE49-F238E27FC236}">
                      <a16:creationId xmlns:a16="http://schemas.microsoft.com/office/drawing/2014/main" id="{8241FC6B-3A94-BF32-87FE-BA04F38F326E}"/>
                    </a:ext>
                  </a:extLst>
                </p:cNvPr>
                <p:cNvPicPr/>
                <p:nvPr/>
              </p:nvPicPr>
              <p:blipFill>
                <a:blip r:embed="rId1418"/>
                <a:stretch>
                  <a:fillRect/>
                </a:stretch>
              </p:blipFill>
              <p:spPr>
                <a:xfrm>
                  <a:off x="9622980" y="5293358"/>
                  <a:ext cx="144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9">
              <p14:nvContentPartPr>
                <p14:cNvPr id="907" name="Ink 906">
                  <a:extLst>
                    <a:ext uri="{FF2B5EF4-FFF2-40B4-BE49-F238E27FC236}">
                      <a16:creationId xmlns:a16="http://schemas.microsoft.com/office/drawing/2014/main" id="{B80512D3-BB67-2245-EB06-AF39BD76C81B}"/>
                    </a:ext>
                  </a:extLst>
                </p14:cNvPr>
                <p14:cNvContentPartPr/>
                <p14:nvPr/>
              </p14:nvContentPartPr>
              <p14:xfrm>
                <a:off x="9538380" y="5279318"/>
                <a:ext cx="209520" cy="234720"/>
              </p14:xfrm>
            </p:contentPart>
          </mc:Choice>
          <mc:Fallback xmlns="">
            <p:pic>
              <p:nvPicPr>
                <p:cNvPr id="907" name="Ink 906">
                  <a:extLst>
                    <a:ext uri="{FF2B5EF4-FFF2-40B4-BE49-F238E27FC236}">
                      <a16:creationId xmlns:a16="http://schemas.microsoft.com/office/drawing/2014/main" id="{B80512D3-BB67-2245-EB06-AF39BD76C81B}"/>
                    </a:ext>
                  </a:extLst>
                </p:cNvPr>
                <p:cNvPicPr/>
                <p:nvPr/>
              </p:nvPicPr>
              <p:blipFill>
                <a:blip r:embed="rId1420"/>
                <a:stretch>
                  <a:fillRect/>
                </a:stretch>
              </p:blipFill>
              <p:spPr>
                <a:xfrm>
                  <a:off x="9532260" y="5273198"/>
                  <a:ext cx="22176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7" name="Group 916">
            <a:extLst>
              <a:ext uri="{FF2B5EF4-FFF2-40B4-BE49-F238E27FC236}">
                <a16:creationId xmlns:a16="http://schemas.microsoft.com/office/drawing/2014/main" id="{03F42BF5-672C-E803-169C-CF29E9497EDD}"/>
              </a:ext>
            </a:extLst>
          </p:cNvPr>
          <p:cNvGrpSpPr/>
          <p:nvPr/>
        </p:nvGrpSpPr>
        <p:grpSpPr>
          <a:xfrm>
            <a:off x="9896940" y="5229638"/>
            <a:ext cx="1054800" cy="239760"/>
            <a:chOff x="9896940" y="5229638"/>
            <a:chExt cx="1054800" cy="23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1">
              <p14:nvContentPartPr>
                <p14:cNvPr id="909" name="Ink 908">
                  <a:extLst>
                    <a:ext uri="{FF2B5EF4-FFF2-40B4-BE49-F238E27FC236}">
                      <a16:creationId xmlns:a16="http://schemas.microsoft.com/office/drawing/2014/main" id="{5B4BF085-F285-2CFA-9334-30752DC6452F}"/>
                    </a:ext>
                  </a:extLst>
                </p14:cNvPr>
                <p14:cNvContentPartPr/>
                <p14:nvPr/>
              </p14:nvContentPartPr>
              <p14:xfrm>
                <a:off x="9896940" y="5250158"/>
                <a:ext cx="210960" cy="219240"/>
              </p14:xfrm>
            </p:contentPart>
          </mc:Choice>
          <mc:Fallback xmlns="">
            <p:pic>
              <p:nvPicPr>
                <p:cNvPr id="909" name="Ink 908">
                  <a:extLst>
                    <a:ext uri="{FF2B5EF4-FFF2-40B4-BE49-F238E27FC236}">
                      <a16:creationId xmlns:a16="http://schemas.microsoft.com/office/drawing/2014/main" id="{5B4BF085-F285-2CFA-9334-30752DC6452F}"/>
                    </a:ext>
                  </a:extLst>
                </p:cNvPr>
                <p:cNvPicPr/>
                <p:nvPr/>
              </p:nvPicPr>
              <p:blipFill>
                <a:blip r:embed="rId1422"/>
                <a:stretch>
                  <a:fillRect/>
                </a:stretch>
              </p:blipFill>
              <p:spPr>
                <a:xfrm>
                  <a:off x="9890820" y="5244038"/>
                  <a:ext cx="2232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3">
              <p14:nvContentPartPr>
                <p14:cNvPr id="910" name="Ink 909">
                  <a:extLst>
                    <a:ext uri="{FF2B5EF4-FFF2-40B4-BE49-F238E27FC236}">
                      <a16:creationId xmlns:a16="http://schemas.microsoft.com/office/drawing/2014/main" id="{F284F626-BBCB-0496-825E-44FB2DBAB5F7}"/>
                    </a:ext>
                  </a:extLst>
                </p14:cNvPr>
                <p14:cNvContentPartPr/>
                <p14:nvPr/>
              </p14:nvContentPartPr>
              <p14:xfrm>
                <a:off x="10070460" y="5272118"/>
                <a:ext cx="131400" cy="15480"/>
              </p14:xfrm>
            </p:contentPart>
          </mc:Choice>
          <mc:Fallback xmlns="">
            <p:pic>
              <p:nvPicPr>
                <p:cNvPr id="910" name="Ink 909">
                  <a:extLst>
                    <a:ext uri="{FF2B5EF4-FFF2-40B4-BE49-F238E27FC236}">
                      <a16:creationId xmlns:a16="http://schemas.microsoft.com/office/drawing/2014/main" id="{F284F626-BBCB-0496-825E-44FB2DBAB5F7}"/>
                    </a:ext>
                  </a:extLst>
                </p:cNvPr>
                <p:cNvPicPr/>
                <p:nvPr/>
              </p:nvPicPr>
              <p:blipFill>
                <a:blip r:embed="rId1424"/>
                <a:stretch>
                  <a:fillRect/>
                </a:stretch>
              </p:blipFill>
              <p:spPr>
                <a:xfrm>
                  <a:off x="10064340" y="5265998"/>
                  <a:ext cx="1436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5">
              <p14:nvContentPartPr>
                <p14:cNvPr id="911" name="Ink 910">
                  <a:extLst>
                    <a:ext uri="{FF2B5EF4-FFF2-40B4-BE49-F238E27FC236}">
                      <a16:creationId xmlns:a16="http://schemas.microsoft.com/office/drawing/2014/main" id="{9FB5B0C8-D3ED-B2A1-A00C-CFA56DE02367}"/>
                    </a:ext>
                  </a:extLst>
                </p14:cNvPr>
                <p14:cNvContentPartPr/>
                <p14:nvPr/>
              </p14:nvContentPartPr>
              <p14:xfrm>
                <a:off x="10107540" y="5341958"/>
                <a:ext cx="20520" cy="82800"/>
              </p14:xfrm>
            </p:contentPart>
          </mc:Choice>
          <mc:Fallback xmlns="">
            <p:pic>
              <p:nvPicPr>
                <p:cNvPr id="911" name="Ink 910">
                  <a:extLst>
                    <a:ext uri="{FF2B5EF4-FFF2-40B4-BE49-F238E27FC236}">
                      <a16:creationId xmlns:a16="http://schemas.microsoft.com/office/drawing/2014/main" id="{9FB5B0C8-D3ED-B2A1-A00C-CFA56DE02367}"/>
                    </a:ext>
                  </a:extLst>
                </p:cNvPr>
                <p:cNvPicPr/>
                <p:nvPr/>
              </p:nvPicPr>
              <p:blipFill>
                <a:blip r:embed="rId1426"/>
                <a:stretch>
                  <a:fillRect/>
                </a:stretch>
              </p:blipFill>
              <p:spPr>
                <a:xfrm>
                  <a:off x="10101420" y="5335838"/>
                  <a:ext cx="327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7">
              <p14:nvContentPartPr>
                <p14:cNvPr id="912" name="Ink 911">
                  <a:extLst>
                    <a:ext uri="{FF2B5EF4-FFF2-40B4-BE49-F238E27FC236}">
                      <a16:creationId xmlns:a16="http://schemas.microsoft.com/office/drawing/2014/main" id="{621A033A-CCCF-6639-977E-0CFE8C5F8A7F}"/>
                    </a:ext>
                  </a:extLst>
                </p14:cNvPr>
                <p14:cNvContentPartPr/>
                <p14:nvPr/>
              </p14:nvContentPartPr>
              <p14:xfrm>
                <a:off x="10127700" y="5361758"/>
                <a:ext cx="124200" cy="20160"/>
              </p14:xfrm>
            </p:contentPart>
          </mc:Choice>
          <mc:Fallback xmlns="">
            <p:pic>
              <p:nvPicPr>
                <p:cNvPr id="912" name="Ink 911">
                  <a:extLst>
                    <a:ext uri="{FF2B5EF4-FFF2-40B4-BE49-F238E27FC236}">
                      <a16:creationId xmlns:a16="http://schemas.microsoft.com/office/drawing/2014/main" id="{621A033A-CCCF-6639-977E-0CFE8C5F8A7F}"/>
                    </a:ext>
                  </a:extLst>
                </p:cNvPr>
                <p:cNvPicPr/>
                <p:nvPr/>
              </p:nvPicPr>
              <p:blipFill>
                <a:blip r:embed="rId1428"/>
                <a:stretch>
                  <a:fillRect/>
                </a:stretch>
              </p:blipFill>
              <p:spPr>
                <a:xfrm>
                  <a:off x="10121580" y="5355638"/>
                  <a:ext cx="1364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9">
              <p14:nvContentPartPr>
                <p14:cNvPr id="913" name="Ink 912">
                  <a:extLst>
                    <a:ext uri="{FF2B5EF4-FFF2-40B4-BE49-F238E27FC236}">
                      <a16:creationId xmlns:a16="http://schemas.microsoft.com/office/drawing/2014/main" id="{A4C0E38C-E68E-18B4-89CB-18097CE3387B}"/>
                    </a:ext>
                  </a:extLst>
                </p14:cNvPr>
                <p14:cNvContentPartPr/>
                <p14:nvPr/>
              </p14:nvContentPartPr>
              <p14:xfrm>
                <a:off x="10183140" y="5307038"/>
                <a:ext cx="122400" cy="150120"/>
              </p14:xfrm>
            </p:contentPart>
          </mc:Choice>
          <mc:Fallback xmlns="">
            <p:pic>
              <p:nvPicPr>
                <p:cNvPr id="913" name="Ink 912">
                  <a:extLst>
                    <a:ext uri="{FF2B5EF4-FFF2-40B4-BE49-F238E27FC236}">
                      <a16:creationId xmlns:a16="http://schemas.microsoft.com/office/drawing/2014/main" id="{A4C0E38C-E68E-18B4-89CB-18097CE3387B}"/>
                    </a:ext>
                  </a:extLst>
                </p:cNvPr>
                <p:cNvPicPr/>
                <p:nvPr/>
              </p:nvPicPr>
              <p:blipFill>
                <a:blip r:embed="rId1430"/>
                <a:stretch>
                  <a:fillRect/>
                </a:stretch>
              </p:blipFill>
              <p:spPr>
                <a:xfrm>
                  <a:off x="10177020" y="5300918"/>
                  <a:ext cx="1346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1">
              <p14:nvContentPartPr>
                <p14:cNvPr id="915" name="Ink 914">
                  <a:extLst>
                    <a:ext uri="{FF2B5EF4-FFF2-40B4-BE49-F238E27FC236}">
                      <a16:creationId xmlns:a16="http://schemas.microsoft.com/office/drawing/2014/main" id="{D49398A3-84DC-525E-41DD-FF383C920BF2}"/>
                    </a:ext>
                  </a:extLst>
                </p14:cNvPr>
                <p14:cNvContentPartPr/>
                <p14:nvPr/>
              </p14:nvContentPartPr>
              <p14:xfrm>
                <a:off x="10413900" y="5229638"/>
                <a:ext cx="299880" cy="223200"/>
              </p14:xfrm>
            </p:contentPart>
          </mc:Choice>
          <mc:Fallback xmlns="">
            <p:pic>
              <p:nvPicPr>
                <p:cNvPr id="915" name="Ink 914">
                  <a:extLst>
                    <a:ext uri="{FF2B5EF4-FFF2-40B4-BE49-F238E27FC236}">
                      <a16:creationId xmlns:a16="http://schemas.microsoft.com/office/drawing/2014/main" id="{D49398A3-84DC-525E-41DD-FF383C920BF2}"/>
                    </a:ext>
                  </a:extLst>
                </p:cNvPr>
                <p:cNvPicPr/>
                <p:nvPr/>
              </p:nvPicPr>
              <p:blipFill>
                <a:blip r:embed="rId1432"/>
                <a:stretch>
                  <a:fillRect/>
                </a:stretch>
              </p:blipFill>
              <p:spPr>
                <a:xfrm>
                  <a:off x="10407780" y="5223518"/>
                  <a:ext cx="3121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3">
              <p14:nvContentPartPr>
                <p14:cNvPr id="916" name="Ink 915">
                  <a:extLst>
                    <a:ext uri="{FF2B5EF4-FFF2-40B4-BE49-F238E27FC236}">
                      <a16:creationId xmlns:a16="http://schemas.microsoft.com/office/drawing/2014/main" id="{8368FE60-8681-998F-65A8-244A0A4CD106}"/>
                    </a:ext>
                  </a:extLst>
                </p14:cNvPr>
                <p14:cNvContentPartPr/>
                <p14:nvPr/>
              </p14:nvContentPartPr>
              <p14:xfrm>
                <a:off x="10718460" y="5326838"/>
                <a:ext cx="233280" cy="110160"/>
              </p14:xfrm>
            </p:contentPart>
          </mc:Choice>
          <mc:Fallback xmlns="">
            <p:pic>
              <p:nvPicPr>
                <p:cNvPr id="916" name="Ink 915">
                  <a:extLst>
                    <a:ext uri="{FF2B5EF4-FFF2-40B4-BE49-F238E27FC236}">
                      <a16:creationId xmlns:a16="http://schemas.microsoft.com/office/drawing/2014/main" id="{8368FE60-8681-998F-65A8-244A0A4CD106}"/>
                    </a:ext>
                  </a:extLst>
                </p:cNvPr>
                <p:cNvPicPr/>
                <p:nvPr/>
              </p:nvPicPr>
              <p:blipFill>
                <a:blip r:embed="rId1434"/>
                <a:stretch>
                  <a:fillRect/>
                </a:stretch>
              </p:blipFill>
              <p:spPr>
                <a:xfrm>
                  <a:off x="10712340" y="5320718"/>
                  <a:ext cx="24552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1" name="Group 940">
            <a:extLst>
              <a:ext uri="{FF2B5EF4-FFF2-40B4-BE49-F238E27FC236}">
                <a16:creationId xmlns:a16="http://schemas.microsoft.com/office/drawing/2014/main" id="{55D1BDA3-D7EB-3BAF-53F9-F6C1A814918B}"/>
              </a:ext>
            </a:extLst>
          </p:cNvPr>
          <p:cNvGrpSpPr/>
          <p:nvPr/>
        </p:nvGrpSpPr>
        <p:grpSpPr>
          <a:xfrm>
            <a:off x="9730620" y="5581358"/>
            <a:ext cx="2010240" cy="279720"/>
            <a:chOff x="9730620" y="5581358"/>
            <a:chExt cx="201024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35">
              <p14:nvContentPartPr>
                <p14:cNvPr id="918" name="Ink 917">
                  <a:extLst>
                    <a:ext uri="{FF2B5EF4-FFF2-40B4-BE49-F238E27FC236}">
                      <a16:creationId xmlns:a16="http://schemas.microsoft.com/office/drawing/2014/main" id="{5C22AF1B-14A9-0455-97FF-6F00D748027D}"/>
                    </a:ext>
                  </a:extLst>
                </p14:cNvPr>
                <p14:cNvContentPartPr/>
                <p14:nvPr/>
              </p14:nvContentPartPr>
              <p14:xfrm>
                <a:off x="9730620" y="5665958"/>
                <a:ext cx="160920" cy="186120"/>
              </p14:xfrm>
            </p:contentPart>
          </mc:Choice>
          <mc:Fallback xmlns="">
            <p:pic>
              <p:nvPicPr>
                <p:cNvPr id="918" name="Ink 917">
                  <a:extLst>
                    <a:ext uri="{FF2B5EF4-FFF2-40B4-BE49-F238E27FC236}">
                      <a16:creationId xmlns:a16="http://schemas.microsoft.com/office/drawing/2014/main" id="{5C22AF1B-14A9-0455-97FF-6F00D748027D}"/>
                    </a:ext>
                  </a:extLst>
                </p:cNvPr>
                <p:cNvPicPr/>
                <p:nvPr/>
              </p:nvPicPr>
              <p:blipFill>
                <a:blip r:embed="rId1436"/>
                <a:stretch>
                  <a:fillRect/>
                </a:stretch>
              </p:blipFill>
              <p:spPr>
                <a:xfrm>
                  <a:off x="9724500" y="5659838"/>
                  <a:ext cx="1731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7">
              <p14:nvContentPartPr>
                <p14:cNvPr id="919" name="Ink 918">
                  <a:extLst>
                    <a:ext uri="{FF2B5EF4-FFF2-40B4-BE49-F238E27FC236}">
                      <a16:creationId xmlns:a16="http://schemas.microsoft.com/office/drawing/2014/main" id="{8C75AF31-8A00-4739-FB93-4535BD64E82B}"/>
                    </a:ext>
                  </a:extLst>
                </p14:cNvPr>
                <p14:cNvContentPartPr/>
                <p14:nvPr/>
              </p14:nvContentPartPr>
              <p14:xfrm>
                <a:off x="9780660" y="5743358"/>
                <a:ext cx="54000" cy="72720"/>
              </p14:xfrm>
            </p:contentPart>
          </mc:Choice>
          <mc:Fallback xmlns="">
            <p:pic>
              <p:nvPicPr>
                <p:cNvPr id="919" name="Ink 918">
                  <a:extLst>
                    <a:ext uri="{FF2B5EF4-FFF2-40B4-BE49-F238E27FC236}">
                      <a16:creationId xmlns:a16="http://schemas.microsoft.com/office/drawing/2014/main" id="{8C75AF31-8A00-4739-FB93-4535BD64E82B}"/>
                    </a:ext>
                  </a:extLst>
                </p:cNvPr>
                <p:cNvPicPr/>
                <p:nvPr/>
              </p:nvPicPr>
              <p:blipFill>
                <a:blip r:embed="rId1438"/>
                <a:stretch>
                  <a:fillRect/>
                </a:stretch>
              </p:blipFill>
              <p:spPr>
                <a:xfrm>
                  <a:off x="9774540" y="5737238"/>
                  <a:ext cx="662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9">
              <p14:nvContentPartPr>
                <p14:cNvPr id="920" name="Ink 919">
                  <a:extLst>
                    <a:ext uri="{FF2B5EF4-FFF2-40B4-BE49-F238E27FC236}">
                      <a16:creationId xmlns:a16="http://schemas.microsoft.com/office/drawing/2014/main" id="{1BAD7B49-FF76-3A64-3504-E6683B7A424F}"/>
                    </a:ext>
                  </a:extLst>
                </p14:cNvPr>
                <p14:cNvContentPartPr/>
                <p14:nvPr/>
              </p14:nvContentPartPr>
              <p14:xfrm>
                <a:off x="9878220" y="5655878"/>
                <a:ext cx="7920" cy="150120"/>
              </p14:xfrm>
            </p:contentPart>
          </mc:Choice>
          <mc:Fallback xmlns="">
            <p:pic>
              <p:nvPicPr>
                <p:cNvPr id="920" name="Ink 919">
                  <a:extLst>
                    <a:ext uri="{FF2B5EF4-FFF2-40B4-BE49-F238E27FC236}">
                      <a16:creationId xmlns:a16="http://schemas.microsoft.com/office/drawing/2014/main" id="{1BAD7B49-FF76-3A64-3504-E6683B7A424F}"/>
                    </a:ext>
                  </a:extLst>
                </p:cNvPr>
                <p:cNvPicPr/>
                <p:nvPr/>
              </p:nvPicPr>
              <p:blipFill>
                <a:blip r:embed="rId1440"/>
                <a:stretch>
                  <a:fillRect/>
                </a:stretch>
              </p:blipFill>
              <p:spPr>
                <a:xfrm>
                  <a:off x="9872100" y="5649758"/>
                  <a:ext cx="201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1">
              <p14:nvContentPartPr>
                <p14:cNvPr id="921" name="Ink 920">
                  <a:extLst>
                    <a:ext uri="{FF2B5EF4-FFF2-40B4-BE49-F238E27FC236}">
                      <a16:creationId xmlns:a16="http://schemas.microsoft.com/office/drawing/2014/main" id="{89972EB5-6248-5DDE-69E0-A36CEB21E992}"/>
                    </a:ext>
                  </a:extLst>
                </p14:cNvPr>
                <p14:cNvContentPartPr/>
                <p14:nvPr/>
              </p14:nvContentPartPr>
              <p14:xfrm>
                <a:off x="9891180" y="5730758"/>
                <a:ext cx="147960" cy="100080"/>
              </p14:xfrm>
            </p:contentPart>
          </mc:Choice>
          <mc:Fallback xmlns="">
            <p:pic>
              <p:nvPicPr>
                <p:cNvPr id="921" name="Ink 920">
                  <a:extLst>
                    <a:ext uri="{FF2B5EF4-FFF2-40B4-BE49-F238E27FC236}">
                      <a16:creationId xmlns:a16="http://schemas.microsoft.com/office/drawing/2014/main" id="{89972EB5-6248-5DDE-69E0-A36CEB21E992}"/>
                    </a:ext>
                  </a:extLst>
                </p:cNvPr>
                <p:cNvPicPr/>
                <p:nvPr/>
              </p:nvPicPr>
              <p:blipFill>
                <a:blip r:embed="rId1442"/>
                <a:stretch>
                  <a:fillRect/>
                </a:stretch>
              </p:blipFill>
              <p:spPr>
                <a:xfrm>
                  <a:off x="9885060" y="5724638"/>
                  <a:ext cx="1602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3">
              <p14:nvContentPartPr>
                <p14:cNvPr id="922" name="Ink 921">
                  <a:extLst>
                    <a:ext uri="{FF2B5EF4-FFF2-40B4-BE49-F238E27FC236}">
                      <a16:creationId xmlns:a16="http://schemas.microsoft.com/office/drawing/2014/main" id="{45AFC0A3-E856-D1E7-7909-DE835B93B67F}"/>
                    </a:ext>
                  </a:extLst>
                </p14:cNvPr>
                <p14:cNvContentPartPr/>
                <p14:nvPr/>
              </p14:nvContentPartPr>
              <p14:xfrm>
                <a:off x="10050300" y="5753438"/>
                <a:ext cx="2160" cy="85320"/>
              </p14:xfrm>
            </p:contentPart>
          </mc:Choice>
          <mc:Fallback xmlns="">
            <p:pic>
              <p:nvPicPr>
                <p:cNvPr id="922" name="Ink 921">
                  <a:extLst>
                    <a:ext uri="{FF2B5EF4-FFF2-40B4-BE49-F238E27FC236}">
                      <a16:creationId xmlns:a16="http://schemas.microsoft.com/office/drawing/2014/main" id="{45AFC0A3-E856-D1E7-7909-DE835B93B67F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10044180" y="5747318"/>
                  <a:ext cx="144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4">
              <p14:nvContentPartPr>
                <p14:cNvPr id="923" name="Ink 922">
                  <a:extLst>
                    <a:ext uri="{FF2B5EF4-FFF2-40B4-BE49-F238E27FC236}">
                      <a16:creationId xmlns:a16="http://schemas.microsoft.com/office/drawing/2014/main" id="{1970F447-53ED-F9F2-EE35-7574C44B8BEE}"/>
                    </a:ext>
                  </a:extLst>
                </p14:cNvPr>
                <p14:cNvContentPartPr/>
                <p14:nvPr/>
              </p14:nvContentPartPr>
              <p14:xfrm>
                <a:off x="10009620" y="5715998"/>
                <a:ext cx="83520" cy="37800"/>
              </p14:xfrm>
            </p:contentPart>
          </mc:Choice>
          <mc:Fallback xmlns="">
            <p:pic>
              <p:nvPicPr>
                <p:cNvPr id="923" name="Ink 922">
                  <a:extLst>
                    <a:ext uri="{FF2B5EF4-FFF2-40B4-BE49-F238E27FC236}">
                      <a16:creationId xmlns:a16="http://schemas.microsoft.com/office/drawing/2014/main" id="{1970F447-53ED-F9F2-EE35-7574C44B8BEE}"/>
                    </a:ext>
                  </a:extLst>
                </p:cNvPr>
                <p:cNvPicPr/>
                <p:nvPr/>
              </p:nvPicPr>
              <p:blipFill>
                <a:blip r:embed="rId1445"/>
                <a:stretch>
                  <a:fillRect/>
                </a:stretch>
              </p:blipFill>
              <p:spPr>
                <a:xfrm>
                  <a:off x="10003500" y="5709878"/>
                  <a:ext cx="957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6">
              <p14:nvContentPartPr>
                <p14:cNvPr id="924" name="Ink 923">
                  <a:extLst>
                    <a:ext uri="{FF2B5EF4-FFF2-40B4-BE49-F238E27FC236}">
                      <a16:creationId xmlns:a16="http://schemas.microsoft.com/office/drawing/2014/main" id="{1292D5C7-6D45-6A3F-4202-2221F4777328}"/>
                    </a:ext>
                  </a:extLst>
                </p14:cNvPr>
                <p14:cNvContentPartPr/>
                <p14:nvPr/>
              </p14:nvContentPartPr>
              <p14:xfrm>
                <a:off x="10153620" y="5720678"/>
                <a:ext cx="98280" cy="122400"/>
              </p14:xfrm>
            </p:contentPart>
          </mc:Choice>
          <mc:Fallback xmlns="">
            <p:pic>
              <p:nvPicPr>
                <p:cNvPr id="924" name="Ink 923">
                  <a:extLst>
                    <a:ext uri="{FF2B5EF4-FFF2-40B4-BE49-F238E27FC236}">
                      <a16:creationId xmlns:a16="http://schemas.microsoft.com/office/drawing/2014/main" id="{1292D5C7-6D45-6A3F-4202-2221F4777328}"/>
                    </a:ext>
                  </a:extLst>
                </p:cNvPr>
                <p:cNvPicPr/>
                <p:nvPr/>
              </p:nvPicPr>
              <p:blipFill>
                <a:blip r:embed="rId1447"/>
                <a:stretch>
                  <a:fillRect/>
                </a:stretch>
              </p:blipFill>
              <p:spPr>
                <a:xfrm>
                  <a:off x="10147500" y="5714558"/>
                  <a:ext cx="1105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8">
              <p14:nvContentPartPr>
                <p14:cNvPr id="926" name="Ink 925">
                  <a:extLst>
                    <a:ext uri="{FF2B5EF4-FFF2-40B4-BE49-F238E27FC236}">
                      <a16:creationId xmlns:a16="http://schemas.microsoft.com/office/drawing/2014/main" id="{232CD14B-77E4-D703-6DBF-14E8FCC0E1B0}"/>
                    </a:ext>
                  </a:extLst>
                </p14:cNvPr>
                <p14:cNvContentPartPr/>
                <p14:nvPr/>
              </p14:nvContentPartPr>
              <p14:xfrm>
                <a:off x="10271700" y="5716358"/>
                <a:ext cx="61200" cy="144720"/>
              </p14:xfrm>
            </p:contentPart>
          </mc:Choice>
          <mc:Fallback xmlns="">
            <p:pic>
              <p:nvPicPr>
                <p:cNvPr id="926" name="Ink 925">
                  <a:extLst>
                    <a:ext uri="{FF2B5EF4-FFF2-40B4-BE49-F238E27FC236}">
                      <a16:creationId xmlns:a16="http://schemas.microsoft.com/office/drawing/2014/main" id="{232CD14B-77E4-D703-6DBF-14E8FCC0E1B0}"/>
                    </a:ext>
                  </a:extLst>
                </p:cNvPr>
                <p:cNvPicPr/>
                <p:nvPr/>
              </p:nvPicPr>
              <p:blipFill>
                <a:blip r:embed="rId1449"/>
                <a:stretch>
                  <a:fillRect/>
                </a:stretch>
              </p:blipFill>
              <p:spPr>
                <a:xfrm>
                  <a:off x="10265580" y="5710238"/>
                  <a:ext cx="734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0">
              <p14:nvContentPartPr>
                <p14:cNvPr id="927" name="Ink 926">
                  <a:extLst>
                    <a:ext uri="{FF2B5EF4-FFF2-40B4-BE49-F238E27FC236}">
                      <a16:creationId xmlns:a16="http://schemas.microsoft.com/office/drawing/2014/main" id="{10E2DFF4-EC86-4FE2-E5D1-2A12864B48A4}"/>
                    </a:ext>
                  </a:extLst>
                </p14:cNvPr>
                <p14:cNvContentPartPr/>
                <p14:nvPr/>
              </p14:nvContentPartPr>
              <p14:xfrm>
                <a:off x="10318140" y="5755598"/>
                <a:ext cx="137160" cy="25200"/>
              </p14:xfrm>
            </p:contentPart>
          </mc:Choice>
          <mc:Fallback xmlns="">
            <p:pic>
              <p:nvPicPr>
                <p:cNvPr id="927" name="Ink 926">
                  <a:extLst>
                    <a:ext uri="{FF2B5EF4-FFF2-40B4-BE49-F238E27FC236}">
                      <a16:creationId xmlns:a16="http://schemas.microsoft.com/office/drawing/2014/main" id="{10E2DFF4-EC86-4FE2-E5D1-2A12864B48A4}"/>
                    </a:ext>
                  </a:extLst>
                </p:cNvPr>
                <p:cNvPicPr/>
                <p:nvPr/>
              </p:nvPicPr>
              <p:blipFill>
                <a:blip r:embed="rId1451"/>
                <a:stretch>
                  <a:fillRect/>
                </a:stretch>
              </p:blipFill>
              <p:spPr>
                <a:xfrm>
                  <a:off x="10312020" y="5749478"/>
                  <a:ext cx="1494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2">
              <p14:nvContentPartPr>
                <p14:cNvPr id="928" name="Ink 927">
                  <a:extLst>
                    <a:ext uri="{FF2B5EF4-FFF2-40B4-BE49-F238E27FC236}">
                      <a16:creationId xmlns:a16="http://schemas.microsoft.com/office/drawing/2014/main" id="{3C0D01B7-9747-08D3-2688-81503F88C3D7}"/>
                    </a:ext>
                  </a:extLst>
                </p14:cNvPr>
                <p14:cNvContentPartPr/>
                <p14:nvPr/>
              </p14:nvContentPartPr>
              <p14:xfrm>
                <a:off x="10371420" y="5728238"/>
                <a:ext cx="18720" cy="112680"/>
              </p14:xfrm>
            </p:contentPart>
          </mc:Choice>
          <mc:Fallback xmlns="">
            <p:pic>
              <p:nvPicPr>
                <p:cNvPr id="928" name="Ink 927">
                  <a:extLst>
                    <a:ext uri="{FF2B5EF4-FFF2-40B4-BE49-F238E27FC236}">
                      <a16:creationId xmlns:a16="http://schemas.microsoft.com/office/drawing/2014/main" id="{3C0D01B7-9747-08D3-2688-81503F88C3D7}"/>
                    </a:ext>
                  </a:extLst>
                </p:cNvPr>
                <p:cNvPicPr/>
                <p:nvPr/>
              </p:nvPicPr>
              <p:blipFill>
                <a:blip r:embed="rId1453"/>
                <a:stretch>
                  <a:fillRect/>
                </a:stretch>
              </p:blipFill>
              <p:spPr>
                <a:xfrm>
                  <a:off x="10365300" y="5722118"/>
                  <a:ext cx="309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4">
              <p14:nvContentPartPr>
                <p14:cNvPr id="930" name="Ink 929">
                  <a:extLst>
                    <a:ext uri="{FF2B5EF4-FFF2-40B4-BE49-F238E27FC236}">
                      <a16:creationId xmlns:a16="http://schemas.microsoft.com/office/drawing/2014/main" id="{3AF73BBE-F258-44C1-214A-326AE9556E13}"/>
                    </a:ext>
                  </a:extLst>
                </p14:cNvPr>
                <p14:cNvContentPartPr/>
                <p14:nvPr/>
              </p14:nvContentPartPr>
              <p14:xfrm>
                <a:off x="10454580" y="5721038"/>
                <a:ext cx="118440" cy="105480"/>
              </p14:xfrm>
            </p:contentPart>
          </mc:Choice>
          <mc:Fallback xmlns="">
            <p:pic>
              <p:nvPicPr>
                <p:cNvPr id="930" name="Ink 929">
                  <a:extLst>
                    <a:ext uri="{FF2B5EF4-FFF2-40B4-BE49-F238E27FC236}">
                      <a16:creationId xmlns:a16="http://schemas.microsoft.com/office/drawing/2014/main" id="{3AF73BBE-F258-44C1-214A-326AE9556E13}"/>
                    </a:ext>
                  </a:extLst>
                </p:cNvPr>
                <p:cNvPicPr/>
                <p:nvPr/>
              </p:nvPicPr>
              <p:blipFill>
                <a:blip r:embed="rId1455"/>
                <a:stretch>
                  <a:fillRect/>
                </a:stretch>
              </p:blipFill>
              <p:spPr>
                <a:xfrm>
                  <a:off x="10448460" y="5714918"/>
                  <a:ext cx="1306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6">
              <p14:nvContentPartPr>
                <p14:cNvPr id="931" name="Ink 930">
                  <a:extLst>
                    <a:ext uri="{FF2B5EF4-FFF2-40B4-BE49-F238E27FC236}">
                      <a16:creationId xmlns:a16="http://schemas.microsoft.com/office/drawing/2014/main" id="{45E0B56B-6A97-4997-9C4F-90D68435D040}"/>
                    </a:ext>
                  </a:extLst>
                </p14:cNvPr>
                <p14:cNvContentPartPr/>
                <p14:nvPr/>
              </p14:nvContentPartPr>
              <p14:xfrm>
                <a:off x="10589580" y="5733278"/>
                <a:ext cx="100080" cy="89640"/>
              </p14:xfrm>
            </p:contentPart>
          </mc:Choice>
          <mc:Fallback xmlns="">
            <p:pic>
              <p:nvPicPr>
                <p:cNvPr id="931" name="Ink 930">
                  <a:extLst>
                    <a:ext uri="{FF2B5EF4-FFF2-40B4-BE49-F238E27FC236}">
                      <a16:creationId xmlns:a16="http://schemas.microsoft.com/office/drawing/2014/main" id="{45E0B56B-6A97-4997-9C4F-90D68435D040}"/>
                    </a:ext>
                  </a:extLst>
                </p:cNvPr>
                <p:cNvPicPr/>
                <p:nvPr/>
              </p:nvPicPr>
              <p:blipFill>
                <a:blip r:embed="rId1457"/>
                <a:stretch>
                  <a:fillRect/>
                </a:stretch>
              </p:blipFill>
              <p:spPr>
                <a:xfrm>
                  <a:off x="10583460" y="5727158"/>
                  <a:ext cx="1123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8">
              <p14:nvContentPartPr>
                <p14:cNvPr id="932" name="Ink 931">
                  <a:extLst>
                    <a:ext uri="{FF2B5EF4-FFF2-40B4-BE49-F238E27FC236}">
                      <a16:creationId xmlns:a16="http://schemas.microsoft.com/office/drawing/2014/main" id="{9F666182-F63F-4B5C-A9E5-CBDBFBFD071C}"/>
                    </a:ext>
                  </a:extLst>
                </p14:cNvPr>
                <p14:cNvContentPartPr/>
                <p14:nvPr/>
              </p14:nvContentPartPr>
              <p14:xfrm>
                <a:off x="10774260" y="5581358"/>
                <a:ext cx="138960" cy="30240"/>
              </p14:xfrm>
            </p:contentPart>
          </mc:Choice>
          <mc:Fallback xmlns="">
            <p:pic>
              <p:nvPicPr>
                <p:cNvPr id="932" name="Ink 931">
                  <a:extLst>
                    <a:ext uri="{FF2B5EF4-FFF2-40B4-BE49-F238E27FC236}">
                      <a16:creationId xmlns:a16="http://schemas.microsoft.com/office/drawing/2014/main" id="{9F666182-F63F-4B5C-A9E5-CBDBFBFD071C}"/>
                    </a:ext>
                  </a:extLst>
                </p:cNvPr>
                <p:cNvPicPr/>
                <p:nvPr/>
              </p:nvPicPr>
              <p:blipFill>
                <a:blip r:embed="rId1459"/>
                <a:stretch>
                  <a:fillRect/>
                </a:stretch>
              </p:blipFill>
              <p:spPr>
                <a:xfrm>
                  <a:off x="10768140" y="5575238"/>
                  <a:ext cx="1512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0">
              <p14:nvContentPartPr>
                <p14:cNvPr id="933" name="Ink 932">
                  <a:extLst>
                    <a:ext uri="{FF2B5EF4-FFF2-40B4-BE49-F238E27FC236}">
                      <a16:creationId xmlns:a16="http://schemas.microsoft.com/office/drawing/2014/main" id="{9E5BACE7-417E-F590-9619-EE0720811839}"/>
                    </a:ext>
                  </a:extLst>
                </p14:cNvPr>
                <p14:cNvContentPartPr/>
                <p14:nvPr/>
              </p14:nvContentPartPr>
              <p14:xfrm>
                <a:off x="10807380" y="5638598"/>
                <a:ext cx="137160" cy="171000"/>
              </p14:xfrm>
            </p:contentPart>
          </mc:Choice>
          <mc:Fallback xmlns="">
            <p:pic>
              <p:nvPicPr>
                <p:cNvPr id="933" name="Ink 932">
                  <a:extLst>
                    <a:ext uri="{FF2B5EF4-FFF2-40B4-BE49-F238E27FC236}">
                      <a16:creationId xmlns:a16="http://schemas.microsoft.com/office/drawing/2014/main" id="{9E5BACE7-417E-F590-9619-EE0720811839}"/>
                    </a:ext>
                  </a:extLst>
                </p:cNvPr>
                <p:cNvPicPr/>
                <p:nvPr/>
              </p:nvPicPr>
              <p:blipFill>
                <a:blip r:embed="rId1461"/>
                <a:stretch>
                  <a:fillRect/>
                </a:stretch>
              </p:blipFill>
              <p:spPr>
                <a:xfrm>
                  <a:off x="10801260" y="5632478"/>
                  <a:ext cx="1494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2">
              <p14:nvContentPartPr>
                <p14:cNvPr id="934" name="Ink 933">
                  <a:extLst>
                    <a:ext uri="{FF2B5EF4-FFF2-40B4-BE49-F238E27FC236}">
                      <a16:creationId xmlns:a16="http://schemas.microsoft.com/office/drawing/2014/main" id="{DEC7D4F9-9717-E673-C0E2-022BDAB1188B}"/>
                    </a:ext>
                  </a:extLst>
                </p14:cNvPr>
                <p14:cNvContentPartPr/>
                <p14:nvPr/>
              </p14:nvContentPartPr>
              <p14:xfrm>
                <a:off x="10774260" y="5690798"/>
                <a:ext cx="160920" cy="10440"/>
              </p14:xfrm>
            </p:contentPart>
          </mc:Choice>
          <mc:Fallback xmlns="">
            <p:pic>
              <p:nvPicPr>
                <p:cNvPr id="934" name="Ink 933">
                  <a:extLst>
                    <a:ext uri="{FF2B5EF4-FFF2-40B4-BE49-F238E27FC236}">
                      <a16:creationId xmlns:a16="http://schemas.microsoft.com/office/drawing/2014/main" id="{DEC7D4F9-9717-E673-C0E2-022BDAB1188B}"/>
                    </a:ext>
                  </a:extLst>
                </p:cNvPr>
                <p:cNvPicPr/>
                <p:nvPr/>
              </p:nvPicPr>
              <p:blipFill>
                <a:blip r:embed="rId1463"/>
                <a:stretch>
                  <a:fillRect/>
                </a:stretch>
              </p:blipFill>
              <p:spPr>
                <a:xfrm>
                  <a:off x="10768140" y="5684678"/>
                  <a:ext cx="1731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4">
              <p14:nvContentPartPr>
                <p14:cNvPr id="935" name="Ink 934">
                  <a:extLst>
                    <a:ext uri="{FF2B5EF4-FFF2-40B4-BE49-F238E27FC236}">
                      <a16:creationId xmlns:a16="http://schemas.microsoft.com/office/drawing/2014/main" id="{52B938D6-F224-510D-5308-B8DFBBDDC0DB}"/>
                    </a:ext>
                  </a:extLst>
                </p14:cNvPr>
                <p14:cNvContentPartPr/>
                <p14:nvPr/>
              </p14:nvContentPartPr>
              <p14:xfrm>
                <a:off x="10933020" y="5596118"/>
                <a:ext cx="188640" cy="192240"/>
              </p14:xfrm>
            </p:contentPart>
          </mc:Choice>
          <mc:Fallback xmlns="">
            <p:pic>
              <p:nvPicPr>
                <p:cNvPr id="935" name="Ink 934">
                  <a:extLst>
                    <a:ext uri="{FF2B5EF4-FFF2-40B4-BE49-F238E27FC236}">
                      <a16:creationId xmlns:a16="http://schemas.microsoft.com/office/drawing/2014/main" id="{52B938D6-F224-510D-5308-B8DFBBDDC0DB}"/>
                    </a:ext>
                  </a:extLst>
                </p:cNvPr>
                <p:cNvPicPr/>
                <p:nvPr/>
              </p:nvPicPr>
              <p:blipFill>
                <a:blip r:embed="rId1465"/>
                <a:stretch>
                  <a:fillRect/>
                </a:stretch>
              </p:blipFill>
              <p:spPr>
                <a:xfrm>
                  <a:off x="10926900" y="5589998"/>
                  <a:ext cx="2008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6">
              <p14:nvContentPartPr>
                <p14:cNvPr id="936" name="Ink 935">
                  <a:extLst>
                    <a:ext uri="{FF2B5EF4-FFF2-40B4-BE49-F238E27FC236}">
                      <a16:creationId xmlns:a16="http://schemas.microsoft.com/office/drawing/2014/main" id="{1F7BBB96-8632-5A79-8D3D-12B7AAB90902}"/>
                    </a:ext>
                  </a:extLst>
                </p14:cNvPr>
                <p14:cNvContentPartPr/>
                <p14:nvPr/>
              </p14:nvContentPartPr>
              <p14:xfrm>
                <a:off x="11108340" y="5655878"/>
                <a:ext cx="174240" cy="125280"/>
              </p14:xfrm>
            </p:contentPart>
          </mc:Choice>
          <mc:Fallback xmlns="">
            <p:pic>
              <p:nvPicPr>
                <p:cNvPr id="936" name="Ink 935">
                  <a:extLst>
                    <a:ext uri="{FF2B5EF4-FFF2-40B4-BE49-F238E27FC236}">
                      <a16:creationId xmlns:a16="http://schemas.microsoft.com/office/drawing/2014/main" id="{1F7BBB96-8632-5A79-8D3D-12B7AAB90902}"/>
                    </a:ext>
                  </a:extLst>
                </p:cNvPr>
                <p:cNvPicPr/>
                <p:nvPr/>
              </p:nvPicPr>
              <p:blipFill>
                <a:blip r:embed="rId1467"/>
                <a:stretch>
                  <a:fillRect/>
                </a:stretch>
              </p:blipFill>
              <p:spPr>
                <a:xfrm>
                  <a:off x="11102220" y="5649758"/>
                  <a:ext cx="1864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8">
              <p14:nvContentPartPr>
                <p14:cNvPr id="938" name="Ink 937">
                  <a:extLst>
                    <a:ext uri="{FF2B5EF4-FFF2-40B4-BE49-F238E27FC236}">
                      <a16:creationId xmlns:a16="http://schemas.microsoft.com/office/drawing/2014/main" id="{66FAE854-A6C7-D5A5-E6AB-2FD432EF1122}"/>
                    </a:ext>
                  </a:extLst>
                </p14:cNvPr>
                <p14:cNvContentPartPr/>
                <p14:nvPr/>
              </p14:nvContentPartPr>
              <p14:xfrm>
                <a:off x="11295180" y="5643278"/>
                <a:ext cx="286560" cy="126000"/>
              </p14:xfrm>
            </p:contentPart>
          </mc:Choice>
          <mc:Fallback xmlns="">
            <p:pic>
              <p:nvPicPr>
                <p:cNvPr id="938" name="Ink 937">
                  <a:extLst>
                    <a:ext uri="{FF2B5EF4-FFF2-40B4-BE49-F238E27FC236}">
                      <a16:creationId xmlns:a16="http://schemas.microsoft.com/office/drawing/2014/main" id="{66FAE854-A6C7-D5A5-E6AB-2FD432EF1122}"/>
                    </a:ext>
                  </a:extLst>
                </p:cNvPr>
                <p:cNvPicPr/>
                <p:nvPr/>
              </p:nvPicPr>
              <p:blipFill>
                <a:blip r:embed="rId1469"/>
                <a:stretch>
                  <a:fillRect/>
                </a:stretch>
              </p:blipFill>
              <p:spPr>
                <a:xfrm>
                  <a:off x="11289060" y="5637158"/>
                  <a:ext cx="2988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0">
              <p14:nvContentPartPr>
                <p14:cNvPr id="939" name="Ink 938">
                  <a:extLst>
                    <a:ext uri="{FF2B5EF4-FFF2-40B4-BE49-F238E27FC236}">
                      <a16:creationId xmlns:a16="http://schemas.microsoft.com/office/drawing/2014/main" id="{237D5D8F-3C97-14E2-6AF3-3B16C78FB66B}"/>
                    </a:ext>
                  </a:extLst>
                </p14:cNvPr>
                <p14:cNvContentPartPr/>
                <p14:nvPr/>
              </p14:nvContentPartPr>
              <p14:xfrm>
                <a:off x="11588940" y="5625998"/>
                <a:ext cx="151920" cy="15480"/>
              </p14:xfrm>
            </p:contentPart>
          </mc:Choice>
          <mc:Fallback xmlns="">
            <p:pic>
              <p:nvPicPr>
                <p:cNvPr id="939" name="Ink 938">
                  <a:extLst>
                    <a:ext uri="{FF2B5EF4-FFF2-40B4-BE49-F238E27FC236}">
                      <a16:creationId xmlns:a16="http://schemas.microsoft.com/office/drawing/2014/main" id="{237D5D8F-3C97-14E2-6AF3-3B16C78FB66B}"/>
                    </a:ext>
                  </a:extLst>
                </p:cNvPr>
                <p:cNvPicPr/>
                <p:nvPr/>
              </p:nvPicPr>
              <p:blipFill>
                <a:blip r:embed="rId1471"/>
                <a:stretch>
                  <a:fillRect/>
                </a:stretch>
              </p:blipFill>
              <p:spPr>
                <a:xfrm>
                  <a:off x="11582820" y="5619878"/>
                  <a:ext cx="1641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2">
              <p14:nvContentPartPr>
                <p14:cNvPr id="940" name="Ink 939">
                  <a:extLst>
                    <a:ext uri="{FF2B5EF4-FFF2-40B4-BE49-F238E27FC236}">
                      <a16:creationId xmlns:a16="http://schemas.microsoft.com/office/drawing/2014/main" id="{B091F6D4-8820-DC40-57A3-26CB68437CAA}"/>
                    </a:ext>
                  </a:extLst>
                </p14:cNvPr>
                <p14:cNvContentPartPr/>
                <p14:nvPr/>
              </p14:nvContentPartPr>
              <p14:xfrm>
                <a:off x="11651580" y="5598638"/>
                <a:ext cx="78120" cy="169920"/>
              </p14:xfrm>
            </p:contentPart>
          </mc:Choice>
          <mc:Fallback xmlns="">
            <p:pic>
              <p:nvPicPr>
                <p:cNvPr id="940" name="Ink 939">
                  <a:extLst>
                    <a:ext uri="{FF2B5EF4-FFF2-40B4-BE49-F238E27FC236}">
                      <a16:creationId xmlns:a16="http://schemas.microsoft.com/office/drawing/2014/main" id="{B091F6D4-8820-DC40-57A3-26CB68437CAA}"/>
                    </a:ext>
                  </a:extLst>
                </p:cNvPr>
                <p:cNvPicPr/>
                <p:nvPr/>
              </p:nvPicPr>
              <p:blipFill>
                <a:blip r:embed="rId1473"/>
                <a:stretch>
                  <a:fillRect/>
                </a:stretch>
              </p:blipFill>
              <p:spPr>
                <a:xfrm>
                  <a:off x="11645460" y="5592518"/>
                  <a:ext cx="9036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4" name="Group 953">
            <a:extLst>
              <a:ext uri="{FF2B5EF4-FFF2-40B4-BE49-F238E27FC236}">
                <a16:creationId xmlns:a16="http://schemas.microsoft.com/office/drawing/2014/main" id="{2661980F-8627-77E0-74AE-4A7C41B5F98A}"/>
              </a:ext>
            </a:extLst>
          </p:cNvPr>
          <p:cNvGrpSpPr/>
          <p:nvPr/>
        </p:nvGrpSpPr>
        <p:grpSpPr>
          <a:xfrm>
            <a:off x="9738180" y="5965118"/>
            <a:ext cx="216000" cy="142560"/>
            <a:chOff x="9738180" y="5965118"/>
            <a:chExt cx="216000" cy="14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74">
              <p14:nvContentPartPr>
                <p14:cNvPr id="942" name="Ink 941">
                  <a:extLst>
                    <a:ext uri="{FF2B5EF4-FFF2-40B4-BE49-F238E27FC236}">
                      <a16:creationId xmlns:a16="http://schemas.microsoft.com/office/drawing/2014/main" id="{853F560F-57CB-138C-53BC-44AFC41CDCE1}"/>
                    </a:ext>
                  </a:extLst>
                </p14:cNvPr>
                <p14:cNvContentPartPr/>
                <p14:nvPr/>
              </p14:nvContentPartPr>
              <p14:xfrm>
                <a:off x="9738180" y="5965118"/>
                <a:ext cx="85320" cy="20160"/>
              </p14:xfrm>
            </p:contentPart>
          </mc:Choice>
          <mc:Fallback xmlns="">
            <p:pic>
              <p:nvPicPr>
                <p:cNvPr id="942" name="Ink 941">
                  <a:extLst>
                    <a:ext uri="{FF2B5EF4-FFF2-40B4-BE49-F238E27FC236}">
                      <a16:creationId xmlns:a16="http://schemas.microsoft.com/office/drawing/2014/main" id="{853F560F-57CB-138C-53BC-44AFC41CDCE1}"/>
                    </a:ext>
                  </a:extLst>
                </p:cNvPr>
                <p:cNvPicPr/>
                <p:nvPr/>
              </p:nvPicPr>
              <p:blipFill>
                <a:blip r:embed="rId1475"/>
                <a:stretch>
                  <a:fillRect/>
                </a:stretch>
              </p:blipFill>
              <p:spPr>
                <a:xfrm>
                  <a:off x="9732060" y="5958998"/>
                  <a:ext cx="975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6">
              <p14:nvContentPartPr>
                <p14:cNvPr id="943" name="Ink 942">
                  <a:extLst>
                    <a:ext uri="{FF2B5EF4-FFF2-40B4-BE49-F238E27FC236}">
                      <a16:creationId xmlns:a16="http://schemas.microsoft.com/office/drawing/2014/main" id="{1C61EF21-D0EC-45B7-9187-C0A839B18A36}"/>
                    </a:ext>
                  </a:extLst>
                </p14:cNvPr>
                <p14:cNvContentPartPr/>
                <p14:nvPr/>
              </p14:nvContentPartPr>
              <p14:xfrm>
                <a:off x="9738180" y="5965118"/>
                <a:ext cx="13320" cy="135000"/>
              </p14:xfrm>
            </p:contentPart>
          </mc:Choice>
          <mc:Fallback xmlns="">
            <p:pic>
              <p:nvPicPr>
                <p:cNvPr id="943" name="Ink 942">
                  <a:extLst>
                    <a:ext uri="{FF2B5EF4-FFF2-40B4-BE49-F238E27FC236}">
                      <a16:creationId xmlns:a16="http://schemas.microsoft.com/office/drawing/2014/main" id="{1C61EF21-D0EC-45B7-9187-C0A839B18A36}"/>
                    </a:ext>
                  </a:extLst>
                </p:cNvPr>
                <p:cNvPicPr/>
                <p:nvPr/>
              </p:nvPicPr>
              <p:blipFill>
                <a:blip r:embed="rId1477"/>
                <a:stretch>
                  <a:fillRect/>
                </a:stretch>
              </p:blipFill>
              <p:spPr>
                <a:xfrm>
                  <a:off x="9732060" y="5958998"/>
                  <a:ext cx="255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8">
              <p14:nvContentPartPr>
                <p14:cNvPr id="944" name="Ink 943">
                  <a:extLst>
                    <a:ext uri="{FF2B5EF4-FFF2-40B4-BE49-F238E27FC236}">
                      <a16:creationId xmlns:a16="http://schemas.microsoft.com/office/drawing/2014/main" id="{054E7D5E-20E7-3655-7E5F-CEA756F54C5D}"/>
                    </a:ext>
                  </a:extLst>
                </p14:cNvPr>
                <p14:cNvContentPartPr/>
                <p14:nvPr/>
              </p14:nvContentPartPr>
              <p14:xfrm>
                <a:off x="9808020" y="6007598"/>
                <a:ext cx="146160" cy="100080"/>
              </p14:xfrm>
            </p:contentPart>
          </mc:Choice>
          <mc:Fallback xmlns="">
            <p:pic>
              <p:nvPicPr>
                <p:cNvPr id="944" name="Ink 943">
                  <a:extLst>
                    <a:ext uri="{FF2B5EF4-FFF2-40B4-BE49-F238E27FC236}">
                      <a16:creationId xmlns:a16="http://schemas.microsoft.com/office/drawing/2014/main" id="{054E7D5E-20E7-3655-7E5F-CEA756F54C5D}"/>
                    </a:ext>
                  </a:extLst>
                </p:cNvPr>
                <p:cNvPicPr/>
                <p:nvPr/>
              </p:nvPicPr>
              <p:blipFill>
                <a:blip r:embed="rId1479"/>
                <a:stretch>
                  <a:fillRect/>
                </a:stretch>
              </p:blipFill>
              <p:spPr>
                <a:xfrm>
                  <a:off x="9801900" y="6001478"/>
                  <a:ext cx="158400" cy="11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3" name="Group 952">
            <a:extLst>
              <a:ext uri="{FF2B5EF4-FFF2-40B4-BE49-F238E27FC236}">
                <a16:creationId xmlns:a16="http://schemas.microsoft.com/office/drawing/2014/main" id="{AF278848-C97E-C832-2760-8796ED71F4F7}"/>
              </a:ext>
            </a:extLst>
          </p:cNvPr>
          <p:cNvGrpSpPr/>
          <p:nvPr/>
        </p:nvGrpSpPr>
        <p:grpSpPr>
          <a:xfrm>
            <a:off x="10125900" y="5922998"/>
            <a:ext cx="621000" cy="194760"/>
            <a:chOff x="10125900" y="5922998"/>
            <a:chExt cx="621000" cy="19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0">
              <p14:nvContentPartPr>
                <p14:cNvPr id="945" name="Ink 944">
                  <a:extLst>
                    <a:ext uri="{FF2B5EF4-FFF2-40B4-BE49-F238E27FC236}">
                      <a16:creationId xmlns:a16="http://schemas.microsoft.com/office/drawing/2014/main" id="{EC3D52CE-569F-4C6E-8B77-A94C148370C8}"/>
                    </a:ext>
                  </a:extLst>
                </p14:cNvPr>
                <p14:cNvContentPartPr/>
                <p14:nvPr/>
              </p14:nvContentPartPr>
              <p14:xfrm>
                <a:off x="10125900" y="5967638"/>
                <a:ext cx="11520" cy="150120"/>
              </p14:xfrm>
            </p:contentPart>
          </mc:Choice>
          <mc:Fallback xmlns="">
            <p:pic>
              <p:nvPicPr>
                <p:cNvPr id="945" name="Ink 944">
                  <a:extLst>
                    <a:ext uri="{FF2B5EF4-FFF2-40B4-BE49-F238E27FC236}">
                      <a16:creationId xmlns:a16="http://schemas.microsoft.com/office/drawing/2014/main" id="{EC3D52CE-569F-4C6E-8B77-A94C148370C8}"/>
                    </a:ext>
                  </a:extLst>
                </p:cNvPr>
                <p:cNvPicPr/>
                <p:nvPr/>
              </p:nvPicPr>
              <p:blipFill>
                <a:blip r:embed="rId1481"/>
                <a:stretch>
                  <a:fillRect/>
                </a:stretch>
              </p:blipFill>
              <p:spPr>
                <a:xfrm>
                  <a:off x="10119780" y="5961518"/>
                  <a:ext cx="237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2">
              <p14:nvContentPartPr>
                <p14:cNvPr id="946" name="Ink 945">
                  <a:extLst>
                    <a:ext uri="{FF2B5EF4-FFF2-40B4-BE49-F238E27FC236}">
                      <a16:creationId xmlns:a16="http://schemas.microsoft.com/office/drawing/2014/main" id="{0C210E8C-C5D6-2756-381B-51F88B4DE85C}"/>
                    </a:ext>
                  </a:extLst>
                </p14:cNvPr>
                <p14:cNvContentPartPr/>
                <p14:nvPr/>
              </p14:nvContentPartPr>
              <p14:xfrm>
                <a:off x="10130940" y="5932358"/>
                <a:ext cx="114840" cy="160560"/>
              </p14:xfrm>
            </p:contentPart>
          </mc:Choice>
          <mc:Fallback xmlns="">
            <p:pic>
              <p:nvPicPr>
                <p:cNvPr id="946" name="Ink 945">
                  <a:extLst>
                    <a:ext uri="{FF2B5EF4-FFF2-40B4-BE49-F238E27FC236}">
                      <a16:creationId xmlns:a16="http://schemas.microsoft.com/office/drawing/2014/main" id="{0C210E8C-C5D6-2756-381B-51F88B4DE85C}"/>
                    </a:ext>
                  </a:extLst>
                </p:cNvPr>
                <p:cNvPicPr/>
                <p:nvPr/>
              </p:nvPicPr>
              <p:blipFill>
                <a:blip r:embed="rId1483"/>
                <a:stretch>
                  <a:fillRect/>
                </a:stretch>
              </p:blipFill>
              <p:spPr>
                <a:xfrm>
                  <a:off x="10124820" y="5926238"/>
                  <a:ext cx="1270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4">
              <p14:nvContentPartPr>
                <p14:cNvPr id="947" name="Ink 946">
                  <a:extLst>
                    <a:ext uri="{FF2B5EF4-FFF2-40B4-BE49-F238E27FC236}">
                      <a16:creationId xmlns:a16="http://schemas.microsoft.com/office/drawing/2014/main" id="{A304603A-3FEC-AC19-EB84-31A1702AB031}"/>
                    </a:ext>
                  </a:extLst>
                </p14:cNvPr>
                <p14:cNvContentPartPr/>
                <p14:nvPr/>
              </p14:nvContentPartPr>
              <p14:xfrm>
                <a:off x="10284660" y="5972678"/>
                <a:ext cx="360" cy="105120"/>
              </p14:xfrm>
            </p:contentPart>
          </mc:Choice>
          <mc:Fallback xmlns="">
            <p:pic>
              <p:nvPicPr>
                <p:cNvPr id="947" name="Ink 946">
                  <a:extLst>
                    <a:ext uri="{FF2B5EF4-FFF2-40B4-BE49-F238E27FC236}">
                      <a16:creationId xmlns:a16="http://schemas.microsoft.com/office/drawing/2014/main" id="{A304603A-3FEC-AC19-EB84-31A1702AB031}"/>
                    </a:ext>
                  </a:extLst>
                </p:cNvPr>
                <p:cNvPicPr/>
                <p:nvPr/>
              </p:nvPicPr>
              <p:blipFill>
                <a:blip r:embed="rId1485"/>
                <a:stretch>
                  <a:fillRect/>
                </a:stretch>
              </p:blipFill>
              <p:spPr>
                <a:xfrm>
                  <a:off x="10278540" y="5966558"/>
                  <a:ext cx="126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6">
              <p14:nvContentPartPr>
                <p14:cNvPr id="948" name="Ink 947">
                  <a:extLst>
                    <a:ext uri="{FF2B5EF4-FFF2-40B4-BE49-F238E27FC236}">
                      <a16:creationId xmlns:a16="http://schemas.microsoft.com/office/drawing/2014/main" id="{3B814CA3-418B-3D4D-365D-AD4EE26D9C83}"/>
                    </a:ext>
                  </a:extLst>
                </p14:cNvPr>
                <p14:cNvContentPartPr/>
                <p14:nvPr/>
              </p14:nvContentPartPr>
              <p14:xfrm>
                <a:off x="10277460" y="5925158"/>
                <a:ext cx="140400" cy="180360"/>
              </p14:xfrm>
            </p:contentPart>
          </mc:Choice>
          <mc:Fallback xmlns="">
            <p:pic>
              <p:nvPicPr>
                <p:cNvPr id="948" name="Ink 947">
                  <a:extLst>
                    <a:ext uri="{FF2B5EF4-FFF2-40B4-BE49-F238E27FC236}">
                      <a16:creationId xmlns:a16="http://schemas.microsoft.com/office/drawing/2014/main" id="{3B814CA3-418B-3D4D-365D-AD4EE26D9C83}"/>
                    </a:ext>
                  </a:extLst>
                </p:cNvPr>
                <p:cNvPicPr/>
                <p:nvPr/>
              </p:nvPicPr>
              <p:blipFill>
                <a:blip r:embed="rId1487"/>
                <a:stretch>
                  <a:fillRect/>
                </a:stretch>
              </p:blipFill>
              <p:spPr>
                <a:xfrm>
                  <a:off x="10271340" y="5919038"/>
                  <a:ext cx="1526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8">
              <p14:nvContentPartPr>
                <p14:cNvPr id="949" name="Ink 948">
                  <a:extLst>
                    <a:ext uri="{FF2B5EF4-FFF2-40B4-BE49-F238E27FC236}">
                      <a16:creationId xmlns:a16="http://schemas.microsoft.com/office/drawing/2014/main" id="{DEA2F640-8A5B-CD2A-0D71-75B0BA48BE7A}"/>
                    </a:ext>
                  </a:extLst>
                </p14:cNvPr>
                <p14:cNvContentPartPr/>
                <p14:nvPr/>
              </p14:nvContentPartPr>
              <p14:xfrm>
                <a:off x="10496340" y="5965118"/>
                <a:ext cx="88200" cy="136080"/>
              </p14:xfrm>
            </p:contentPart>
          </mc:Choice>
          <mc:Fallback xmlns="">
            <p:pic>
              <p:nvPicPr>
                <p:cNvPr id="949" name="Ink 948">
                  <a:extLst>
                    <a:ext uri="{FF2B5EF4-FFF2-40B4-BE49-F238E27FC236}">
                      <a16:creationId xmlns:a16="http://schemas.microsoft.com/office/drawing/2014/main" id="{DEA2F640-8A5B-CD2A-0D71-75B0BA48BE7A}"/>
                    </a:ext>
                  </a:extLst>
                </p:cNvPr>
                <p:cNvPicPr/>
                <p:nvPr/>
              </p:nvPicPr>
              <p:blipFill>
                <a:blip r:embed="rId1489"/>
                <a:stretch>
                  <a:fillRect/>
                </a:stretch>
              </p:blipFill>
              <p:spPr>
                <a:xfrm>
                  <a:off x="10490220" y="5958998"/>
                  <a:ext cx="1004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0">
              <p14:nvContentPartPr>
                <p14:cNvPr id="950" name="Ink 949">
                  <a:extLst>
                    <a:ext uri="{FF2B5EF4-FFF2-40B4-BE49-F238E27FC236}">
                      <a16:creationId xmlns:a16="http://schemas.microsoft.com/office/drawing/2014/main" id="{DC52E065-EFE8-5240-62DB-963695A20E77}"/>
                    </a:ext>
                  </a:extLst>
                </p14:cNvPr>
                <p14:cNvContentPartPr/>
                <p14:nvPr/>
              </p14:nvContentPartPr>
              <p14:xfrm>
                <a:off x="10563660" y="5965118"/>
                <a:ext cx="360" cy="360"/>
              </p14:xfrm>
            </p:contentPart>
          </mc:Choice>
          <mc:Fallback xmlns="">
            <p:pic>
              <p:nvPicPr>
                <p:cNvPr id="950" name="Ink 949">
                  <a:extLst>
                    <a:ext uri="{FF2B5EF4-FFF2-40B4-BE49-F238E27FC236}">
                      <a16:creationId xmlns:a16="http://schemas.microsoft.com/office/drawing/2014/main" id="{DC52E065-EFE8-5240-62DB-963695A20E7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57540" y="595899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1">
              <p14:nvContentPartPr>
                <p14:cNvPr id="951" name="Ink 950">
                  <a:extLst>
                    <a:ext uri="{FF2B5EF4-FFF2-40B4-BE49-F238E27FC236}">
                      <a16:creationId xmlns:a16="http://schemas.microsoft.com/office/drawing/2014/main" id="{F7902CDC-2402-A5AD-6380-6C50833EC25E}"/>
                    </a:ext>
                  </a:extLst>
                </p14:cNvPr>
                <p14:cNvContentPartPr/>
                <p14:nvPr/>
              </p14:nvContentPartPr>
              <p14:xfrm>
                <a:off x="10563660" y="5922998"/>
                <a:ext cx="183240" cy="42840"/>
              </p14:xfrm>
            </p:contentPart>
          </mc:Choice>
          <mc:Fallback xmlns="">
            <p:pic>
              <p:nvPicPr>
                <p:cNvPr id="951" name="Ink 950">
                  <a:extLst>
                    <a:ext uri="{FF2B5EF4-FFF2-40B4-BE49-F238E27FC236}">
                      <a16:creationId xmlns:a16="http://schemas.microsoft.com/office/drawing/2014/main" id="{F7902CDC-2402-A5AD-6380-6C50833EC25E}"/>
                    </a:ext>
                  </a:extLst>
                </p:cNvPr>
                <p:cNvPicPr/>
                <p:nvPr/>
              </p:nvPicPr>
              <p:blipFill>
                <a:blip r:embed="rId1492"/>
                <a:stretch>
                  <a:fillRect/>
                </a:stretch>
              </p:blipFill>
              <p:spPr>
                <a:xfrm>
                  <a:off x="10557540" y="5916878"/>
                  <a:ext cx="1954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3">
              <p14:nvContentPartPr>
                <p14:cNvPr id="952" name="Ink 951">
                  <a:extLst>
                    <a:ext uri="{FF2B5EF4-FFF2-40B4-BE49-F238E27FC236}">
                      <a16:creationId xmlns:a16="http://schemas.microsoft.com/office/drawing/2014/main" id="{EF9272E9-5160-1E2F-4166-9A98F9FBE0E8}"/>
                    </a:ext>
                  </a:extLst>
                </p14:cNvPr>
                <p14:cNvContentPartPr/>
                <p14:nvPr/>
              </p14:nvContentPartPr>
              <p14:xfrm>
                <a:off x="10687500" y="5972678"/>
                <a:ext cx="7920" cy="145080"/>
              </p14:xfrm>
            </p:contentPart>
          </mc:Choice>
          <mc:Fallback xmlns="">
            <p:pic>
              <p:nvPicPr>
                <p:cNvPr id="952" name="Ink 951">
                  <a:extLst>
                    <a:ext uri="{FF2B5EF4-FFF2-40B4-BE49-F238E27FC236}">
                      <a16:creationId xmlns:a16="http://schemas.microsoft.com/office/drawing/2014/main" id="{EF9272E9-5160-1E2F-4166-9A98F9FBE0E8}"/>
                    </a:ext>
                  </a:extLst>
                </p:cNvPr>
                <p:cNvPicPr/>
                <p:nvPr/>
              </p:nvPicPr>
              <p:blipFill>
                <a:blip r:embed="rId1494"/>
                <a:stretch>
                  <a:fillRect/>
                </a:stretch>
              </p:blipFill>
              <p:spPr>
                <a:xfrm>
                  <a:off x="10681380" y="5966558"/>
                  <a:ext cx="20160" cy="15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6" name="Group 965">
            <a:extLst>
              <a:ext uri="{FF2B5EF4-FFF2-40B4-BE49-F238E27FC236}">
                <a16:creationId xmlns:a16="http://schemas.microsoft.com/office/drawing/2014/main" id="{2C72CA70-AB62-403B-F754-979BE9C59187}"/>
              </a:ext>
            </a:extLst>
          </p:cNvPr>
          <p:cNvGrpSpPr/>
          <p:nvPr/>
        </p:nvGrpSpPr>
        <p:grpSpPr>
          <a:xfrm>
            <a:off x="10864980" y="5932718"/>
            <a:ext cx="962640" cy="212400"/>
            <a:chOff x="10864980" y="5932718"/>
            <a:chExt cx="96264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5">
              <p14:nvContentPartPr>
                <p14:cNvPr id="955" name="Ink 954">
                  <a:extLst>
                    <a:ext uri="{FF2B5EF4-FFF2-40B4-BE49-F238E27FC236}">
                      <a16:creationId xmlns:a16="http://schemas.microsoft.com/office/drawing/2014/main" id="{B2CED1B5-6C3F-B5EB-1C94-67927E55E39D}"/>
                    </a:ext>
                  </a:extLst>
                </p14:cNvPr>
                <p14:cNvContentPartPr/>
                <p14:nvPr/>
              </p14:nvContentPartPr>
              <p14:xfrm>
                <a:off x="10864980" y="5965118"/>
                <a:ext cx="144360" cy="137880"/>
              </p14:xfrm>
            </p:contentPart>
          </mc:Choice>
          <mc:Fallback xmlns="">
            <p:pic>
              <p:nvPicPr>
                <p:cNvPr id="955" name="Ink 954">
                  <a:extLst>
                    <a:ext uri="{FF2B5EF4-FFF2-40B4-BE49-F238E27FC236}">
                      <a16:creationId xmlns:a16="http://schemas.microsoft.com/office/drawing/2014/main" id="{B2CED1B5-6C3F-B5EB-1C94-67927E55E39D}"/>
                    </a:ext>
                  </a:extLst>
                </p:cNvPr>
                <p:cNvPicPr/>
                <p:nvPr/>
              </p:nvPicPr>
              <p:blipFill>
                <a:blip r:embed="rId1496"/>
                <a:stretch>
                  <a:fillRect/>
                </a:stretch>
              </p:blipFill>
              <p:spPr>
                <a:xfrm>
                  <a:off x="10858860" y="5958998"/>
                  <a:ext cx="1566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7">
              <p14:nvContentPartPr>
                <p14:cNvPr id="956" name="Ink 955">
                  <a:extLst>
                    <a:ext uri="{FF2B5EF4-FFF2-40B4-BE49-F238E27FC236}">
                      <a16:creationId xmlns:a16="http://schemas.microsoft.com/office/drawing/2014/main" id="{4334F537-4ACF-EDEA-5BED-BBE865F73DFE}"/>
                    </a:ext>
                  </a:extLst>
                </p14:cNvPr>
                <p14:cNvContentPartPr/>
                <p14:nvPr/>
              </p14:nvContentPartPr>
              <p14:xfrm>
                <a:off x="11034900" y="6000038"/>
                <a:ext cx="65160" cy="117360"/>
              </p14:xfrm>
            </p:contentPart>
          </mc:Choice>
          <mc:Fallback xmlns="">
            <p:pic>
              <p:nvPicPr>
                <p:cNvPr id="956" name="Ink 955">
                  <a:extLst>
                    <a:ext uri="{FF2B5EF4-FFF2-40B4-BE49-F238E27FC236}">
                      <a16:creationId xmlns:a16="http://schemas.microsoft.com/office/drawing/2014/main" id="{4334F537-4ACF-EDEA-5BED-BBE865F73DFE}"/>
                    </a:ext>
                  </a:extLst>
                </p:cNvPr>
                <p:cNvPicPr/>
                <p:nvPr/>
              </p:nvPicPr>
              <p:blipFill>
                <a:blip r:embed="rId1498"/>
                <a:stretch>
                  <a:fillRect/>
                </a:stretch>
              </p:blipFill>
              <p:spPr>
                <a:xfrm>
                  <a:off x="11028780" y="5993918"/>
                  <a:ext cx="774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9">
              <p14:nvContentPartPr>
                <p14:cNvPr id="957" name="Ink 956">
                  <a:extLst>
                    <a:ext uri="{FF2B5EF4-FFF2-40B4-BE49-F238E27FC236}">
                      <a16:creationId xmlns:a16="http://schemas.microsoft.com/office/drawing/2014/main" id="{07E1D005-8CEE-F826-F2EA-80DB04597E11}"/>
                    </a:ext>
                  </a:extLst>
                </p14:cNvPr>
                <p14:cNvContentPartPr/>
                <p14:nvPr/>
              </p14:nvContentPartPr>
              <p14:xfrm>
                <a:off x="11115900" y="5972678"/>
                <a:ext cx="83880" cy="162360"/>
              </p14:xfrm>
            </p:contentPart>
          </mc:Choice>
          <mc:Fallback xmlns="">
            <p:pic>
              <p:nvPicPr>
                <p:cNvPr id="957" name="Ink 956">
                  <a:extLst>
                    <a:ext uri="{FF2B5EF4-FFF2-40B4-BE49-F238E27FC236}">
                      <a16:creationId xmlns:a16="http://schemas.microsoft.com/office/drawing/2014/main" id="{07E1D005-8CEE-F826-F2EA-80DB04597E11}"/>
                    </a:ext>
                  </a:extLst>
                </p:cNvPr>
                <p:cNvPicPr/>
                <p:nvPr/>
              </p:nvPicPr>
              <p:blipFill>
                <a:blip r:embed="rId1500"/>
                <a:stretch>
                  <a:fillRect/>
                </a:stretch>
              </p:blipFill>
              <p:spPr>
                <a:xfrm>
                  <a:off x="11109780" y="5966558"/>
                  <a:ext cx="961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1">
              <p14:nvContentPartPr>
                <p14:cNvPr id="958" name="Ink 957">
                  <a:extLst>
                    <a:ext uri="{FF2B5EF4-FFF2-40B4-BE49-F238E27FC236}">
                      <a16:creationId xmlns:a16="http://schemas.microsoft.com/office/drawing/2014/main" id="{CE9736E6-ABA5-FEB1-9D1B-A12F0CB095A4}"/>
                    </a:ext>
                  </a:extLst>
                </p14:cNvPr>
                <p14:cNvContentPartPr/>
                <p14:nvPr/>
              </p14:nvContentPartPr>
              <p14:xfrm>
                <a:off x="11200860" y="6002558"/>
                <a:ext cx="138960" cy="105120"/>
              </p14:xfrm>
            </p:contentPart>
          </mc:Choice>
          <mc:Fallback xmlns="">
            <p:pic>
              <p:nvPicPr>
                <p:cNvPr id="958" name="Ink 957">
                  <a:extLst>
                    <a:ext uri="{FF2B5EF4-FFF2-40B4-BE49-F238E27FC236}">
                      <a16:creationId xmlns:a16="http://schemas.microsoft.com/office/drawing/2014/main" id="{CE9736E6-ABA5-FEB1-9D1B-A12F0CB095A4}"/>
                    </a:ext>
                  </a:extLst>
                </p:cNvPr>
                <p:cNvPicPr/>
                <p:nvPr/>
              </p:nvPicPr>
              <p:blipFill>
                <a:blip r:embed="rId1502"/>
                <a:stretch>
                  <a:fillRect/>
                </a:stretch>
              </p:blipFill>
              <p:spPr>
                <a:xfrm>
                  <a:off x="11194740" y="5996438"/>
                  <a:ext cx="1512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3">
              <p14:nvContentPartPr>
                <p14:cNvPr id="959" name="Ink 958">
                  <a:extLst>
                    <a:ext uri="{FF2B5EF4-FFF2-40B4-BE49-F238E27FC236}">
                      <a16:creationId xmlns:a16="http://schemas.microsoft.com/office/drawing/2014/main" id="{6769F43E-07A4-9C50-FF50-89C51B420D35}"/>
                    </a:ext>
                  </a:extLst>
                </p14:cNvPr>
                <p14:cNvContentPartPr/>
                <p14:nvPr/>
              </p14:nvContentPartPr>
              <p14:xfrm>
                <a:off x="11300580" y="5982758"/>
                <a:ext cx="98280" cy="17640"/>
              </p14:xfrm>
            </p:contentPart>
          </mc:Choice>
          <mc:Fallback xmlns="">
            <p:pic>
              <p:nvPicPr>
                <p:cNvPr id="959" name="Ink 958">
                  <a:extLst>
                    <a:ext uri="{FF2B5EF4-FFF2-40B4-BE49-F238E27FC236}">
                      <a16:creationId xmlns:a16="http://schemas.microsoft.com/office/drawing/2014/main" id="{6769F43E-07A4-9C50-FF50-89C51B420D35}"/>
                    </a:ext>
                  </a:extLst>
                </p:cNvPr>
                <p:cNvPicPr/>
                <p:nvPr/>
              </p:nvPicPr>
              <p:blipFill>
                <a:blip r:embed="rId1504"/>
                <a:stretch>
                  <a:fillRect/>
                </a:stretch>
              </p:blipFill>
              <p:spPr>
                <a:xfrm>
                  <a:off x="11294460" y="5976638"/>
                  <a:ext cx="1105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5">
              <p14:nvContentPartPr>
                <p14:cNvPr id="960" name="Ink 959">
                  <a:extLst>
                    <a:ext uri="{FF2B5EF4-FFF2-40B4-BE49-F238E27FC236}">
                      <a16:creationId xmlns:a16="http://schemas.microsoft.com/office/drawing/2014/main" id="{FE411ECA-A323-3A40-26CE-4BB826DE9FEC}"/>
                    </a:ext>
                  </a:extLst>
                </p14:cNvPr>
                <p14:cNvContentPartPr/>
                <p14:nvPr/>
              </p14:nvContentPartPr>
              <p14:xfrm>
                <a:off x="11339460" y="5957918"/>
                <a:ext cx="41040" cy="142560"/>
              </p14:xfrm>
            </p:contentPart>
          </mc:Choice>
          <mc:Fallback xmlns="">
            <p:pic>
              <p:nvPicPr>
                <p:cNvPr id="960" name="Ink 959">
                  <a:extLst>
                    <a:ext uri="{FF2B5EF4-FFF2-40B4-BE49-F238E27FC236}">
                      <a16:creationId xmlns:a16="http://schemas.microsoft.com/office/drawing/2014/main" id="{FE411ECA-A323-3A40-26CE-4BB826DE9FEC}"/>
                    </a:ext>
                  </a:extLst>
                </p:cNvPr>
                <p:cNvPicPr/>
                <p:nvPr/>
              </p:nvPicPr>
              <p:blipFill>
                <a:blip r:embed="rId1506"/>
                <a:stretch>
                  <a:fillRect/>
                </a:stretch>
              </p:blipFill>
              <p:spPr>
                <a:xfrm>
                  <a:off x="11333340" y="5951798"/>
                  <a:ext cx="532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7">
              <p14:nvContentPartPr>
                <p14:cNvPr id="961" name="Ink 960">
                  <a:extLst>
                    <a:ext uri="{FF2B5EF4-FFF2-40B4-BE49-F238E27FC236}">
                      <a16:creationId xmlns:a16="http://schemas.microsoft.com/office/drawing/2014/main" id="{925697D8-009B-6471-2A81-302B324E44E7}"/>
                    </a:ext>
                  </a:extLst>
                </p14:cNvPr>
                <p14:cNvContentPartPr/>
                <p14:nvPr/>
              </p14:nvContentPartPr>
              <p14:xfrm>
                <a:off x="11430180" y="5932718"/>
                <a:ext cx="142560" cy="202680"/>
              </p14:xfrm>
            </p:contentPart>
          </mc:Choice>
          <mc:Fallback xmlns="">
            <p:pic>
              <p:nvPicPr>
                <p:cNvPr id="961" name="Ink 960">
                  <a:extLst>
                    <a:ext uri="{FF2B5EF4-FFF2-40B4-BE49-F238E27FC236}">
                      <a16:creationId xmlns:a16="http://schemas.microsoft.com/office/drawing/2014/main" id="{925697D8-009B-6471-2A81-302B324E44E7}"/>
                    </a:ext>
                  </a:extLst>
                </p:cNvPr>
                <p:cNvPicPr/>
                <p:nvPr/>
              </p:nvPicPr>
              <p:blipFill>
                <a:blip r:embed="rId1508"/>
                <a:stretch>
                  <a:fillRect/>
                </a:stretch>
              </p:blipFill>
              <p:spPr>
                <a:xfrm>
                  <a:off x="11424060" y="5926598"/>
                  <a:ext cx="1548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9">
              <p14:nvContentPartPr>
                <p14:cNvPr id="962" name="Ink 961">
                  <a:extLst>
                    <a:ext uri="{FF2B5EF4-FFF2-40B4-BE49-F238E27FC236}">
                      <a16:creationId xmlns:a16="http://schemas.microsoft.com/office/drawing/2014/main" id="{1C6A2F69-3155-BDAA-E110-FD8FB703E32F}"/>
                    </a:ext>
                  </a:extLst>
                </p14:cNvPr>
                <p14:cNvContentPartPr/>
                <p14:nvPr/>
              </p14:nvContentPartPr>
              <p14:xfrm>
                <a:off x="11415420" y="6027398"/>
                <a:ext cx="92880" cy="12960"/>
              </p14:xfrm>
            </p:contentPart>
          </mc:Choice>
          <mc:Fallback xmlns="">
            <p:pic>
              <p:nvPicPr>
                <p:cNvPr id="962" name="Ink 961">
                  <a:extLst>
                    <a:ext uri="{FF2B5EF4-FFF2-40B4-BE49-F238E27FC236}">
                      <a16:creationId xmlns:a16="http://schemas.microsoft.com/office/drawing/2014/main" id="{1C6A2F69-3155-BDAA-E110-FD8FB703E32F}"/>
                    </a:ext>
                  </a:extLst>
                </p:cNvPr>
                <p:cNvPicPr/>
                <p:nvPr/>
              </p:nvPicPr>
              <p:blipFill>
                <a:blip r:embed="rId1510"/>
                <a:stretch>
                  <a:fillRect/>
                </a:stretch>
              </p:blipFill>
              <p:spPr>
                <a:xfrm>
                  <a:off x="11409300" y="6021278"/>
                  <a:ext cx="1051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1">
              <p14:nvContentPartPr>
                <p14:cNvPr id="963" name="Ink 962">
                  <a:extLst>
                    <a:ext uri="{FF2B5EF4-FFF2-40B4-BE49-F238E27FC236}">
                      <a16:creationId xmlns:a16="http://schemas.microsoft.com/office/drawing/2014/main" id="{091F788C-14C7-9D6E-25B0-7E93E9E712DE}"/>
                    </a:ext>
                  </a:extLst>
                </p14:cNvPr>
                <p14:cNvContentPartPr/>
                <p14:nvPr/>
              </p14:nvContentPartPr>
              <p14:xfrm>
                <a:off x="11512980" y="5987798"/>
                <a:ext cx="166680" cy="25200"/>
              </p14:xfrm>
            </p:contentPart>
          </mc:Choice>
          <mc:Fallback xmlns="">
            <p:pic>
              <p:nvPicPr>
                <p:cNvPr id="963" name="Ink 962">
                  <a:extLst>
                    <a:ext uri="{FF2B5EF4-FFF2-40B4-BE49-F238E27FC236}">
                      <a16:creationId xmlns:a16="http://schemas.microsoft.com/office/drawing/2014/main" id="{091F788C-14C7-9D6E-25B0-7E93E9E712DE}"/>
                    </a:ext>
                  </a:extLst>
                </p:cNvPr>
                <p:cNvPicPr/>
                <p:nvPr/>
              </p:nvPicPr>
              <p:blipFill>
                <a:blip r:embed="rId1512"/>
                <a:stretch>
                  <a:fillRect/>
                </a:stretch>
              </p:blipFill>
              <p:spPr>
                <a:xfrm>
                  <a:off x="11506860" y="5981678"/>
                  <a:ext cx="1789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3">
              <p14:nvContentPartPr>
                <p14:cNvPr id="964" name="Ink 963">
                  <a:extLst>
                    <a:ext uri="{FF2B5EF4-FFF2-40B4-BE49-F238E27FC236}">
                      <a16:creationId xmlns:a16="http://schemas.microsoft.com/office/drawing/2014/main" id="{E44F93F7-2B64-5963-C8BE-C87E51621B6D}"/>
                    </a:ext>
                  </a:extLst>
                </p14:cNvPr>
                <p14:cNvContentPartPr/>
                <p14:nvPr/>
              </p14:nvContentPartPr>
              <p14:xfrm>
                <a:off x="11621340" y="5960078"/>
                <a:ext cx="102600" cy="162360"/>
              </p14:xfrm>
            </p:contentPart>
          </mc:Choice>
          <mc:Fallback xmlns="">
            <p:pic>
              <p:nvPicPr>
                <p:cNvPr id="964" name="Ink 963">
                  <a:extLst>
                    <a:ext uri="{FF2B5EF4-FFF2-40B4-BE49-F238E27FC236}">
                      <a16:creationId xmlns:a16="http://schemas.microsoft.com/office/drawing/2014/main" id="{E44F93F7-2B64-5963-C8BE-C87E51621B6D}"/>
                    </a:ext>
                  </a:extLst>
                </p:cNvPr>
                <p:cNvPicPr/>
                <p:nvPr/>
              </p:nvPicPr>
              <p:blipFill>
                <a:blip r:embed="rId1514"/>
                <a:stretch>
                  <a:fillRect/>
                </a:stretch>
              </p:blipFill>
              <p:spPr>
                <a:xfrm>
                  <a:off x="11615220" y="5953958"/>
                  <a:ext cx="1148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5">
              <p14:nvContentPartPr>
                <p14:cNvPr id="965" name="Ink 964">
                  <a:extLst>
                    <a:ext uri="{FF2B5EF4-FFF2-40B4-BE49-F238E27FC236}">
                      <a16:creationId xmlns:a16="http://schemas.microsoft.com/office/drawing/2014/main" id="{A0A1CC75-AFEA-A615-F104-D51A72510CCD}"/>
                    </a:ext>
                  </a:extLst>
                </p14:cNvPr>
                <p14:cNvContentPartPr/>
                <p14:nvPr/>
              </p14:nvContentPartPr>
              <p14:xfrm>
                <a:off x="11827260" y="6144758"/>
                <a:ext cx="360" cy="360"/>
              </p14:xfrm>
            </p:contentPart>
          </mc:Choice>
          <mc:Fallback xmlns="">
            <p:pic>
              <p:nvPicPr>
                <p:cNvPr id="965" name="Ink 964">
                  <a:extLst>
                    <a:ext uri="{FF2B5EF4-FFF2-40B4-BE49-F238E27FC236}">
                      <a16:creationId xmlns:a16="http://schemas.microsoft.com/office/drawing/2014/main" id="{A0A1CC75-AFEA-A615-F104-D51A72510CC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821140" y="613863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16">
            <p14:nvContentPartPr>
              <p14:cNvPr id="967" name="Ink 966">
                <a:extLst>
                  <a:ext uri="{FF2B5EF4-FFF2-40B4-BE49-F238E27FC236}">
                    <a16:creationId xmlns:a16="http://schemas.microsoft.com/office/drawing/2014/main" id="{6C0957B3-4CBE-5725-63C0-A2707A63946A}"/>
                  </a:ext>
                </a:extLst>
              </p14:cNvPr>
              <p14:cNvContentPartPr/>
              <p14:nvPr/>
            </p14:nvContentPartPr>
            <p14:xfrm>
              <a:off x="9745380" y="5681078"/>
              <a:ext cx="859680" cy="30960"/>
            </p14:xfrm>
          </p:contentPart>
        </mc:Choice>
        <mc:Fallback xmlns="">
          <p:pic>
            <p:nvPicPr>
              <p:cNvPr id="967" name="Ink 966">
                <a:extLst>
                  <a:ext uri="{FF2B5EF4-FFF2-40B4-BE49-F238E27FC236}">
                    <a16:creationId xmlns:a16="http://schemas.microsoft.com/office/drawing/2014/main" id="{6C0957B3-4CBE-5725-63C0-A2707A63946A}"/>
                  </a:ext>
                </a:extLst>
              </p:cNvPr>
              <p:cNvPicPr/>
              <p:nvPr/>
            </p:nvPicPr>
            <p:blipFill>
              <a:blip r:embed="rId1517"/>
              <a:stretch>
                <a:fillRect/>
              </a:stretch>
            </p:blipFill>
            <p:spPr>
              <a:xfrm>
                <a:off x="9691740" y="5573078"/>
                <a:ext cx="96732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8">
            <p14:nvContentPartPr>
              <p14:cNvPr id="968" name="Ink 967">
                <a:extLst>
                  <a:ext uri="{FF2B5EF4-FFF2-40B4-BE49-F238E27FC236}">
                    <a16:creationId xmlns:a16="http://schemas.microsoft.com/office/drawing/2014/main" id="{9F52F881-6503-D1E8-696F-0B6D1E5356EB}"/>
                  </a:ext>
                </a:extLst>
              </p14:cNvPr>
              <p14:cNvContentPartPr/>
              <p14:nvPr/>
            </p14:nvContentPartPr>
            <p14:xfrm>
              <a:off x="10112940" y="6021278"/>
              <a:ext cx="583200" cy="40320"/>
            </p14:xfrm>
          </p:contentPart>
        </mc:Choice>
        <mc:Fallback xmlns="">
          <p:pic>
            <p:nvPicPr>
              <p:cNvPr id="968" name="Ink 967">
                <a:extLst>
                  <a:ext uri="{FF2B5EF4-FFF2-40B4-BE49-F238E27FC236}">
                    <a16:creationId xmlns:a16="http://schemas.microsoft.com/office/drawing/2014/main" id="{9F52F881-6503-D1E8-696F-0B6D1E5356EB}"/>
                  </a:ext>
                </a:extLst>
              </p:cNvPr>
              <p:cNvPicPr/>
              <p:nvPr/>
            </p:nvPicPr>
            <p:blipFill>
              <a:blip r:embed="rId1519"/>
              <a:stretch>
                <a:fillRect/>
              </a:stretch>
            </p:blipFill>
            <p:spPr>
              <a:xfrm>
                <a:off x="10059300" y="5913638"/>
                <a:ext cx="69084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0">
            <p14:nvContentPartPr>
              <p14:cNvPr id="969" name="Ink 968">
                <a:extLst>
                  <a:ext uri="{FF2B5EF4-FFF2-40B4-BE49-F238E27FC236}">
                    <a16:creationId xmlns:a16="http://schemas.microsoft.com/office/drawing/2014/main" id="{437AC2AD-86E6-906F-6937-B6A2D0BC6065}"/>
                  </a:ext>
                </a:extLst>
              </p14:cNvPr>
              <p14:cNvContentPartPr/>
              <p14:nvPr/>
            </p14:nvContentPartPr>
            <p14:xfrm>
              <a:off x="8169660" y="5925158"/>
              <a:ext cx="83520" cy="239760"/>
            </p14:xfrm>
          </p:contentPart>
        </mc:Choice>
        <mc:Fallback xmlns="">
          <p:pic>
            <p:nvPicPr>
              <p:cNvPr id="969" name="Ink 968">
                <a:extLst>
                  <a:ext uri="{FF2B5EF4-FFF2-40B4-BE49-F238E27FC236}">
                    <a16:creationId xmlns:a16="http://schemas.microsoft.com/office/drawing/2014/main" id="{437AC2AD-86E6-906F-6937-B6A2D0BC6065}"/>
                  </a:ext>
                </a:extLst>
              </p:cNvPr>
              <p:cNvPicPr/>
              <p:nvPr/>
            </p:nvPicPr>
            <p:blipFill>
              <a:blip r:embed="rId1521"/>
              <a:stretch>
                <a:fillRect/>
              </a:stretch>
            </p:blipFill>
            <p:spPr>
              <a:xfrm>
                <a:off x="8163540" y="5919038"/>
                <a:ext cx="95760" cy="25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79" name="Group 978">
            <a:extLst>
              <a:ext uri="{FF2B5EF4-FFF2-40B4-BE49-F238E27FC236}">
                <a16:creationId xmlns:a16="http://schemas.microsoft.com/office/drawing/2014/main" id="{4C0B9BE4-F9CB-ADE2-82A6-A222567E898A}"/>
              </a:ext>
            </a:extLst>
          </p:cNvPr>
          <p:cNvGrpSpPr/>
          <p:nvPr/>
        </p:nvGrpSpPr>
        <p:grpSpPr>
          <a:xfrm>
            <a:off x="7543620" y="6281918"/>
            <a:ext cx="1245240" cy="284400"/>
            <a:chOff x="7543620" y="6281918"/>
            <a:chExt cx="1245240" cy="28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2">
              <p14:nvContentPartPr>
                <p14:cNvPr id="970" name="Ink 969">
                  <a:extLst>
                    <a:ext uri="{FF2B5EF4-FFF2-40B4-BE49-F238E27FC236}">
                      <a16:creationId xmlns:a16="http://schemas.microsoft.com/office/drawing/2014/main" id="{64431408-C2E6-981B-7273-CBBE455FCB1D}"/>
                    </a:ext>
                  </a:extLst>
                </p14:cNvPr>
                <p14:cNvContentPartPr/>
                <p14:nvPr/>
              </p14:nvContentPartPr>
              <p14:xfrm>
                <a:off x="7602660" y="6366878"/>
                <a:ext cx="85680" cy="123840"/>
              </p14:xfrm>
            </p:contentPart>
          </mc:Choice>
          <mc:Fallback xmlns="">
            <p:pic>
              <p:nvPicPr>
                <p:cNvPr id="970" name="Ink 969">
                  <a:extLst>
                    <a:ext uri="{FF2B5EF4-FFF2-40B4-BE49-F238E27FC236}">
                      <a16:creationId xmlns:a16="http://schemas.microsoft.com/office/drawing/2014/main" id="{64431408-C2E6-981B-7273-CBBE455FCB1D}"/>
                    </a:ext>
                  </a:extLst>
                </p:cNvPr>
                <p:cNvPicPr/>
                <p:nvPr/>
              </p:nvPicPr>
              <p:blipFill>
                <a:blip r:embed="rId1523"/>
                <a:stretch>
                  <a:fillRect/>
                </a:stretch>
              </p:blipFill>
              <p:spPr>
                <a:xfrm>
                  <a:off x="7596540" y="6360758"/>
                  <a:ext cx="979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4">
              <p14:nvContentPartPr>
                <p14:cNvPr id="971" name="Ink 970">
                  <a:extLst>
                    <a:ext uri="{FF2B5EF4-FFF2-40B4-BE49-F238E27FC236}">
                      <a16:creationId xmlns:a16="http://schemas.microsoft.com/office/drawing/2014/main" id="{ED29FB0D-E97E-6F9F-361A-F9F93D490946}"/>
                    </a:ext>
                  </a:extLst>
                </p14:cNvPr>
                <p14:cNvContentPartPr/>
                <p14:nvPr/>
              </p14:nvContentPartPr>
              <p14:xfrm>
                <a:off x="7543620" y="6283718"/>
                <a:ext cx="216000" cy="282600"/>
              </p14:xfrm>
            </p:contentPart>
          </mc:Choice>
          <mc:Fallback xmlns="">
            <p:pic>
              <p:nvPicPr>
                <p:cNvPr id="971" name="Ink 970">
                  <a:extLst>
                    <a:ext uri="{FF2B5EF4-FFF2-40B4-BE49-F238E27FC236}">
                      <a16:creationId xmlns:a16="http://schemas.microsoft.com/office/drawing/2014/main" id="{ED29FB0D-E97E-6F9F-361A-F9F93D490946}"/>
                    </a:ext>
                  </a:extLst>
                </p:cNvPr>
                <p:cNvPicPr/>
                <p:nvPr/>
              </p:nvPicPr>
              <p:blipFill>
                <a:blip r:embed="rId1525"/>
                <a:stretch>
                  <a:fillRect/>
                </a:stretch>
              </p:blipFill>
              <p:spPr>
                <a:xfrm>
                  <a:off x="7537500" y="6277598"/>
                  <a:ext cx="2282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6">
              <p14:nvContentPartPr>
                <p14:cNvPr id="972" name="Ink 971">
                  <a:extLst>
                    <a:ext uri="{FF2B5EF4-FFF2-40B4-BE49-F238E27FC236}">
                      <a16:creationId xmlns:a16="http://schemas.microsoft.com/office/drawing/2014/main" id="{8B36C4EA-241C-77D6-4E52-93E413C5A083}"/>
                    </a:ext>
                  </a:extLst>
                </p14:cNvPr>
                <p14:cNvContentPartPr/>
                <p14:nvPr/>
              </p14:nvContentPartPr>
              <p14:xfrm>
                <a:off x="7850700" y="6309278"/>
                <a:ext cx="156960" cy="174960"/>
              </p14:xfrm>
            </p:contentPart>
          </mc:Choice>
          <mc:Fallback xmlns="">
            <p:pic>
              <p:nvPicPr>
                <p:cNvPr id="972" name="Ink 971">
                  <a:extLst>
                    <a:ext uri="{FF2B5EF4-FFF2-40B4-BE49-F238E27FC236}">
                      <a16:creationId xmlns:a16="http://schemas.microsoft.com/office/drawing/2014/main" id="{8B36C4EA-241C-77D6-4E52-93E413C5A083}"/>
                    </a:ext>
                  </a:extLst>
                </p:cNvPr>
                <p:cNvPicPr/>
                <p:nvPr/>
              </p:nvPicPr>
              <p:blipFill>
                <a:blip r:embed="rId1527"/>
                <a:stretch>
                  <a:fillRect/>
                </a:stretch>
              </p:blipFill>
              <p:spPr>
                <a:xfrm>
                  <a:off x="7844580" y="6303158"/>
                  <a:ext cx="1692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8">
              <p14:nvContentPartPr>
                <p14:cNvPr id="973" name="Ink 972">
                  <a:extLst>
                    <a:ext uri="{FF2B5EF4-FFF2-40B4-BE49-F238E27FC236}">
                      <a16:creationId xmlns:a16="http://schemas.microsoft.com/office/drawing/2014/main" id="{D1C370B3-86BE-A14F-87F9-F7F776A22F5D}"/>
                    </a:ext>
                  </a:extLst>
                </p14:cNvPr>
                <p14:cNvContentPartPr/>
                <p14:nvPr/>
              </p14:nvContentPartPr>
              <p14:xfrm>
                <a:off x="8051580" y="6281918"/>
                <a:ext cx="75960" cy="22680"/>
              </p14:xfrm>
            </p:contentPart>
          </mc:Choice>
          <mc:Fallback xmlns="">
            <p:pic>
              <p:nvPicPr>
                <p:cNvPr id="973" name="Ink 972">
                  <a:extLst>
                    <a:ext uri="{FF2B5EF4-FFF2-40B4-BE49-F238E27FC236}">
                      <a16:creationId xmlns:a16="http://schemas.microsoft.com/office/drawing/2014/main" id="{D1C370B3-86BE-A14F-87F9-F7F776A22F5D}"/>
                    </a:ext>
                  </a:extLst>
                </p:cNvPr>
                <p:cNvPicPr/>
                <p:nvPr/>
              </p:nvPicPr>
              <p:blipFill>
                <a:blip r:embed="rId1529"/>
                <a:stretch>
                  <a:fillRect/>
                </a:stretch>
              </p:blipFill>
              <p:spPr>
                <a:xfrm>
                  <a:off x="8045460" y="6275798"/>
                  <a:ext cx="882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0">
              <p14:nvContentPartPr>
                <p14:cNvPr id="974" name="Ink 973">
                  <a:extLst>
                    <a:ext uri="{FF2B5EF4-FFF2-40B4-BE49-F238E27FC236}">
                      <a16:creationId xmlns:a16="http://schemas.microsoft.com/office/drawing/2014/main" id="{888B5D88-5658-B6E1-2347-E75D9F4B6E13}"/>
                    </a:ext>
                  </a:extLst>
                </p14:cNvPr>
                <p14:cNvContentPartPr/>
                <p14:nvPr/>
              </p14:nvContentPartPr>
              <p14:xfrm>
                <a:off x="8038620" y="6421598"/>
                <a:ext cx="2160" cy="62640"/>
              </p14:xfrm>
            </p:contentPart>
          </mc:Choice>
          <mc:Fallback xmlns="">
            <p:pic>
              <p:nvPicPr>
                <p:cNvPr id="974" name="Ink 973">
                  <a:extLst>
                    <a:ext uri="{FF2B5EF4-FFF2-40B4-BE49-F238E27FC236}">
                      <a16:creationId xmlns:a16="http://schemas.microsoft.com/office/drawing/2014/main" id="{888B5D88-5658-B6E1-2347-E75D9F4B6E13}"/>
                    </a:ext>
                  </a:extLst>
                </p:cNvPr>
                <p:cNvPicPr/>
                <p:nvPr/>
              </p:nvPicPr>
              <p:blipFill>
                <a:blip r:embed="rId1531"/>
                <a:stretch>
                  <a:fillRect/>
                </a:stretch>
              </p:blipFill>
              <p:spPr>
                <a:xfrm>
                  <a:off x="8032500" y="6415478"/>
                  <a:ext cx="144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2">
              <p14:nvContentPartPr>
                <p14:cNvPr id="975" name="Ink 974">
                  <a:extLst>
                    <a:ext uri="{FF2B5EF4-FFF2-40B4-BE49-F238E27FC236}">
                      <a16:creationId xmlns:a16="http://schemas.microsoft.com/office/drawing/2014/main" id="{7C24B252-C6BE-1270-26DF-93704B171ADD}"/>
                    </a:ext>
                  </a:extLst>
                </p14:cNvPr>
                <p14:cNvContentPartPr/>
                <p14:nvPr/>
              </p14:nvContentPartPr>
              <p14:xfrm>
                <a:off x="8060580" y="6466598"/>
                <a:ext cx="129600" cy="7920"/>
              </p14:xfrm>
            </p:contentPart>
          </mc:Choice>
          <mc:Fallback xmlns="">
            <p:pic>
              <p:nvPicPr>
                <p:cNvPr id="975" name="Ink 974">
                  <a:extLst>
                    <a:ext uri="{FF2B5EF4-FFF2-40B4-BE49-F238E27FC236}">
                      <a16:creationId xmlns:a16="http://schemas.microsoft.com/office/drawing/2014/main" id="{7C24B252-C6BE-1270-26DF-93704B171ADD}"/>
                    </a:ext>
                  </a:extLst>
                </p:cNvPr>
                <p:cNvPicPr/>
                <p:nvPr/>
              </p:nvPicPr>
              <p:blipFill>
                <a:blip r:embed="rId1533"/>
                <a:stretch>
                  <a:fillRect/>
                </a:stretch>
              </p:blipFill>
              <p:spPr>
                <a:xfrm>
                  <a:off x="8054460" y="6460478"/>
                  <a:ext cx="1418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4">
              <p14:nvContentPartPr>
                <p14:cNvPr id="976" name="Ink 975">
                  <a:extLst>
                    <a:ext uri="{FF2B5EF4-FFF2-40B4-BE49-F238E27FC236}">
                      <a16:creationId xmlns:a16="http://schemas.microsoft.com/office/drawing/2014/main" id="{7A72650B-B729-F135-33E1-CE25B9EF0090}"/>
                    </a:ext>
                  </a:extLst>
                </p14:cNvPr>
                <p14:cNvContentPartPr/>
                <p14:nvPr/>
              </p14:nvContentPartPr>
              <p14:xfrm>
                <a:off x="8119980" y="6379118"/>
                <a:ext cx="42840" cy="147600"/>
              </p14:xfrm>
            </p:contentPart>
          </mc:Choice>
          <mc:Fallback xmlns="">
            <p:pic>
              <p:nvPicPr>
                <p:cNvPr id="976" name="Ink 975">
                  <a:extLst>
                    <a:ext uri="{FF2B5EF4-FFF2-40B4-BE49-F238E27FC236}">
                      <a16:creationId xmlns:a16="http://schemas.microsoft.com/office/drawing/2014/main" id="{7A72650B-B729-F135-33E1-CE25B9EF0090}"/>
                    </a:ext>
                  </a:extLst>
                </p:cNvPr>
                <p:cNvPicPr/>
                <p:nvPr/>
              </p:nvPicPr>
              <p:blipFill>
                <a:blip r:embed="rId1535"/>
                <a:stretch>
                  <a:fillRect/>
                </a:stretch>
              </p:blipFill>
              <p:spPr>
                <a:xfrm>
                  <a:off x="8113860" y="6372998"/>
                  <a:ext cx="550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6">
              <p14:nvContentPartPr>
                <p14:cNvPr id="977" name="Ink 976">
                  <a:extLst>
                    <a:ext uri="{FF2B5EF4-FFF2-40B4-BE49-F238E27FC236}">
                      <a16:creationId xmlns:a16="http://schemas.microsoft.com/office/drawing/2014/main" id="{5A240A0B-947C-27C9-0504-73E11DCDD4BF}"/>
                    </a:ext>
                  </a:extLst>
                </p14:cNvPr>
                <p14:cNvContentPartPr/>
                <p14:nvPr/>
              </p14:nvContentPartPr>
              <p14:xfrm>
                <a:off x="8311140" y="6282998"/>
                <a:ext cx="291240" cy="244080"/>
              </p14:xfrm>
            </p:contentPart>
          </mc:Choice>
          <mc:Fallback xmlns="">
            <p:pic>
              <p:nvPicPr>
                <p:cNvPr id="977" name="Ink 976">
                  <a:extLst>
                    <a:ext uri="{FF2B5EF4-FFF2-40B4-BE49-F238E27FC236}">
                      <a16:creationId xmlns:a16="http://schemas.microsoft.com/office/drawing/2014/main" id="{5A240A0B-947C-27C9-0504-73E11DCDD4BF}"/>
                    </a:ext>
                  </a:extLst>
                </p:cNvPr>
                <p:cNvPicPr/>
                <p:nvPr/>
              </p:nvPicPr>
              <p:blipFill>
                <a:blip r:embed="rId1537"/>
                <a:stretch>
                  <a:fillRect/>
                </a:stretch>
              </p:blipFill>
              <p:spPr>
                <a:xfrm>
                  <a:off x="8305020" y="6276878"/>
                  <a:ext cx="3034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8">
              <p14:nvContentPartPr>
                <p14:cNvPr id="978" name="Ink 977">
                  <a:extLst>
                    <a:ext uri="{FF2B5EF4-FFF2-40B4-BE49-F238E27FC236}">
                      <a16:creationId xmlns:a16="http://schemas.microsoft.com/office/drawing/2014/main" id="{3C248101-A223-5967-5072-8989F420BAAF}"/>
                    </a:ext>
                  </a:extLst>
                </p14:cNvPr>
                <p14:cNvContentPartPr/>
                <p14:nvPr/>
              </p14:nvContentPartPr>
              <p14:xfrm>
                <a:off x="8605980" y="6394238"/>
                <a:ext cx="182880" cy="136080"/>
              </p14:xfrm>
            </p:contentPart>
          </mc:Choice>
          <mc:Fallback xmlns="">
            <p:pic>
              <p:nvPicPr>
                <p:cNvPr id="978" name="Ink 977">
                  <a:extLst>
                    <a:ext uri="{FF2B5EF4-FFF2-40B4-BE49-F238E27FC236}">
                      <a16:creationId xmlns:a16="http://schemas.microsoft.com/office/drawing/2014/main" id="{3C248101-A223-5967-5072-8989F420BAAF}"/>
                    </a:ext>
                  </a:extLst>
                </p:cNvPr>
                <p:cNvPicPr/>
                <p:nvPr/>
              </p:nvPicPr>
              <p:blipFill>
                <a:blip r:embed="rId1539"/>
                <a:stretch>
                  <a:fillRect/>
                </a:stretch>
              </p:blipFill>
              <p:spPr>
                <a:xfrm>
                  <a:off x="8599860" y="6388118"/>
                  <a:ext cx="195120" cy="14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8" name="Group 987">
            <a:extLst>
              <a:ext uri="{FF2B5EF4-FFF2-40B4-BE49-F238E27FC236}">
                <a16:creationId xmlns:a16="http://schemas.microsoft.com/office/drawing/2014/main" id="{2295C909-868F-1872-E9AC-D088861A58FB}"/>
              </a:ext>
            </a:extLst>
          </p:cNvPr>
          <p:cNvGrpSpPr/>
          <p:nvPr/>
        </p:nvGrpSpPr>
        <p:grpSpPr>
          <a:xfrm>
            <a:off x="8956260" y="6286958"/>
            <a:ext cx="806400" cy="374400"/>
            <a:chOff x="8956260" y="6286958"/>
            <a:chExt cx="806400" cy="37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0">
              <p14:nvContentPartPr>
                <p14:cNvPr id="980" name="Ink 979">
                  <a:extLst>
                    <a:ext uri="{FF2B5EF4-FFF2-40B4-BE49-F238E27FC236}">
                      <a16:creationId xmlns:a16="http://schemas.microsoft.com/office/drawing/2014/main" id="{E10F43DC-5377-702B-7E59-E80645DD41FC}"/>
                    </a:ext>
                  </a:extLst>
                </p14:cNvPr>
                <p14:cNvContentPartPr/>
                <p14:nvPr/>
              </p14:nvContentPartPr>
              <p14:xfrm>
                <a:off x="8956260" y="6376598"/>
                <a:ext cx="107640" cy="262080"/>
              </p14:xfrm>
            </p:contentPart>
          </mc:Choice>
          <mc:Fallback xmlns="">
            <p:pic>
              <p:nvPicPr>
                <p:cNvPr id="980" name="Ink 979">
                  <a:extLst>
                    <a:ext uri="{FF2B5EF4-FFF2-40B4-BE49-F238E27FC236}">
                      <a16:creationId xmlns:a16="http://schemas.microsoft.com/office/drawing/2014/main" id="{E10F43DC-5377-702B-7E59-E80645DD41FC}"/>
                    </a:ext>
                  </a:extLst>
                </p:cNvPr>
                <p:cNvPicPr/>
                <p:nvPr/>
              </p:nvPicPr>
              <p:blipFill>
                <a:blip r:embed="rId1541"/>
                <a:stretch>
                  <a:fillRect/>
                </a:stretch>
              </p:blipFill>
              <p:spPr>
                <a:xfrm>
                  <a:off x="8950140" y="6370478"/>
                  <a:ext cx="1198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2">
              <p14:nvContentPartPr>
                <p14:cNvPr id="981" name="Ink 980">
                  <a:extLst>
                    <a:ext uri="{FF2B5EF4-FFF2-40B4-BE49-F238E27FC236}">
                      <a16:creationId xmlns:a16="http://schemas.microsoft.com/office/drawing/2014/main" id="{2EE021CB-112D-C724-6B83-14FE64E07DD6}"/>
                    </a:ext>
                  </a:extLst>
                </p14:cNvPr>
                <p14:cNvContentPartPr/>
                <p14:nvPr/>
              </p14:nvContentPartPr>
              <p14:xfrm>
                <a:off x="9098820" y="6374078"/>
                <a:ext cx="139320" cy="131760"/>
              </p14:xfrm>
            </p:contentPart>
          </mc:Choice>
          <mc:Fallback xmlns="">
            <p:pic>
              <p:nvPicPr>
                <p:cNvPr id="981" name="Ink 980">
                  <a:extLst>
                    <a:ext uri="{FF2B5EF4-FFF2-40B4-BE49-F238E27FC236}">
                      <a16:creationId xmlns:a16="http://schemas.microsoft.com/office/drawing/2014/main" id="{2EE021CB-112D-C724-6B83-14FE64E07DD6}"/>
                    </a:ext>
                  </a:extLst>
                </p:cNvPr>
                <p:cNvPicPr/>
                <p:nvPr/>
              </p:nvPicPr>
              <p:blipFill>
                <a:blip r:embed="rId1543"/>
                <a:stretch>
                  <a:fillRect/>
                </a:stretch>
              </p:blipFill>
              <p:spPr>
                <a:xfrm>
                  <a:off x="9092700" y="6367958"/>
                  <a:ext cx="1515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4">
              <p14:nvContentPartPr>
                <p14:cNvPr id="982" name="Ink 981">
                  <a:extLst>
                    <a:ext uri="{FF2B5EF4-FFF2-40B4-BE49-F238E27FC236}">
                      <a16:creationId xmlns:a16="http://schemas.microsoft.com/office/drawing/2014/main" id="{B950BA6D-F0C0-F2B1-1021-711BB0E4D7E7}"/>
                    </a:ext>
                  </a:extLst>
                </p14:cNvPr>
                <p14:cNvContentPartPr/>
                <p14:nvPr/>
              </p14:nvContentPartPr>
              <p14:xfrm>
                <a:off x="9196740" y="6286958"/>
                <a:ext cx="11520" cy="70200"/>
              </p14:xfrm>
            </p:contentPart>
          </mc:Choice>
          <mc:Fallback xmlns="">
            <p:pic>
              <p:nvPicPr>
                <p:cNvPr id="982" name="Ink 981">
                  <a:extLst>
                    <a:ext uri="{FF2B5EF4-FFF2-40B4-BE49-F238E27FC236}">
                      <a16:creationId xmlns:a16="http://schemas.microsoft.com/office/drawing/2014/main" id="{B950BA6D-F0C0-F2B1-1021-711BB0E4D7E7}"/>
                    </a:ext>
                  </a:extLst>
                </p:cNvPr>
                <p:cNvPicPr/>
                <p:nvPr/>
              </p:nvPicPr>
              <p:blipFill>
                <a:blip r:embed="rId1545"/>
                <a:stretch>
                  <a:fillRect/>
                </a:stretch>
              </p:blipFill>
              <p:spPr>
                <a:xfrm>
                  <a:off x="9190620" y="6280838"/>
                  <a:ext cx="237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6">
              <p14:nvContentPartPr>
                <p14:cNvPr id="983" name="Ink 982">
                  <a:extLst>
                    <a:ext uri="{FF2B5EF4-FFF2-40B4-BE49-F238E27FC236}">
                      <a16:creationId xmlns:a16="http://schemas.microsoft.com/office/drawing/2014/main" id="{6AF54373-C759-B927-9D2A-F769C565E3CC}"/>
                    </a:ext>
                  </a:extLst>
                </p14:cNvPr>
                <p14:cNvContentPartPr/>
                <p14:nvPr/>
              </p14:nvContentPartPr>
              <p14:xfrm>
                <a:off x="9198540" y="6286958"/>
                <a:ext cx="54000" cy="150120"/>
              </p14:xfrm>
            </p:contentPart>
          </mc:Choice>
          <mc:Fallback xmlns="">
            <p:pic>
              <p:nvPicPr>
                <p:cNvPr id="983" name="Ink 982">
                  <a:extLst>
                    <a:ext uri="{FF2B5EF4-FFF2-40B4-BE49-F238E27FC236}">
                      <a16:creationId xmlns:a16="http://schemas.microsoft.com/office/drawing/2014/main" id="{6AF54373-C759-B927-9D2A-F769C565E3CC}"/>
                    </a:ext>
                  </a:extLst>
                </p:cNvPr>
                <p:cNvPicPr/>
                <p:nvPr/>
              </p:nvPicPr>
              <p:blipFill>
                <a:blip r:embed="rId1547"/>
                <a:stretch>
                  <a:fillRect/>
                </a:stretch>
              </p:blipFill>
              <p:spPr>
                <a:xfrm>
                  <a:off x="9192420" y="6280838"/>
                  <a:ext cx="662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8">
              <p14:nvContentPartPr>
                <p14:cNvPr id="985" name="Ink 984">
                  <a:extLst>
                    <a:ext uri="{FF2B5EF4-FFF2-40B4-BE49-F238E27FC236}">
                      <a16:creationId xmlns:a16="http://schemas.microsoft.com/office/drawing/2014/main" id="{2D04CD6A-6731-6D5E-9493-E037987F7D33}"/>
                    </a:ext>
                  </a:extLst>
                </p14:cNvPr>
                <p14:cNvContentPartPr/>
                <p14:nvPr/>
              </p14:nvContentPartPr>
              <p14:xfrm>
                <a:off x="9294660" y="6355358"/>
                <a:ext cx="51840" cy="306000"/>
              </p14:xfrm>
            </p:contentPart>
          </mc:Choice>
          <mc:Fallback xmlns="">
            <p:pic>
              <p:nvPicPr>
                <p:cNvPr id="985" name="Ink 984">
                  <a:extLst>
                    <a:ext uri="{FF2B5EF4-FFF2-40B4-BE49-F238E27FC236}">
                      <a16:creationId xmlns:a16="http://schemas.microsoft.com/office/drawing/2014/main" id="{2D04CD6A-6731-6D5E-9493-E037987F7D33}"/>
                    </a:ext>
                  </a:extLst>
                </p:cNvPr>
                <p:cNvPicPr/>
                <p:nvPr/>
              </p:nvPicPr>
              <p:blipFill>
                <a:blip r:embed="rId1549"/>
                <a:stretch>
                  <a:fillRect/>
                </a:stretch>
              </p:blipFill>
              <p:spPr>
                <a:xfrm>
                  <a:off x="9288540" y="6349238"/>
                  <a:ext cx="6408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0">
              <p14:nvContentPartPr>
                <p14:cNvPr id="986" name="Ink 985">
                  <a:extLst>
                    <a:ext uri="{FF2B5EF4-FFF2-40B4-BE49-F238E27FC236}">
                      <a16:creationId xmlns:a16="http://schemas.microsoft.com/office/drawing/2014/main" id="{2B57188A-CE31-3CEB-5A86-D601687E59CB}"/>
                    </a:ext>
                  </a:extLst>
                </p14:cNvPr>
                <p14:cNvContentPartPr/>
                <p14:nvPr/>
              </p14:nvContentPartPr>
              <p14:xfrm>
                <a:off x="9405540" y="6429158"/>
                <a:ext cx="100080" cy="5400"/>
              </p14:xfrm>
            </p:contentPart>
          </mc:Choice>
          <mc:Fallback xmlns="">
            <p:pic>
              <p:nvPicPr>
                <p:cNvPr id="986" name="Ink 985">
                  <a:extLst>
                    <a:ext uri="{FF2B5EF4-FFF2-40B4-BE49-F238E27FC236}">
                      <a16:creationId xmlns:a16="http://schemas.microsoft.com/office/drawing/2014/main" id="{2B57188A-CE31-3CEB-5A86-D601687E59CB}"/>
                    </a:ext>
                  </a:extLst>
                </p:cNvPr>
                <p:cNvPicPr/>
                <p:nvPr/>
              </p:nvPicPr>
              <p:blipFill>
                <a:blip r:embed="rId1551"/>
                <a:stretch>
                  <a:fillRect/>
                </a:stretch>
              </p:blipFill>
              <p:spPr>
                <a:xfrm>
                  <a:off x="9399420" y="6423038"/>
                  <a:ext cx="1123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2">
              <p14:nvContentPartPr>
                <p14:cNvPr id="987" name="Ink 986">
                  <a:extLst>
                    <a:ext uri="{FF2B5EF4-FFF2-40B4-BE49-F238E27FC236}">
                      <a16:creationId xmlns:a16="http://schemas.microsoft.com/office/drawing/2014/main" id="{BDDD02CA-F5FF-3D1D-8D67-207DD74AEAEB}"/>
                    </a:ext>
                  </a:extLst>
                </p14:cNvPr>
                <p14:cNvContentPartPr/>
                <p14:nvPr/>
              </p14:nvContentPartPr>
              <p14:xfrm>
                <a:off x="9425340" y="6416558"/>
                <a:ext cx="337320" cy="102600"/>
              </p14:xfrm>
            </p:contentPart>
          </mc:Choice>
          <mc:Fallback xmlns="">
            <p:pic>
              <p:nvPicPr>
                <p:cNvPr id="987" name="Ink 986">
                  <a:extLst>
                    <a:ext uri="{FF2B5EF4-FFF2-40B4-BE49-F238E27FC236}">
                      <a16:creationId xmlns:a16="http://schemas.microsoft.com/office/drawing/2014/main" id="{BDDD02CA-F5FF-3D1D-8D67-207DD74AEAEB}"/>
                    </a:ext>
                  </a:extLst>
                </p:cNvPr>
                <p:cNvPicPr/>
                <p:nvPr/>
              </p:nvPicPr>
              <p:blipFill>
                <a:blip r:embed="rId1553"/>
                <a:stretch>
                  <a:fillRect/>
                </a:stretch>
              </p:blipFill>
              <p:spPr>
                <a:xfrm>
                  <a:off x="9419220" y="6410438"/>
                  <a:ext cx="34956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1" name="Group 1000">
            <a:extLst>
              <a:ext uri="{FF2B5EF4-FFF2-40B4-BE49-F238E27FC236}">
                <a16:creationId xmlns:a16="http://schemas.microsoft.com/office/drawing/2014/main" id="{86592712-7985-384A-BC3E-919CD53EF138}"/>
              </a:ext>
            </a:extLst>
          </p:cNvPr>
          <p:cNvGrpSpPr/>
          <p:nvPr/>
        </p:nvGrpSpPr>
        <p:grpSpPr>
          <a:xfrm>
            <a:off x="9867420" y="6329438"/>
            <a:ext cx="1278360" cy="227520"/>
            <a:chOff x="9867420" y="6329438"/>
            <a:chExt cx="127836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4">
              <p14:nvContentPartPr>
                <p14:cNvPr id="989" name="Ink 988">
                  <a:extLst>
                    <a:ext uri="{FF2B5EF4-FFF2-40B4-BE49-F238E27FC236}">
                      <a16:creationId xmlns:a16="http://schemas.microsoft.com/office/drawing/2014/main" id="{6853F8AF-EF14-B905-D856-EA4549E761C5}"/>
                    </a:ext>
                  </a:extLst>
                </p14:cNvPr>
                <p14:cNvContentPartPr/>
                <p14:nvPr/>
              </p14:nvContentPartPr>
              <p14:xfrm>
                <a:off x="9874620" y="6334118"/>
                <a:ext cx="170280" cy="15480"/>
              </p14:xfrm>
            </p:contentPart>
          </mc:Choice>
          <mc:Fallback xmlns="">
            <p:pic>
              <p:nvPicPr>
                <p:cNvPr id="989" name="Ink 988">
                  <a:extLst>
                    <a:ext uri="{FF2B5EF4-FFF2-40B4-BE49-F238E27FC236}">
                      <a16:creationId xmlns:a16="http://schemas.microsoft.com/office/drawing/2014/main" id="{6853F8AF-EF14-B905-D856-EA4549E761C5}"/>
                    </a:ext>
                  </a:extLst>
                </p:cNvPr>
                <p:cNvPicPr/>
                <p:nvPr/>
              </p:nvPicPr>
              <p:blipFill>
                <a:blip r:embed="rId1555"/>
                <a:stretch>
                  <a:fillRect/>
                </a:stretch>
              </p:blipFill>
              <p:spPr>
                <a:xfrm>
                  <a:off x="9868500" y="6327998"/>
                  <a:ext cx="1825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6">
              <p14:nvContentPartPr>
                <p14:cNvPr id="990" name="Ink 989">
                  <a:extLst>
                    <a:ext uri="{FF2B5EF4-FFF2-40B4-BE49-F238E27FC236}">
                      <a16:creationId xmlns:a16="http://schemas.microsoft.com/office/drawing/2014/main" id="{EC1588D2-6457-1B10-18F7-32F3240B9EE4}"/>
                    </a:ext>
                  </a:extLst>
                </p14:cNvPr>
                <p14:cNvContentPartPr/>
                <p14:nvPr/>
              </p14:nvContentPartPr>
              <p14:xfrm>
                <a:off x="9874620" y="6369038"/>
                <a:ext cx="100080" cy="167760"/>
              </p14:xfrm>
            </p:contentPart>
          </mc:Choice>
          <mc:Fallback xmlns="">
            <p:pic>
              <p:nvPicPr>
                <p:cNvPr id="990" name="Ink 989">
                  <a:extLst>
                    <a:ext uri="{FF2B5EF4-FFF2-40B4-BE49-F238E27FC236}">
                      <a16:creationId xmlns:a16="http://schemas.microsoft.com/office/drawing/2014/main" id="{EC1588D2-6457-1B10-18F7-32F3240B9EE4}"/>
                    </a:ext>
                  </a:extLst>
                </p:cNvPr>
                <p:cNvPicPr/>
                <p:nvPr/>
              </p:nvPicPr>
              <p:blipFill>
                <a:blip r:embed="rId1557"/>
                <a:stretch>
                  <a:fillRect/>
                </a:stretch>
              </p:blipFill>
              <p:spPr>
                <a:xfrm>
                  <a:off x="9868500" y="6362918"/>
                  <a:ext cx="1123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8">
              <p14:nvContentPartPr>
                <p14:cNvPr id="991" name="Ink 990">
                  <a:extLst>
                    <a:ext uri="{FF2B5EF4-FFF2-40B4-BE49-F238E27FC236}">
                      <a16:creationId xmlns:a16="http://schemas.microsoft.com/office/drawing/2014/main" id="{093446DA-A5B6-A43B-7EBD-2FEBF02529C1}"/>
                    </a:ext>
                  </a:extLst>
                </p14:cNvPr>
                <p14:cNvContentPartPr/>
                <p14:nvPr/>
              </p14:nvContentPartPr>
              <p14:xfrm>
                <a:off x="9867420" y="6434198"/>
                <a:ext cx="109440" cy="12960"/>
              </p14:xfrm>
            </p:contentPart>
          </mc:Choice>
          <mc:Fallback xmlns="">
            <p:pic>
              <p:nvPicPr>
                <p:cNvPr id="991" name="Ink 990">
                  <a:extLst>
                    <a:ext uri="{FF2B5EF4-FFF2-40B4-BE49-F238E27FC236}">
                      <a16:creationId xmlns:a16="http://schemas.microsoft.com/office/drawing/2014/main" id="{093446DA-A5B6-A43B-7EBD-2FEBF02529C1}"/>
                    </a:ext>
                  </a:extLst>
                </p:cNvPr>
                <p:cNvPicPr/>
                <p:nvPr/>
              </p:nvPicPr>
              <p:blipFill>
                <a:blip r:embed="rId1559"/>
                <a:stretch>
                  <a:fillRect/>
                </a:stretch>
              </p:blipFill>
              <p:spPr>
                <a:xfrm>
                  <a:off x="9861300" y="6428078"/>
                  <a:ext cx="1216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0">
              <p14:nvContentPartPr>
                <p14:cNvPr id="992" name="Ink 991">
                  <a:extLst>
                    <a:ext uri="{FF2B5EF4-FFF2-40B4-BE49-F238E27FC236}">
                      <a16:creationId xmlns:a16="http://schemas.microsoft.com/office/drawing/2014/main" id="{56B89BC1-F6F4-DF28-39F6-445C0DD457EE}"/>
                    </a:ext>
                  </a:extLst>
                </p14:cNvPr>
                <p14:cNvContentPartPr/>
                <p14:nvPr/>
              </p14:nvContentPartPr>
              <p14:xfrm>
                <a:off x="9978300" y="6344198"/>
                <a:ext cx="31680" cy="192240"/>
              </p14:xfrm>
            </p:contentPart>
          </mc:Choice>
          <mc:Fallback xmlns="">
            <p:pic>
              <p:nvPicPr>
                <p:cNvPr id="992" name="Ink 991">
                  <a:extLst>
                    <a:ext uri="{FF2B5EF4-FFF2-40B4-BE49-F238E27FC236}">
                      <a16:creationId xmlns:a16="http://schemas.microsoft.com/office/drawing/2014/main" id="{56B89BC1-F6F4-DF28-39F6-445C0DD457EE}"/>
                    </a:ext>
                  </a:extLst>
                </p:cNvPr>
                <p:cNvPicPr/>
                <p:nvPr/>
              </p:nvPicPr>
              <p:blipFill>
                <a:blip r:embed="rId1561"/>
                <a:stretch>
                  <a:fillRect/>
                </a:stretch>
              </p:blipFill>
              <p:spPr>
                <a:xfrm>
                  <a:off x="9972180" y="6338078"/>
                  <a:ext cx="439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2">
              <p14:nvContentPartPr>
                <p14:cNvPr id="993" name="Ink 992">
                  <a:extLst>
                    <a:ext uri="{FF2B5EF4-FFF2-40B4-BE49-F238E27FC236}">
                      <a16:creationId xmlns:a16="http://schemas.microsoft.com/office/drawing/2014/main" id="{F0DC670B-720C-8D95-5880-3C76CA4C2F69}"/>
                    </a:ext>
                  </a:extLst>
                </p14:cNvPr>
                <p14:cNvContentPartPr/>
                <p14:nvPr/>
              </p14:nvContentPartPr>
              <p14:xfrm>
                <a:off x="10000260" y="6426638"/>
                <a:ext cx="225720" cy="112680"/>
              </p14:xfrm>
            </p:contentPart>
          </mc:Choice>
          <mc:Fallback xmlns="">
            <p:pic>
              <p:nvPicPr>
                <p:cNvPr id="993" name="Ink 992">
                  <a:extLst>
                    <a:ext uri="{FF2B5EF4-FFF2-40B4-BE49-F238E27FC236}">
                      <a16:creationId xmlns:a16="http://schemas.microsoft.com/office/drawing/2014/main" id="{F0DC670B-720C-8D95-5880-3C76CA4C2F69}"/>
                    </a:ext>
                  </a:extLst>
                </p:cNvPr>
                <p:cNvPicPr/>
                <p:nvPr/>
              </p:nvPicPr>
              <p:blipFill>
                <a:blip r:embed="rId1563"/>
                <a:stretch>
                  <a:fillRect/>
                </a:stretch>
              </p:blipFill>
              <p:spPr>
                <a:xfrm>
                  <a:off x="9994140" y="6420518"/>
                  <a:ext cx="2379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4">
              <p14:nvContentPartPr>
                <p14:cNvPr id="994" name="Ink 993">
                  <a:extLst>
                    <a:ext uri="{FF2B5EF4-FFF2-40B4-BE49-F238E27FC236}">
                      <a16:creationId xmlns:a16="http://schemas.microsoft.com/office/drawing/2014/main" id="{92887712-8E97-3F14-DE21-983851A7AD55}"/>
                    </a:ext>
                  </a:extLst>
                </p14:cNvPr>
                <p14:cNvContentPartPr/>
                <p14:nvPr/>
              </p14:nvContentPartPr>
              <p14:xfrm>
                <a:off x="10203660" y="6411518"/>
                <a:ext cx="377280" cy="119880"/>
              </p14:xfrm>
            </p:contentPart>
          </mc:Choice>
          <mc:Fallback xmlns="">
            <p:pic>
              <p:nvPicPr>
                <p:cNvPr id="994" name="Ink 993">
                  <a:extLst>
                    <a:ext uri="{FF2B5EF4-FFF2-40B4-BE49-F238E27FC236}">
                      <a16:creationId xmlns:a16="http://schemas.microsoft.com/office/drawing/2014/main" id="{92887712-8E97-3F14-DE21-983851A7AD55}"/>
                    </a:ext>
                  </a:extLst>
                </p:cNvPr>
                <p:cNvPicPr/>
                <p:nvPr/>
              </p:nvPicPr>
              <p:blipFill>
                <a:blip r:embed="rId1565"/>
                <a:stretch>
                  <a:fillRect/>
                </a:stretch>
              </p:blipFill>
              <p:spPr>
                <a:xfrm>
                  <a:off x="10197540" y="6405398"/>
                  <a:ext cx="3895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6">
              <p14:nvContentPartPr>
                <p14:cNvPr id="995" name="Ink 994">
                  <a:extLst>
                    <a:ext uri="{FF2B5EF4-FFF2-40B4-BE49-F238E27FC236}">
                      <a16:creationId xmlns:a16="http://schemas.microsoft.com/office/drawing/2014/main" id="{BA9D3366-295B-E4AE-159A-303D2519732E}"/>
                    </a:ext>
                  </a:extLst>
                </p14:cNvPr>
                <p14:cNvContentPartPr/>
                <p14:nvPr/>
              </p14:nvContentPartPr>
              <p14:xfrm>
                <a:off x="10569060" y="6426638"/>
                <a:ext cx="81720" cy="124560"/>
              </p14:xfrm>
            </p:contentPart>
          </mc:Choice>
          <mc:Fallback xmlns="">
            <p:pic>
              <p:nvPicPr>
                <p:cNvPr id="995" name="Ink 994">
                  <a:extLst>
                    <a:ext uri="{FF2B5EF4-FFF2-40B4-BE49-F238E27FC236}">
                      <a16:creationId xmlns:a16="http://schemas.microsoft.com/office/drawing/2014/main" id="{BA9D3366-295B-E4AE-159A-303D2519732E}"/>
                    </a:ext>
                  </a:extLst>
                </p:cNvPr>
                <p:cNvPicPr/>
                <p:nvPr/>
              </p:nvPicPr>
              <p:blipFill>
                <a:blip r:embed="rId1567"/>
                <a:stretch>
                  <a:fillRect/>
                </a:stretch>
              </p:blipFill>
              <p:spPr>
                <a:xfrm>
                  <a:off x="10562940" y="6420518"/>
                  <a:ext cx="939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8">
              <p14:nvContentPartPr>
                <p14:cNvPr id="996" name="Ink 995">
                  <a:extLst>
                    <a:ext uri="{FF2B5EF4-FFF2-40B4-BE49-F238E27FC236}">
                      <a16:creationId xmlns:a16="http://schemas.microsoft.com/office/drawing/2014/main" id="{DECD5C0D-4C38-2949-D33D-0AE0DE9D6B74}"/>
                    </a:ext>
                  </a:extLst>
                </p14:cNvPr>
                <p14:cNvContentPartPr/>
                <p14:nvPr/>
              </p14:nvContentPartPr>
              <p14:xfrm>
                <a:off x="10685700" y="6443918"/>
                <a:ext cx="107640" cy="5400"/>
              </p14:xfrm>
            </p:contentPart>
          </mc:Choice>
          <mc:Fallback xmlns="">
            <p:pic>
              <p:nvPicPr>
                <p:cNvPr id="996" name="Ink 995">
                  <a:extLst>
                    <a:ext uri="{FF2B5EF4-FFF2-40B4-BE49-F238E27FC236}">
                      <a16:creationId xmlns:a16="http://schemas.microsoft.com/office/drawing/2014/main" id="{DECD5C0D-4C38-2949-D33D-0AE0DE9D6B74}"/>
                    </a:ext>
                  </a:extLst>
                </p:cNvPr>
                <p:cNvPicPr/>
                <p:nvPr/>
              </p:nvPicPr>
              <p:blipFill>
                <a:blip r:embed="rId1569"/>
                <a:stretch>
                  <a:fillRect/>
                </a:stretch>
              </p:blipFill>
              <p:spPr>
                <a:xfrm>
                  <a:off x="10679580" y="6437798"/>
                  <a:ext cx="11988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0">
              <p14:nvContentPartPr>
                <p14:cNvPr id="997" name="Ink 996">
                  <a:extLst>
                    <a:ext uri="{FF2B5EF4-FFF2-40B4-BE49-F238E27FC236}">
                      <a16:creationId xmlns:a16="http://schemas.microsoft.com/office/drawing/2014/main" id="{72920A3F-4CC3-182D-8B5C-48C759DE9AC0}"/>
                    </a:ext>
                  </a:extLst>
                </p14:cNvPr>
                <p14:cNvContentPartPr/>
                <p14:nvPr/>
              </p14:nvContentPartPr>
              <p14:xfrm>
                <a:off x="10735380" y="6408998"/>
                <a:ext cx="131760" cy="147960"/>
              </p14:xfrm>
            </p:contentPart>
          </mc:Choice>
          <mc:Fallback xmlns="">
            <p:pic>
              <p:nvPicPr>
                <p:cNvPr id="997" name="Ink 996">
                  <a:extLst>
                    <a:ext uri="{FF2B5EF4-FFF2-40B4-BE49-F238E27FC236}">
                      <a16:creationId xmlns:a16="http://schemas.microsoft.com/office/drawing/2014/main" id="{72920A3F-4CC3-182D-8B5C-48C759DE9AC0}"/>
                    </a:ext>
                  </a:extLst>
                </p:cNvPr>
                <p:cNvPicPr/>
                <p:nvPr/>
              </p:nvPicPr>
              <p:blipFill>
                <a:blip r:embed="rId1571"/>
                <a:stretch>
                  <a:fillRect/>
                </a:stretch>
              </p:blipFill>
              <p:spPr>
                <a:xfrm>
                  <a:off x="10729260" y="6402878"/>
                  <a:ext cx="1440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2">
              <p14:nvContentPartPr>
                <p14:cNvPr id="998" name="Ink 997">
                  <a:extLst>
                    <a:ext uri="{FF2B5EF4-FFF2-40B4-BE49-F238E27FC236}">
                      <a16:creationId xmlns:a16="http://schemas.microsoft.com/office/drawing/2014/main" id="{1EFF4DB3-3354-3100-3B09-4BA1BE0711B0}"/>
                    </a:ext>
                  </a:extLst>
                </p14:cNvPr>
                <p14:cNvContentPartPr/>
                <p14:nvPr/>
              </p14:nvContentPartPr>
              <p14:xfrm>
                <a:off x="10990260" y="6329438"/>
                <a:ext cx="120600" cy="20160"/>
              </p14:xfrm>
            </p:contentPart>
          </mc:Choice>
          <mc:Fallback xmlns="">
            <p:pic>
              <p:nvPicPr>
                <p:cNvPr id="998" name="Ink 997">
                  <a:extLst>
                    <a:ext uri="{FF2B5EF4-FFF2-40B4-BE49-F238E27FC236}">
                      <a16:creationId xmlns:a16="http://schemas.microsoft.com/office/drawing/2014/main" id="{1EFF4DB3-3354-3100-3B09-4BA1BE0711B0}"/>
                    </a:ext>
                  </a:extLst>
                </p:cNvPr>
                <p:cNvPicPr/>
                <p:nvPr/>
              </p:nvPicPr>
              <p:blipFill>
                <a:blip r:embed="rId1573"/>
                <a:stretch>
                  <a:fillRect/>
                </a:stretch>
              </p:blipFill>
              <p:spPr>
                <a:xfrm>
                  <a:off x="10984140" y="6323318"/>
                  <a:ext cx="1328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4">
              <p14:nvContentPartPr>
                <p14:cNvPr id="999" name="Ink 998">
                  <a:extLst>
                    <a:ext uri="{FF2B5EF4-FFF2-40B4-BE49-F238E27FC236}">
                      <a16:creationId xmlns:a16="http://schemas.microsoft.com/office/drawing/2014/main" id="{9ED92378-8A03-84E0-072A-DB94EF259735}"/>
                    </a:ext>
                  </a:extLst>
                </p14:cNvPr>
                <p14:cNvContentPartPr/>
                <p14:nvPr/>
              </p14:nvContentPartPr>
              <p14:xfrm>
                <a:off x="10968300" y="6386678"/>
                <a:ext cx="29880" cy="97560"/>
              </p14:xfrm>
            </p:contentPart>
          </mc:Choice>
          <mc:Fallback xmlns="">
            <p:pic>
              <p:nvPicPr>
                <p:cNvPr id="999" name="Ink 998">
                  <a:extLst>
                    <a:ext uri="{FF2B5EF4-FFF2-40B4-BE49-F238E27FC236}">
                      <a16:creationId xmlns:a16="http://schemas.microsoft.com/office/drawing/2014/main" id="{9ED92378-8A03-84E0-072A-DB94EF259735}"/>
                    </a:ext>
                  </a:extLst>
                </p:cNvPr>
                <p:cNvPicPr/>
                <p:nvPr/>
              </p:nvPicPr>
              <p:blipFill>
                <a:blip r:embed="rId1575"/>
                <a:stretch>
                  <a:fillRect/>
                </a:stretch>
              </p:blipFill>
              <p:spPr>
                <a:xfrm>
                  <a:off x="10962180" y="6380558"/>
                  <a:ext cx="421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6">
              <p14:nvContentPartPr>
                <p14:cNvPr id="1000" name="Ink 999">
                  <a:extLst>
                    <a:ext uri="{FF2B5EF4-FFF2-40B4-BE49-F238E27FC236}">
                      <a16:creationId xmlns:a16="http://schemas.microsoft.com/office/drawing/2014/main" id="{49814B7B-301B-4455-41A0-1BD61E58C473}"/>
                    </a:ext>
                  </a:extLst>
                </p14:cNvPr>
                <p14:cNvContentPartPr/>
                <p14:nvPr/>
              </p14:nvContentPartPr>
              <p14:xfrm>
                <a:off x="11028780" y="6421598"/>
                <a:ext cx="117000" cy="92880"/>
              </p14:xfrm>
            </p:contentPart>
          </mc:Choice>
          <mc:Fallback xmlns="">
            <p:pic>
              <p:nvPicPr>
                <p:cNvPr id="1000" name="Ink 999">
                  <a:extLst>
                    <a:ext uri="{FF2B5EF4-FFF2-40B4-BE49-F238E27FC236}">
                      <a16:creationId xmlns:a16="http://schemas.microsoft.com/office/drawing/2014/main" id="{49814B7B-301B-4455-41A0-1BD61E58C473}"/>
                    </a:ext>
                  </a:extLst>
                </p:cNvPr>
                <p:cNvPicPr/>
                <p:nvPr/>
              </p:nvPicPr>
              <p:blipFill>
                <a:blip r:embed="rId1577"/>
                <a:stretch>
                  <a:fillRect/>
                </a:stretch>
              </p:blipFill>
              <p:spPr>
                <a:xfrm>
                  <a:off x="11022660" y="6415478"/>
                  <a:ext cx="129240" cy="10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78">
            <p14:nvContentPartPr>
              <p14:cNvPr id="1002" name="Ink 1001">
                <a:extLst>
                  <a:ext uri="{FF2B5EF4-FFF2-40B4-BE49-F238E27FC236}">
                    <a16:creationId xmlns:a16="http://schemas.microsoft.com/office/drawing/2014/main" id="{87C227AF-DA70-2F84-7330-0D6B2F1BE5AB}"/>
                  </a:ext>
                </a:extLst>
              </p14:cNvPr>
              <p14:cNvContentPartPr/>
              <p14:nvPr/>
            </p14:nvContentPartPr>
            <p14:xfrm>
              <a:off x="11307259" y="6320996"/>
              <a:ext cx="124920" cy="177480"/>
            </p14:xfrm>
          </p:contentPart>
        </mc:Choice>
        <mc:Fallback xmlns="">
          <p:pic>
            <p:nvPicPr>
              <p:cNvPr id="1002" name="Ink 1001">
                <a:extLst>
                  <a:ext uri="{FF2B5EF4-FFF2-40B4-BE49-F238E27FC236}">
                    <a16:creationId xmlns:a16="http://schemas.microsoft.com/office/drawing/2014/main" id="{87C227AF-DA70-2F84-7330-0D6B2F1BE5AB}"/>
                  </a:ext>
                </a:extLst>
              </p:cNvPr>
              <p:cNvPicPr/>
              <p:nvPr/>
            </p:nvPicPr>
            <p:blipFill>
              <a:blip r:embed="rId1579"/>
              <a:stretch>
                <a:fillRect/>
              </a:stretch>
            </p:blipFill>
            <p:spPr>
              <a:xfrm>
                <a:off x="11301139" y="6314876"/>
                <a:ext cx="137160" cy="18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8" name="Group 1007">
            <a:extLst>
              <a:ext uri="{FF2B5EF4-FFF2-40B4-BE49-F238E27FC236}">
                <a16:creationId xmlns:a16="http://schemas.microsoft.com/office/drawing/2014/main" id="{7E79A2EF-FA12-FCAD-DC2F-14394F4276EA}"/>
              </a:ext>
            </a:extLst>
          </p:cNvPr>
          <p:cNvGrpSpPr/>
          <p:nvPr/>
        </p:nvGrpSpPr>
        <p:grpSpPr>
          <a:xfrm>
            <a:off x="11438299" y="6323156"/>
            <a:ext cx="369360" cy="229680"/>
            <a:chOff x="11438299" y="6323156"/>
            <a:chExt cx="369360" cy="22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0">
              <p14:nvContentPartPr>
                <p14:cNvPr id="1003" name="Ink 1002">
                  <a:extLst>
                    <a:ext uri="{FF2B5EF4-FFF2-40B4-BE49-F238E27FC236}">
                      <a16:creationId xmlns:a16="http://schemas.microsoft.com/office/drawing/2014/main" id="{CE8DFB64-B302-3E9C-8140-7C23BD3A4B9A}"/>
                    </a:ext>
                  </a:extLst>
                </p14:cNvPr>
                <p14:cNvContentPartPr/>
                <p14:nvPr/>
              </p14:nvContentPartPr>
              <p14:xfrm>
                <a:off x="11438299" y="6323156"/>
                <a:ext cx="35640" cy="184320"/>
              </p14:xfrm>
            </p:contentPart>
          </mc:Choice>
          <mc:Fallback xmlns="">
            <p:pic>
              <p:nvPicPr>
                <p:cNvPr id="1003" name="Ink 1002">
                  <a:extLst>
                    <a:ext uri="{FF2B5EF4-FFF2-40B4-BE49-F238E27FC236}">
                      <a16:creationId xmlns:a16="http://schemas.microsoft.com/office/drawing/2014/main" id="{CE8DFB64-B302-3E9C-8140-7C23BD3A4B9A}"/>
                    </a:ext>
                  </a:extLst>
                </p:cNvPr>
                <p:cNvPicPr/>
                <p:nvPr/>
              </p:nvPicPr>
              <p:blipFill>
                <a:blip r:embed="rId1581"/>
                <a:stretch>
                  <a:fillRect/>
                </a:stretch>
              </p:blipFill>
              <p:spPr>
                <a:xfrm>
                  <a:off x="11432179" y="6317036"/>
                  <a:ext cx="478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2">
              <p14:nvContentPartPr>
                <p14:cNvPr id="1004" name="Ink 1003">
                  <a:extLst>
                    <a:ext uri="{FF2B5EF4-FFF2-40B4-BE49-F238E27FC236}">
                      <a16:creationId xmlns:a16="http://schemas.microsoft.com/office/drawing/2014/main" id="{8873EF5D-3B2C-D17C-07D0-96E09610DFD2}"/>
                    </a:ext>
                  </a:extLst>
                </p14:cNvPr>
                <p14:cNvContentPartPr/>
                <p14:nvPr/>
              </p14:nvContentPartPr>
              <p14:xfrm>
                <a:off x="11466379" y="6325676"/>
                <a:ext cx="75600" cy="149040"/>
              </p14:xfrm>
            </p:contentPart>
          </mc:Choice>
          <mc:Fallback xmlns="">
            <p:pic>
              <p:nvPicPr>
                <p:cNvPr id="1004" name="Ink 1003">
                  <a:extLst>
                    <a:ext uri="{FF2B5EF4-FFF2-40B4-BE49-F238E27FC236}">
                      <a16:creationId xmlns:a16="http://schemas.microsoft.com/office/drawing/2014/main" id="{8873EF5D-3B2C-D17C-07D0-96E09610DFD2}"/>
                    </a:ext>
                  </a:extLst>
                </p:cNvPr>
                <p:cNvPicPr/>
                <p:nvPr/>
              </p:nvPicPr>
              <p:blipFill>
                <a:blip r:embed="rId1583"/>
                <a:stretch>
                  <a:fillRect/>
                </a:stretch>
              </p:blipFill>
              <p:spPr>
                <a:xfrm>
                  <a:off x="11460259" y="6319556"/>
                  <a:ext cx="878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4">
              <p14:nvContentPartPr>
                <p14:cNvPr id="1005" name="Ink 1004">
                  <a:extLst>
                    <a:ext uri="{FF2B5EF4-FFF2-40B4-BE49-F238E27FC236}">
                      <a16:creationId xmlns:a16="http://schemas.microsoft.com/office/drawing/2014/main" id="{6B76F2BF-6060-1BBB-2988-841DF2886E08}"/>
                    </a:ext>
                  </a:extLst>
                </p14:cNvPr>
                <p14:cNvContentPartPr/>
                <p14:nvPr/>
              </p14:nvContentPartPr>
              <p14:xfrm>
                <a:off x="11583379" y="6330356"/>
                <a:ext cx="115920" cy="160920"/>
              </p14:xfrm>
            </p:contentPart>
          </mc:Choice>
          <mc:Fallback xmlns="">
            <p:pic>
              <p:nvPicPr>
                <p:cNvPr id="1005" name="Ink 1004">
                  <a:extLst>
                    <a:ext uri="{FF2B5EF4-FFF2-40B4-BE49-F238E27FC236}">
                      <a16:creationId xmlns:a16="http://schemas.microsoft.com/office/drawing/2014/main" id="{6B76F2BF-6060-1BBB-2988-841DF2886E08}"/>
                    </a:ext>
                  </a:extLst>
                </p:cNvPr>
                <p:cNvPicPr/>
                <p:nvPr/>
              </p:nvPicPr>
              <p:blipFill>
                <a:blip r:embed="rId1585"/>
                <a:stretch>
                  <a:fillRect/>
                </a:stretch>
              </p:blipFill>
              <p:spPr>
                <a:xfrm>
                  <a:off x="11577259" y="6324236"/>
                  <a:ext cx="1281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6">
              <p14:nvContentPartPr>
                <p14:cNvPr id="1006" name="Ink 1005">
                  <a:extLst>
                    <a:ext uri="{FF2B5EF4-FFF2-40B4-BE49-F238E27FC236}">
                      <a16:creationId xmlns:a16="http://schemas.microsoft.com/office/drawing/2014/main" id="{CAB6B17E-6F09-8590-7BC3-C4DA569EC222}"/>
                    </a:ext>
                  </a:extLst>
                </p14:cNvPr>
                <p14:cNvContentPartPr/>
                <p14:nvPr/>
              </p14:nvContentPartPr>
              <p14:xfrm>
                <a:off x="11746099" y="6325676"/>
                <a:ext cx="61560" cy="12240"/>
              </p14:xfrm>
            </p:contentPart>
          </mc:Choice>
          <mc:Fallback xmlns="">
            <p:pic>
              <p:nvPicPr>
                <p:cNvPr id="1006" name="Ink 1005">
                  <a:extLst>
                    <a:ext uri="{FF2B5EF4-FFF2-40B4-BE49-F238E27FC236}">
                      <a16:creationId xmlns:a16="http://schemas.microsoft.com/office/drawing/2014/main" id="{CAB6B17E-6F09-8590-7BC3-C4DA569EC222}"/>
                    </a:ext>
                  </a:extLst>
                </p:cNvPr>
                <p:cNvPicPr/>
                <p:nvPr/>
              </p:nvPicPr>
              <p:blipFill>
                <a:blip r:embed="rId1587"/>
                <a:stretch>
                  <a:fillRect/>
                </a:stretch>
              </p:blipFill>
              <p:spPr>
                <a:xfrm>
                  <a:off x="11739979" y="6319556"/>
                  <a:ext cx="738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8">
              <p14:nvContentPartPr>
                <p14:cNvPr id="1007" name="Ink 1006">
                  <a:extLst>
                    <a:ext uri="{FF2B5EF4-FFF2-40B4-BE49-F238E27FC236}">
                      <a16:creationId xmlns:a16="http://schemas.microsoft.com/office/drawing/2014/main" id="{C973B173-4A42-DC9D-EAEA-52C15643915B}"/>
                    </a:ext>
                  </a:extLst>
                </p14:cNvPr>
                <p14:cNvContentPartPr/>
                <p14:nvPr/>
              </p14:nvContentPartPr>
              <p14:xfrm>
                <a:off x="11746099" y="6325676"/>
                <a:ext cx="49320" cy="227160"/>
              </p14:xfrm>
            </p:contentPart>
          </mc:Choice>
          <mc:Fallback xmlns="">
            <p:pic>
              <p:nvPicPr>
                <p:cNvPr id="1007" name="Ink 1006">
                  <a:extLst>
                    <a:ext uri="{FF2B5EF4-FFF2-40B4-BE49-F238E27FC236}">
                      <a16:creationId xmlns:a16="http://schemas.microsoft.com/office/drawing/2014/main" id="{C973B173-4A42-DC9D-EAEA-52C15643915B}"/>
                    </a:ext>
                  </a:extLst>
                </p:cNvPr>
                <p:cNvPicPr/>
                <p:nvPr/>
              </p:nvPicPr>
              <p:blipFill>
                <a:blip r:embed="rId1589"/>
                <a:stretch>
                  <a:fillRect/>
                </a:stretch>
              </p:blipFill>
              <p:spPr>
                <a:xfrm>
                  <a:off x="11739979" y="6319556"/>
                  <a:ext cx="61560" cy="23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90">
            <p14:nvContentPartPr>
              <p14:cNvPr id="1009" name="Ink 1008">
                <a:extLst>
                  <a:ext uri="{FF2B5EF4-FFF2-40B4-BE49-F238E27FC236}">
                    <a16:creationId xmlns:a16="http://schemas.microsoft.com/office/drawing/2014/main" id="{7B5E349A-CFBC-C290-833B-8BEAF6BFB1F6}"/>
                  </a:ext>
                </a:extLst>
              </p14:cNvPr>
              <p14:cNvContentPartPr/>
              <p14:nvPr/>
            </p14:nvContentPartPr>
            <p14:xfrm>
              <a:off x="9055459" y="6360956"/>
              <a:ext cx="685080" cy="34560"/>
            </p14:xfrm>
          </p:contentPart>
        </mc:Choice>
        <mc:Fallback xmlns="">
          <p:pic>
            <p:nvPicPr>
              <p:cNvPr id="1009" name="Ink 1008">
                <a:extLst>
                  <a:ext uri="{FF2B5EF4-FFF2-40B4-BE49-F238E27FC236}">
                    <a16:creationId xmlns:a16="http://schemas.microsoft.com/office/drawing/2014/main" id="{7B5E349A-CFBC-C290-833B-8BEAF6BFB1F6}"/>
                  </a:ext>
                </a:extLst>
              </p:cNvPr>
              <p:cNvPicPr/>
              <p:nvPr/>
            </p:nvPicPr>
            <p:blipFill>
              <a:blip r:embed="rId1591"/>
              <a:stretch>
                <a:fillRect/>
              </a:stretch>
            </p:blipFill>
            <p:spPr>
              <a:xfrm>
                <a:off x="9001819" y="6252956"/>
                <a:ext cx="79272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2">
            <p14:nvContentPartPr>
              <p14:cNvPr id="1010" name="Ink 1009">
                <a:extLst>
                  <a:ext uri="{FF2B5EF4-FFF2-40B4-BE49-F238E27FC236}">
                    <a16:creationId xmlns:a16="http://schemas.microsoft.com/office/drawing/2014/main" id="{3178FBDF-91F3-AAA0-9F63-E6242C8E6555}"/>
                  </a:ext>
                </a:extLst>
              </p14:cNvPr>
              <p14:cNvContentPartPr/>
              <p14:nvPr/>
            </p14:nvContentPartPr>
            <p14:xfrm>
              <a:off x="11385739" y="6419636"/>
              <a:ext cx="549720" cy="16920"/>
            </p14:xfrm>
          </p:contentPart>
        </mc:Choice>
        <mc:Fallback xmlns="">
          <p:pic>
            <p:nvPicPr>
              <p:cNvPr id="1010" name="Ink 1009">
                <a:extLst>
                  <a:ext uri="{FF2B5EF4-FFF2-40B4-BE49-F238E27FC236}">
                    <a16:creationId xmlns:a16="http://schemas.microsoft.com/office/drawing/2014/main" id="{3178FBDF-91F3-AAA0-9F63-E6242C8E6555}"/>
                  </a:ext>
                </a:extLst>
              </p:cNvPr>
              <p:cNvPicPr/>
              <p:nvPr/>
            </p:nvPicPr>
            <p:blipFill>
              <a:blip r:embed="rId1593"/>
              <a:stretch>
                <a:fillRect/>
              </a:stretch>
            </p:blipFill>
            <p:spPr>
              <a:xfrm>
                <a:off x="11331739" y="6311996"/>
                <a:ext cx="65736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6815615-AF2B-97EC-9AEB-3CBE7D5109BD}"/>
                  </a:ext>
                </a:extLst>
              </p14:cNvPr>
              <p14:cNvContentPartPr/>
              <p14:nvPr/>
            </p14:nvContentPartPr>
            <p14:xfrm>
              <a:off x="8143380" y="1898558"/>
              <a:ext cx="33480" cy="52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6815615-AF2B-97EC-9AEB-3CBE7D5109BD}"/>
                  </a:ext>
                </a:extLst>
              </p:cNvPr>
              <p:cNvPicPr/>
              <p:nvPr/>
            </p:nvPicPr>
            <p:blipFill>
              <a:blip r:embed="rId1595"/>
              <a:stretch>
                <a:fillRect/>
              </a:stretch>
            </p:blipFill>
            <p:spPr>
              <a:xfrm>
                <a:off x="8137260" y="1892438"/>
                <a:ext cx="45720" cy="6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309F0C15-C858-6419-85DF-DA76FDF17334}"/>
              </a:ext>
            </a:extLst>
          </p:cNvPr>
          <p:cNvGrpSpPr/>
          <p:nvPr/>
        </p:nvGrpSpPr>
        <p:grpSpPr>
          <a:xfrm>
            <a:off x="8375940" y="6645878"/>
            <a:ext cx="988560" cy="195840"/>
            <a:chOff x="8375940" y="6645878"/>
            <a:chExt cx="988560" cy="19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5AF268D-40DB-5AED-2B3B-3F1A8E2D92EA}"/>
                    </a:ext>
                  </a:extLst>
                </p14:cNvPr>
                <p14:cNvContentPartPr/>
                <p14:nvPr/>
              </p14:nvContentPartPr>
              <p14:xfrm>
                <a:off x="8375940" y="6645878"/>
                <a:ext cx="207360" cy="156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5AF268D-40DB-5AED-2B3B-3F1A8E2D92EA}"/>
                    </a:ext>
                  </a:extLst>
                </p:cNvPr>
                <p:cNvPicPr/>
                <p:nvPr/>
              </p:nvPicPr>
              <p:blipFill>
                <a:blip r:embed="rId1597"/>
                <a:stretch>
                  <a:fillRect/>
                </a:stretch>
              </p:blipFill>
              <p:spPr>
                <a:xfrm>
                  <a:off x="8369820" y="6639758"/>
                  <a:ext cx="2196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B1CEAF9-533F-9FD6-DC60-DA817D5CDD5C}"/>
                    </a:ext>
                  </a:extLst>
                </p14:cNvPr>
                <p14:cNvContentPartPr/>
                <p14:nvPr/>
              </p14:nvContentPartPr>
              <p14:xfrm>
                <a:off x="8610660" y="6696278"/>
                <a:ext cx="46440" cy="67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B1CEAF9-533F-9FD6-DC60-DA817D5CDD5C}"/>
                    </a:ext>
                  </a:extLst>
                </p:cNvPr>
                <p:cNvPicPr/>
                <p:nvPr/>
              </p:nvPicPr>
              <p:blipFill>
                <a:blip r:embed="rId1599"/>
                <a:stretch>
                  <a:fillRect/>
                </a:stretch>
              </p:blipFill>
              <p:spPr>
                <a:xfrm>
                  <a:off x="8604540" y="6690158"/>
                  <a:ext cx="586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CF017DD-568B-8C41-6D4E-AFDB4A751A58}"/>
                    </a:ext>
                  </a:extLst>
                </p14:cNvPr>
                <p14:cNvContentPartPr/>
                <p14:nvPr/>
              </p14:nvContentPartPr>
              <p14:xfrm>
                <a:off x="8701740" y="6668918"/>
                <a:ext cx="239760" cy="172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CF017DD-568B-8C41-6D4E-AFDB4A751A58}"/>
                    </a:ext>
                  </a:extLst>
                </p:cNvPr>
                <p:cNvPicPr/>
                <p:nvPr/>
              </p:nvPicPr>
              <p:blipFill>
                <a:blip r:embed="rId1601"/>
                <a:stretch>
                  <a:fillRect/>
                </a:stretch>
              </p:blipFill>
              <p:spPr>
                <a:xfrm>
                  <a:off x="8695620" y="6662798"/>
                  <a:ext cx="2520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67A1384-5C00-AE6A-083A-60AD6D9ED33B}"/>
                    </a:ext>
                  </a:extLst>
                </p14:cNvPr>
                <p14:cNvContentPartPr/>
                <p14:nvPr/>
              </p14:nvContentPartPr>
              <p14:xfrm>
                <a:off x="8917380" y="6693758"/>
                <a:ext cx="96480" cy="20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67A1384-5C00-AE6A-083A-60AD6D9ED33B}"/>
                    </a:ext>
                  </a:extLst>
                </p:cNvPr>
                <p:cNvPicPr/>
                <p:nvPr/>
              </p:nvPicPr>
              <p:blipFill>
                <a:blip r:embed="rId1603"/>
                <a:stretch>
                  <a:fillRect/>
                </a:stretch>
              </p:blipFill>
              <p:spPr>
                <a:xfrm>
                  <a:off x="8911260" y="6687638"/>
                  <a:ext cx="1087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9CEF904-8C74-EEC5-D4E7-0C95182867FD}"/>
                    </a:ext>
                  </a:extLst>
                </p14:cNvPr>
                <p14:cNvContentPartPr/>
                <p14:nvPr/>
              </p14:nvContentPartPr>
              <p14:xfrm>
                <a:off x="8976420" y="6676478"/>
                <a:ext cx="28080" cy="77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9CEF904-8C74-EEC5-D4E7-0C95182867FD}"/>
                    </a:ext>
                  </a:extLst>
                </p:cNvPr>
                <p:cNvPicPr/>
                <p:nvPr/>
              </p:nvPicPr>
              <p:blipFill>
                <a:blip r:embed="rId1605"/>
                <a:stretch>
                  <a:fillRect/>
                </a:stretch>
              </p:blipFill>
              <p:spPr>
                <a:xfrm>
                  <a:off x="8970300" y="6670358"/>
                  <a:ext cx="40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8CE56AB-755C-739C-32B0-82CA72CC9A16}"/>
                    </a:ext>
                  </a:extLst>
                </p14:cNvPr>
                <p14:cNvContentPartPr/>
                <p14:nvPr/>
              </p14:nvContentPartPr>
              <p14:xfrm>
                <a:off x="8985420" y="6666398"/>
                <a:ext cx="153720" cy="146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8CE56AB-755C-739C-32B0-82CA72CC9A16}"/>
                    </a:ext>
                  </a:extLst>
                </p:cNvPr>
                <p:cNvPicPr/>
                <p:nvPr/>
              </p:nvPicPr>
              <p:blipFill>
                <a:blip r:embed="rId1607"/>
                <a:stretch>
                  <a:fillRect/>
                </a:stretch>
              </p:blipFill>
              <p:spPr>
                <a:xfrm>
                  <a:off x="8979300" y="6660278"/>
                  <a:ext cx="1659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9A3AF9C-C5A3-241D-55B0-4B4DC2B64137}"/>
                    </a:ext>
                  </a:extLst>
                </p14:cNvPr>
                <p14:cNvContentPartPr/>
                <p14:nvPr/>
              </p14:nvContentPartPr>
              <p14:xfrm>
                <a:off x="9057420" y="6776198"/>
                <a:ext cx="78120" cy="15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9A3AF9C-C5A3-241D-55B0-4B4DC2B64137}"/>
                    </a:ext>
                  </a:extLst>
                </p:cNvPr>
                <p:cNvPicPr/>
                <p:nvPr/>
              </p:nvPicPr>
              <p:blipFill>
                <a:blip r:embed="rId1609"/>
                <a:stretch>
                  <a:fillRect/>
                </a:stretch>
              </p:blipFill>
              <p:spPr>
                <a:xfrm>
                  <a:off x="9051300" y="6770078"/>
                  <a:ext cx="903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F89FEF5-DBED-9027-B746-EB67AD60AF78}"/>
                    </a:ext>
                  </a:extLst>
                </p14:cNvPr>
                <p14:cNvContentPartPr/>
                <p14:nvPr/>
              </p14:nvContentPartPr>
              <p14:xfrm>
                <a:off x="9185220" y="6723638"/>
                <a:ext cx="133200" cy="30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F89FEF5-DBED-9027-B746-EB67AD60AF78}"/>
                    </a:ext>
                  </a:extLst>
                </p:cNvPr>
                <p:cNvPicPr/>
                <p:nvPr/>
              </p:nvPicPr>
              <p:blipFill>
                <a:blip r:embed="rId1611"/>
                <a:stretch>
                  <a:fillRect/>
                </a:stretch>
              </p:blipFill>
              <p:spPr>
                <a:xfrm>
                  <a:off x="9179100" y="6717518"/>
                  <a:ext cx="1454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0350953-3B5D-4F6D-2504-4DC900618409}"/>
                    </a:ext>
                  </a:extLst>
                </p14:cNvPr>
                <p14:cNvContentPartPr/>
                <p14:nvPr/>
              </p14:nvContentPartPr>
              <p14:xfrm>
                <a:off x="9251460" y="6683678"/>
                <a:ext cx="113040" cy="149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0350953-3B5D-4F6D-2504-4DC900618409}"/>
                    </a:ext>
                  </a:extLst>
                </p:cNvPr>
                <p:cNvPicPr/>
                <p:nvPr/>
              </p:nvPicPr>
              <p:blipFill>
                <a:blip r:embed="rId1613"/>
                <a:stretch>
                  <a:fillRect/>
                </a:stretch>
              </p:blipFill>
              <p:spPr>
                <a:xfrm>
                  <a:off x="9245340" y="6677558"/>
                  <a:ext cx="125280" cy="161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53611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0BE291D-29CF-66DE-2E26-CB81A54B6AFA}"/>
              </a:ext>
            </a:extLst>
          </p:cNvPr>
          <p:cNvGrpSpPr/>
          <p:nvPr/>
        </p:nvGrpSpPr>
        <p:grpSpPr>
          <a:xfrm>
            <a:off x="277068" y="99745"/>
            <a:ext cx="291600" cy="322200"/>
            <a:chOff x="270739" y="342228"/>
            <a:chExt cx="291600" cy="32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530FABD-5077-62D1-EA9A-7F002B010819}"/>
                    </a:ext>
                  </a:extLst>
                </p14:cNvPr>
                <p14:cNvContentPartPr/>
                <p14:nvPr/>
              </p14:nvContentPartPr>
              <p14:xfrm>
                <a:off x="358579" y="434028"/>
                <a:ext cx="117360" cy="120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530FABD-5077-62D1-EA9A-7F002B01081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2459" y="427908"/>
                  <a:ext cx="1296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BD38D38-ECB1-5E5C-C75F-760FCF05EED3}"/>
                    </a:ext>
                  </a:extLst>
                </p14:cNvPr>
                <p14:cNvContentPartPr/>
                <p14:nvPr/>
              </p14:nvContentPartPr>
              <p14:xfrm>
                <a:off x="270739" y="342228"/>
                <a:ext cx="291600" cy="322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BD38D38-ECB1-5E5C-C75F-760FCF05EED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4619" y="336108"/>
                  <a:ext cx="303840" cy="33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FFCAF32-B145-E45F-F340-BED2C0EB1BEA}"/>
              </a:ext>
            </a:extLst>
          </p:cNvPr>
          <p:cNvGrpSpPr/>
          <p:nvPr/>
        </p:nvGrpSpPr>
        <p:grpSpPr>
          <a:xfrm>
            <a:off x="705828" y="120985"/>
            <a:ext cx="1024560" cy="298080"/>
            <a:chOff x="699499" y="363468"/>
            <a:chExt cx="1024560" cy="29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CAC99A3-20D8-8457-3A39-1155EDF4D175}"/>
                    </a:ext>
                  </a:extLst>
                </p14:cNvPr>
                <p14:cNvContentPartPr/>
                <p14:nvPr/>
              </p14:nvContentPartPr>
              <p14:xfrm>
                <a:off x="704899" y="363468"/>
                <a:ext cx="38160" cy="263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CAC99A3-20D8-8457-3A39-1155EDF4D17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8779" y="357348"/>
                  <a:ext cx="504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C1323C0-24A6-D216-0BA8-7958D497D8C5}"/>
                    </a:ext>
                  </a:extLst>
                </p14:cNvPr>
                <p14:cNvContentPartPr/>
                <p14:nvPr/>
              </p14:nvContentPartPr>
              <p14:xfrm>
                <a:off x="739819" y="363468"/>
                <a:ext cx="57600" cy="252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C1323C0-24A6-D216-0BA8-7958D497D8C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3699" y="357348"/>
                  <a:ext cx="698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CBC02BD-F807-8978-37C3-5E6474CCED8F}"/>
                    </a:ext>
                  </a:extLst>
                </p14:cNvPr>
                <p14:cNvContentPartPr/>
                <p14:nvPr/>
              </p14:nvContentPartPr>
              <p14:xfrm>
                <a:off x="699499" y="521508"/>
                <a:ext cx="122760" cy="26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CBC02BD-F807-8978-37C3-5E6474CCED8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3379" y="515388"/>
                  <a:ext cx="1350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95A6581-AE24-C634-6C6D-F6E17AF52EFF}"/>
                    </a:ext>
                  </a:extLst>
                </p14:cNvPr>
                <p14:cNvContentPartPr/>
                <p14:nvPr/>
              </p14:nvContentPartPr>
              <p14:xfrm>
                <a:off x="834139" y="419988"/>
                <a:ext cx="89640" cy="181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95A6581-AE24-C634-6C6D-F6E17AF52EF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8019" y="413868"/>
                  <a:ext cx="1018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86D0B8F-F221-6C49-1E3B-C3A6BABA49F4}"/>
                    </a:ext>
                  </a:extLst>
                </p14:cNvPr>
                <p14:cNvContentPartPr/>
                <p14:nvPr/>
              </p14:nvContentPartPr>
              <p14:xfrm>
                <a:off x="995059" y="389388"/>
                <a:ext cx="89640" cy="272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86D0B8F-F221-6C49-1E3B-C3A6BABA49F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88939" y="383268"/>
                  <a:ext cx="1018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75F948E-C882-79FC-E30A-88B36FB8362B}"/>
                    </a:ext>
                  </a:extLst>
                </p14:cNvPr>
                <p14:cNvContentPartPr/>
                <p14:nvPr/>
              </p14:nvContentPartPr>
              <p14:xfrm>
                <a:off x="1106659" y="526188"/>
                <a:ext cx="149040" cy="24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75F948E-C882-79FC-E30A-88B36FB8362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00539" y="520068"/>
                  <a:ext cx="1612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8167168-88DE-67F3-8969-4B0169C41F70}"/>
                    </a:ext>
                  </a:extLst>
                </p14:cNvPr>
                <p14:cNvContentPartPr/>
                <p14:nvPr/>
              </p14:nvContentPartPr>
              <p14:xfrm>
                <a:off x="1244899" y="396588"/>
                <a:ext cx="147240" cy="2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8167168-88DE-67F3-8969-4B0169C41F7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38779" y="390468"/>
                  <a:ext cx="15948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5276498-FE52-91A7-A2F4-4C3A4188117C}"/>
                    </a:ext>
                  </a:extLst>
                </p14:cNvPr>
                <p14:cNvContentPartPr/>
                <p14:nvPr/>
              </p14:nvContentPartPr>
              <p14:xfrm>
                <a:off x="1328779" y="424668"/>
                <a:ext cx="23040" cy="177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5276498-FE52-91A7-A2F4-4C3A4188117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22659" y="418548"/>
                  <a:ext cx="352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8DE4F3E-1B3B-DF92-AD55-E1F17A4BCC8C}"/>
                    </a:ext>
                  </a:extLst>
                </p14:cNvPr>
                <p14:cNvContentPartPr/>
                <p14:nvPr/>
              </p14:nvContentPartPr>
              <p14:xfrm>
                <a:off x="1369099" y="481548"/>
                <a:ext cx="72000" cy="119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8DE4F3E-1B3B-DF92-AD55-E1F17A4BCC8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62979" y="475428"/>
                  <a:ext cx="842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CFC94E3-7F54-C628-140A-E071D99FF87B}"/>
                    </a:ext>
                  </a:extLst>
                </p14:cNvPr>
                <p14:cNvContentPartPr/>
                <p14:nvPr/>
              </p14:nvContentPartPr>
              <p14:xfrm>
                <a:off x="1459819" y="476868"/>
                <a:ext cx="159480" cy="107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CFC94E3-7F54-C628-140A-E071D99FF87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53699" y="470748"/>
                  <a:ext cx="1717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D661BCC-39D7-8F68-3E43-88CA8FF4B49B}"/>
                    </a:ext>
                  </a:extLst>
                </p14:cNvPr>
                <p14:cNvContentPartPr/>
                <p14:nvPr/>
              </p14:nvContentPartPr>
              <p14:xfrm>
                <a:off x="1598059" y="468588"/>
                <a:ext cx="126000" cy="133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D661BCC-39D7-8F68-3E43-88CA8FF4B49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591939" y="462468"/>
                  <a:ext cx="13824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A9DA34D-6E20-35CB-4A43-763E82C9A3FF}"/>
              </a:ext>
            </a:extLst>
          </p:cNvPr>
          <p:cNvGrpSpPr/>
          <p:nvPr/>
        </p:nvGrpSpPr>
        <p:grpSpPr>
          <a:xfrm>
            <a:off x="561828" y="644785"/>
            <a:ext cx="236880" cy="257760"/>
            <a:chOff x="555499" y="887268"/>
            <a:chExt cx="236880" cy="25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3AD369E-7605-1314-3839-237A51526BC3}"/>
                    </a:ext>
                  </a:extLst>
                </p14:cNvPr>
                <p14:cNvContentPartPr/>
                <p14:nvPr/>
              </p14:nvContentPartPr>
              <p14:xfrm>
                <a:off x="652339" y="943788"/>
                <a:ext cx="14400" cy="94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3AD369E-7605-1314-3839-237A51526BC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46219" y="937668"/>
                  <a:ext cx="266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DB39EEC-E5E1-6C14-225B-B889DB5781EC}"/>
                    </a:ext>
                  </a:extLst>
                </p14:cNvPr>
                <p14:cNvContentPartPr/>
                <p14:nvPr/>
              </p14:nvContentPartPr>
              <p14:xfrm>
                <a:off x="666379" y="943788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DB39EEC-E5E1-6C14-225B-B889DB5781E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60259" y="93766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4055791-3B7A-4F9B-4AFB-663CE08BA31B}"/>
                    </a:ext>
                  </a:extLst>
                </p14:cNvPr>
                <p14:cNvContentPartPr/>
                <p14:nvPr/>
              </p14:nvContentPartPr>
              <p14:xfrm>
                <a:off x="555499" y="887268"/>
                <a:ext cx="236880" cy="257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4055791-3B7A-4F9B-4AFB-663CE08BA31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49379" y="881148"/>
                  <a:ext cx="249120" cy="27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BB855FC-A114-FFA1-AF69-E36597D8CFEE}"/>
              </a:ext>
            </a:extLst>
          </p:cNvPr>
          <p:cNvGrpSpPr/>
          <p:nvPr/>
        </p:nvGrpSpPr>
        <p:grpSpPr>
          <a:xfrm>
            <a:off x="969708" y="618865"/>
            <a:ext cx="487800" cy="234000"/>
            <a:chOff x="963379" y="861348"/>
            <a:chExt cx="487800" cy="23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76FB38E-6AEC-5041-8D5C-9CFDD20FEC68}"/>
                    </a:ext>
                  </a:extLst>
                </p14:cNvPr>
                <p14:cNvContentPartPr/>
                <p14:nvPr/>
              </p14:nvContentPartPr>
              <p14:xfrm>
                <a:off x="982819" y="861348"/>
                <a:ext cx="30240" cy="205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76FB38E-6AEC-5041-8D5C-9CFDD20FEC6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76699" y="855228"/>
                  <a:ext cx="424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59BF719-CB60-C315-53B9-DA550934903C}"/>
                    </a:ext>
                  </a:extLst>
                </p14:cNvPr>
                <p14:cNvContentPartPr/>
                <p14:nvPr/>
              </p14:nvContentPartPr>
              <p14:xfrm>
                <a:off x="963379" y="868188"/>
                <a:ext cx="172440" cy="187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59BF719-CB60-C315-53B9-DA550934903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7259" y="862068"/>
                  <a:ext cx="1846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D196841-D2E2-F04C-A86E-5DD2EE2F29BD}"/>
                    </a:ext>
                  </a:extLst>
                </p14:cNvPr>
                <p14:cNvContentPartPr/>
                <p14:nvPr/>
              </p14:nvContentPartPr>
              <p14:xfrm>
                <a:off x="1174339" y="884748"/>
                <a:ext cx="124920" cy="169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D196841-D2E2-F04C-A86E-5DD2EE2F29B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68219" y="878628"/>
                  <a:ext cx="1371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6B742FC-8523-D5B1-3532-0C6E0D187BFA}"/>
                    </a:ext>
                  </a:extLst>
                </p14:cNvPr>
                <p14:cNvContentPartPr/>
                <p14:nvPr/>
              </p14:nvContentPartPr>
              <p14:xfrm>
                <a:off x="1323379" y="873228"/>
                <a:ext cx="127800" cy="12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6B742FC-8523-D5B1-3532-0C6E0D187BF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317259" y="867108"/>
                  <a:ext cx="1400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8FE38D7-AA12-2F33-5A01-DD2E11A127EE}"/>
                    </a:ext>
                  </a:extLst>
                </p14:cNvPr>
                <p14:cNvContentPartPr/>
                <p14:nvPr/>
              </p14:nvContentPartPr>
              <p14:xfrm>
                <a:off x="1409059" y="903828"/>
                <a:ext cx="33480" cy="191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8FE38D7-AA12-2F33-5A01-DD2E11A127E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402939" y="897708"/>
                  <a:ext cx="45720" cy="20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3AB3712-2D09-26BF-6FDA-887E8F7ED5E6}"/>
              </a:ext>
            </a:extLst>
          </p:cNvPr>
          <p:cNvGrpSpPr/>
          <p:nvPr/>
        </p:nvGrpSpPr>
        <p:grpSpPr>
          <a:xfrm>
            <a:off x="641748" y="1043665"/>
            <a:ext cx="236160" cy="281880"/>
            <a:chOff x="635419" y="1286148"/>
            <a:chExt cx="236160" cy="28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BA7671F-4646-69C3-783C-39C2015CE2E9}"/>
                    </a:ext>
                  </a:extLst>
                </p14:cNvPr>
                <p14:cNvContentPartPr/>
                <p14:nvPr/>
              </p14:nvContentPartPr>
              <p14:xfrm>
                <a:off x="648739" y="1361388"/>
                <a:ext cx="150840" cy="101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BA7671F-4646-69C3-783C-39C2015CE2E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42619" y="1355268"/>
                  <a:ext cx="1630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1D26925-E2C7-33EB-2909-268CFBD4930F}"/>
                    </a:ext>
                  </a:extLst>
                </p14:cNvPr>
                <p14:cNvContentPartPr/>
                <p14:nvPr/>
              </p14:nvContentPartPr>
              <p14:xfrm>
                <a:off x="635419" y="1286148"/>
                <a:ext cx="236160" cy="281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1D26925-E2C7-33EB-2909-268CFBD4930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29299" y="1280028"/>
                  <a:ext cx="248400" cy="29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6CB2E66-F5D2-7299-695A-B7046AF13197}"/>
                  </a:ext>
                </a:extLst>
              </p14:cNvPr>
              <p14:cNvContentPartPr/>
              <p14:nvPr/>
            </p14:nvContentPartPr>
            <p14:xfrm>
              <a:off x="385788" y="770065"/>
              <a:ext cx="81000" cy="4258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6CB2E66-F5D2-7299-695A-B7046AF1319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79668" y="763945"/>
                <a:ext cx="93240" cy="43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543CE9B7-639A-1F4E-C822-A37A8954055F}"/>
              </a:ext>
            </a:extLst>
          </p:cNvPr>
          <p:cNvGrpSpPr/>
          <p:nvPr/>
        </p:nvGrpSpPr>
        <p:grpSpPr>
          <a:xfrm>
            <a:off x="966468" y="1102345"/>
            <a:ext cx="746640" cy="174960"/>
            <a:chOff x="960139" y="1344828"/>
            <a:chExt cx="746640" cy="17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781FD25-D5BA-C496-1344-22BEA79A351A}"/>
                    </a:ext>
                  </a:extLst>
                </p14:cNvPr>
                <p14:cNvContentPartPr/>
                <p14:nvPr/>
              </p14:nvContentPartPr>
              <p14:xfrm>
                <a:off x="975619" y="1344828"/>
                <a:ext cx="84240" cy="28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781FD25-D5BA-C496-1344-22BEA79A351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69499" y="1338708"/>
                  <a:ext cx="964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23EF0EA-C01E-D198-390F-623EDBA956B6}"/>
                    </a:ext>
                  </a:extLst>
                </p14:cNvPr>
                <p14:cNvContentPartPr/>
                <p14:nvPr/>
              </p14:nvContentPartPr>
              <p14:xfrm>
                <a:off x="960139" y="1415748"/>
                <a:ext cx="21240" cy="712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23EF0EA-C01E-D198-390F-623EDBA956B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54019" y="1409628"/>
                  <a:ext cx="334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8A65304-3F33-D14A-7AB9-51D516673116}"/>
                    </a:ext>
                  </a:extLst>
                </p14:cNvPr>
                <p14:cNvContentPartPr/>
                <p14:nvPr/>
              </p14:nvContentPartPr>
              <p14:xfrm>
                <a:off x="1044019" y="1397028"/>
                <a:ext cx="173520" cy="97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8A65304-3F33-D14A-7AB9-51D51667311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37899" y="1390908"/>
                  <a:ext cx="18576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FB3F469-E3C0-2983-D7FC-5CE8AE446995}"/>
                    </a:ext>
                  </a:extLst>
                </p14:cNvPr>
                <p14:cNvContentPartPr/>
                <p14:nvPr/>
              </p14:nvContentPartPr>
              <p14:xfrm>
                <a:off x="1250299" y="1418268"/>
                <a:ext cx="196200" cy="1015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FB3F469-E3C0-2983-D7FC-5CE8AE44699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244179" y="1412148"/>
                  <a:ext cx="2084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3B2E15D-5DFD-A3AA-0AE8-879871F188AB}"/>
                    </a:ext>
                  </a:extLst>
                </p14:cNvPr>
                <p14:cNvContentPartPr/>
                <p14:nvPr/>
              </p14:nvContentPartPr>
              <p14:xfrm>
                <a:off x="1491499" y="1390188"/>
                <a:ext cx="82440" cy="1036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3B2E15D-5DFD-A3AA-0AE8-879871F188A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485379" y="1384068"/>
                  <a:ext cx="946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A1659BF-A1B1-F01B-8B45-27FE6505E7F1}"/>
                    </a:ext>
                  </a:extLst>
                </p14:cNvPr>
                <p14:cNvContentPartPr/>
                <p14:nvPr/>
              </p14:nvContentPartPr>
              <p14:xfrm>
                <a:off x="1632979" y="1387308"/>
                <a:ext cx="73800" cy="97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A1659BF-A1B1-F01B-8B45-27FE6505E7F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626859" y="1381188"/>
                  <a:ext cx="860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F5CB97E-808B-D089-7FF2-41A74DACD63A}"/>
              </a:ext>
            </a:extLst>
          </p:cNvPr>
          <p:cNvGrpSpPr/>
          <p:nvPr/>
        </p:nvGrpSpPr>
        <p:grpSpPr>
          <a:xfrm>
            <a:off x="1849908" y="1015225"/>
            <a:ext cx="1167120" cy="283680"/>
            <a:chOff x="1843579" y="1257708"/>
            <a:chExt cx="1167120" cy="28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BA48D2A-C660-63D0-B64B-C2308EBA3C62}"/>
                    </a:ext>
                  </a:extLst>
                </p14:cNvPr>
                <p14:cNvContentPartPr/>
                <p14:nvPr/>
              </p14:nvContentPartPr>
              <p14:xfrm>
                <a:off x="1843579" y="1257708"/>
                <a:ext cx="83880" cy="2491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BA48D2A-C660-63D0-B64B-C2308EBA3C6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837459" y="1251588"/>
                  <a:ext cx="961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D808AEA-C802-8125-848B-6C371DD12E34}"/>
                    </a:ext>
                  </a:extLst>
                </p14:cNvPr>
                <p14:cNvContentPartPr/>
                <p14:nvPr/>
              </p14:nvContentPartPr>
              <p14:xfrm>
                <a:off x="1962019" y="1430148"/>
                <a:ext cx="113400" cy="471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D808AEA-C802-8125-848B-6C371DD12E3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955899" y="1424028"/>
                  <a:ext cx="1256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3506EAE-65F7-A288-93FD-1F8F0AF82602}"/>
                    </a:ext>
                  </a:extLst>
                </p14:cNvPr>
                <p14:cNvContentPartPr/>
                <p14:nvPr/>
              </p14:nvContentPartPr>
              <p14:xfrm>
                <a:off x="2095939" y="1330788"/>
                <a:ext cx="28440" cy="137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3506EAE-65F7-A288-93FD-1F8F0AF8260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089819" y="1324668"/>
                  <a:ext cx="406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18F9717-BA2B-7AC2-C78E-444B63371056}"/>
                    </a:ext>
                  </a:extLst>
                </p14:cNvPr>
                <p14:cNvContentPartPr/>
                <p14:nvPr/>
              </p14:nvContentPartPr>
              <p14:xfrm>
                <a:off x="2162539" y="1401708"/>
                <a:ext cx="124560" cy="109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18F9717-BA2B-7AC2-C78E-444B6337105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156419" y="1395588"/>
                  <a:ext cx="1368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0F9A919-99A0-EEBA-C5A2-F960830E3FDC}"/>
                    </a:ext>
                  </a:extLst>
                </p14:cNvPr>
                <p14:cNvContentPartPr/>
                <p14:nvPr/>
              </p14:nvContentPartPr>
              <p14:xfrm>
                <a:off x="2300419" y="1429788"/>
                <a:ext cx="108720" cy="61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0F9A919-99A0-EEBA-C5A2-F960830E3FD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94299" y="1423668"/>
                  <a:ext cx="1209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5BF2C9E-08F2-0E1D-A8DC-184D467DD1C9}"/>
                    </a:ext>
                  </a:extLst>
                </p14:cNvPr>
                <p14:cNvContentPartPr/>
                <p14:nvPr/>
              </p14:nvContentPartPr>
              <p14:xfrm>
                <a:off x="2450179" y="1415748"/>
                <a:ext cx="138960" cy="98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5BF2C9E-08F2-0E1D-A8DC-184D467DD1C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444059" y="1409628"/>
                  <a:ext cx="1512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D78058B-34C8-915B-BEA6-41202C832F73}"/>
                    </a:ext>
                  </a:extLst>
                </p14:cNvPr>
                <p14:cNvContentPartPr/>
                <p14:nvPr/>
              </p14:nvContentPartPr>
              <p14:xfrm>
                <a:off x="2532979" y="1361388"/>
                <a:ext cx="73800" cy="28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D78058B-34C8-915B-BEA6-41202C832F7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526859" y="1355268"/>
                  <a:ext cx="8604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07BD05A-9BC7-C22D-AEF1-7F672E8A240A}"/>
                    </a:ext>
                  </a:extLst>
                </p14:cNvPr>
                <p14:cNvContentPartPr/>
                <p14:nvPr/>
              </p14:nvContentPartPr>
              <p14:xfrm>
                <a:off x="2559259" y="1425108"/>
                <a:ext cx="264240" cy="116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07BD05A-9BC7-C22D-AEF1-7F672E8A240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553139" y="1418988"/>
                  <a:ext cx="2764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64DCA87-3C63-D129-F52E-9B04D66E7107}"/>
                    </a:ext>
                  </a:extLst>
                </p14:cNvPr>
                <p14:cNvContentPartPr/>
                <p14:nvPr/>
              </p14:nvContentPartPr>
              <p14:xfrm>
                <a:off x="2824939" y="1382628"/>
                <a:ext cx="110520" cy="16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64DCA87-3C63-D129-F52E-9B04D66E710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818819" y="1376508"/>
                  <a:ext cx="12276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06EADD5-BE04-899A-7DB6-D84C1AE44A4A}"/>
                    </a:ext>
                  </a:extLst>
                </p14:cNvPr>
                <p14:cNvContentPartPr/>
                <p14:nvPr/>
              </p14:nvContentPartPr>
              <p14:xfrm>
                <a:off x="2899819" y="1352028"/>
                <a:ext cx="110880" cy="163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06EADD5-BE04-899A-7DB6-D84C1AE44A4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893699" y="1345908"/>
                  <a:ext cx="123120" cy="17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1670685-20EA-333D-4521-09094609BC29}"/>
                  </a:ext>
                </a:extLst>
              </p14:cNvPr>
              <p14:cNvContentPartPr/>
              <p14:nvPr/>
            </p14:nvContentPartPr>
            <p14:xfrm>
              <a:off x="1043148" y="1475665"/>
              <a:ext cx="120960" cy="1771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1670685-20EA-333D-4521-09094609BC2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37028" y="1469545"/>
                <a:ext cx="13320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1891049-8D3D-8982-674C-754B756EEC6A}"/>
                  </a:ext>
                </a:extLst>
              </p14:cNvPr>
              <p14:cNvContentPartPr/>
              <p14:nvPr/>
            </p14:nvContentPartPr>
            <p14:xfrm>
              <a:off x="1036308" y="1569625"/>
              <a:ext cx="150840" cy="241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1891049-8D3D-8982-674C-754B756EEC6A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30188" y="1563505"/>
                <a:ext cx="16308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00C4ED2-C711-F98D-4497-37D7D48E5BB1}"/>
                  </a:ext>
                </a:extLst>
              </p14:cNvPr>
              <p14:cNvContentPartPr/>
              <p14:nvPr/>
            </p14:nvContentPartPr>
            <p14:xfrm>
              <a:off x="1221348" y="1515265"/>
              <a:ext cx="106920" cy="1299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00C4ED2-C711-F98D-4497-37D7D48E5BB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215228" y="1509145"/>
                <a:ext cx="11916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8711575-BD61-C846-1CB8-DCEF4D83D79D}"/>
                  </a:ext>
                </a:extLst>
              </p14:cNvPr>
              <p14:cNvContentPartPr/>
              <p14:nvPr/>
            </p14:nvContentPartPr>
            <p14:xfrm>
              <a:off x="1343748" y="1479985"/>
              <a:ext cx="135000" cy="1868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8711575-BD61-C846-1CB8-DCEF4D83D79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337628" y="1473865"/>
                <a:ext cx="14724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1901D724-3F7C-9429-C344-D8E17E061E45}"/>
                  </a:ext>
                </a:extLst>
              </p14:cNvPr>
              <p14:cNvContentPartPr/>
              <p14:nvPr/>
            </p14:nvContentPartPr>
            <p14:xfrm>
              <a:off x="1471548" y="1574305"/>
              <a:ext cx="120960" cy="122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1901D724-3F7C-9429-C344-D8E17E061E4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465428" y="1568185"/>
                <a:ext cx="133200" cy="2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DA6A9904-31A5-D6C5-0C19-9AAF4BFA30C7}"/>
              </a:ext>
            </a:extLst>
          </p:cNvPr>
          <p:cNvGrpSpPr/>
          <p:nvPr/>
        </p:nvGrpSpPr>
        <p:grpSpPr>
          <a:xfrm>
            <a:off x="1656588" y="1454065"/>
            <a:ext cx="701280" cy="180000"/>
            <a:chOff x="1650259" y="1696548"/>
            <a:chExt cx="701280" cy="18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4B12D01-6FCD-2EFD-A976-A5568A18EB8B}"/>
                    </a:ext>
                  </a:extLst>
                </p14:cNvPr>
                <p14:cNvContentPartPr/>
                <p14:nvPr/>
              </p14:nvContentPartPr>
              <p14:xfrm>
                <a:off x="1650259" y="1696548"/>
                <a:ext cx="98280" cy="1774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4B12D01-6FCD-2EFD-A976-A5568A18EB8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644139" y="1690428"/>
                  <a:ext cx="1105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DDDA387-84B8-36B8-06A1-7D621793EA98}"/>
                    </a:ext>
                  </a:extLst>
                </p14:cNvPr>
                <p14:cNvContentPartPr/>
                <p14:nvPr/>
              </p14:nvContentPartPr>
              <p14:xfrm>
                <a:off x="1767619" y="1767468"/>
                <a:ext cx="131400" cy="82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DDDA387-84B8-36B8-06A1-7D621793EA9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761499" y="1761348"/>
                  <a:ext cx="1436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C0AC1EB-CE5C-3EAB-8C61-E6B21AD8ECD7}"/>
                    </a:ext>
                  </a:extLst>
                </p14:cNvPr>
                <p14:cNvContentPartPr/>
                <p14:nvPr/>
              </p14:nvContentPartPr>
              <p14:xfrm>
                <a:off x="1923139" y="1703748"/>
                <a:ext cx="82800" cy="172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C0AC1EB-CE5C-3EAB-8C61-E6B21AD8ECD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917019" y="1697628"/>
                  <a:ext cx="950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4BCBA24-B3FA-C5CC-6369-4A428A0197FD}"/>
                    </a:ext>
                  </a:extLst>
                </p14:cNvPr>
                <p14:cNvContentPartPr/>
                <p14:nvPr/>
              </p14:nvContentPartPr>
              <p14:xfrm>
                <a:off x="2043739" y="1762068"/>
                <a:ext cx="157680" cy="838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4BCBA24-B3FA-C5CC-6369-4A428A0197F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037619" y="1755948"/>
                  <a:ext cx="1699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CBE51EE-C8E5-5852-07E5-054D08B118D8}"/>
                    </a:ext>
                  </a:extLst>
                </p14:cNvPr>
                <p14:cNvContentPartPr/>
                <p14:nvPr/>
              </p14:nvContentPartPr>
              <p14:xfrm>
                <a:off x="2235979" y="1699068"/>
                <a:ext cx="14400" cy="1774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CBE51EE-C8E5-5852-07E5-054D08B118D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229859" y="1692948"/>
                  <a:ext cx="266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64FC813-281B-9C88-341F-83E8556740E9}"/>
                    </a:ext>
                  </a:extLst>
                </p14:cNvPr>
                <p14:cNvContentPartPr/>
                <p14:nvPr/>
              </p14:nvContentPartPr>
              <p14:xfrm>
                <a:off x="2326339" y="1732908"/>
                <a:ext cx="6120" cy="6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64FC813-281B-9C88-341F-83E8556740E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320219" y="1726788"/>
                  <a:ext cx="183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5F26B3C-7C1F-6B4D-6A72-46B3C2426E43}"/>
                    </a:ext>
                  </a:extLst>
                </p14:cNvPr>
                <p14:cNvContentPartPr/>
                <p14:nvPr/>
              </p14:nvContentPartPr>
              <p14:xfrm>
                <a:off x="2324899" y="1790868"/>
                <a:ext cx="26640" cy="169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5F26B3C-7C1F-6B4D-6A72-46B3C2426E4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318779" y="1784748"/>
                  <a:ext cx="38880" cy="2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A7DD773D-F5BA-7941-1F11-428EB1DAC37D}"/>
              </a:ext>
            </a:extLst>
          </p:cNvPr>
          <p:cNvGrpSpPr/>
          <p:nvPr/>
        </p:nvGrpSpPr>
        <p:grpSpPr>
          <a:xfrm>
            <a:off x="2534268" y="1399705"/>
            <a:ext cx="1232640" cy="308340"/>
            <a:chOff x="2527939" y="1642188"/>
            <a:chExt cx="1232640" cy="3083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0E5EAF8-A116-9DDB-B946-71076A612BBD}"/>
                    </a:ext>
                  </a:extLst>
                </p14:cNvPr>
                <p14:cNvContentPartPr/>
                <p14:nvPr/>
              </p14:nvContentPartPr>
              <p14:xfrm>
                <a:off x="2688859" y="1759008"/>
                <a:ext cx="2844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0E5EAF8-A116-9DDB-B946-71076A612BB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682739" y="1752888"/>
                  <a:ext cx="406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1F11DCF-9E1C-9433-989D-C57BE4FAB8FD}"/>
                    </a:ext>
                  </a:extLst>
                </p14:cNvPr>
                <p14:cNvContentPartPr/>
                <p14:nvPr/>
              </p14:nvContentPartPr>
              <p14:xfrm>
                <a:off x="2688859" y="1759008"/>
                <a:ext cx="56160" cy="78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1F11DCF-9E1C-9433-989D-C57BE4FAB8F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682739" y="1752888"/>
                  <a:ext cx="684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D5A1101-0C0D-91CB-3953-D88920AD9B66}"/>
                    </a:ext>
                  </a:extLst>
                </p14:cNvPr>
                <p14:cNvContentPartPr/>
                <p14:nvPr/>
              </p14:nvContentPartPr>
              <p14:xfrm>
                <a:off x="2793619" y="1657488"/>
                <a:ext cx="112320" cy="2768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D5A1101-0C0D-91CB-3953-D88920AD9B6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787499" y="1651368"/>
                  <a:ext cx="1245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B6BC785-D410-11C1-B63F-373D12703712}"/>
                    </a:ext>
                  </a:extLst>
                </p14:cNvPr>
                <p14:cNvContentPartPr/>
                <p14:nvPr/>
              </p14:nvContentPartPr>
              <p14:xfrm>
                <a:off x="2910979" y="1813008"/>
                <a:ext cx="91080" cy="144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B6BC785-D410-11C1-B63F-373D1270371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904859" y="1806888"/>
                  <a:ext cx="1033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7CCF2A9-BAEC-71AD-3F5D-350EE6B9FA8E}"/>
                    </a:ext>
                  </a:extLst>
                </p14:cNvPr>
                <p14:cNvContentPartPr/>
                <p14:nvPr/>
              </p14:nvContentPartPr>
              <p14:xfrm>
                <a:off x="3054259" y="1739928"/>
                <a:ext cx="19440" cy="1677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7CCF2A9-BAEC-71AD-3F5D-350EE6B9FA8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048139" y="1733808"/>
                  <a:ext cx="316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3B243A2-288D-8B22-D0AE-7B53E6AA0D48}"/>
                    </a:ext>
                  </a:extLst>
                </p14:cNvPr>
                <p14:cNvContentPartPr/>
                <p14:nvPr/>
              </p14:nvContentPartPr>
              <p14:xfrm>
                <a:off x="3160819" y="1876728"/>
                <a:ext cx="360" cy="500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3B243A2-288D-8B22-D0AE-7B53E6AA0D4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154699" y="1870608"/>
                  <a:ext cx="126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BBDD9A0-A8F5-DE08-D6E9-D3809F21D1A5}"/>
                    </a:ext>
                  </a:extLst>
                </p14:cNvPr>
                <p14:cNvContentPartPr/>
                <p14:nvPr/>
              </p14:nvContentPartPr>
              <p14:xfrm>
                <a:off x="3230659" y="1791048"/>
                <a:ext cx="97560" cy="921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BBDD9A0-A8F5-DE08-D6E9-D3809F21D1A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224539" y="1784928"/>
                  <a:ext cx="1098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3F0A7FF-9FA6-6D2A-B75B-F3CEC6AB5669}"/>
                    </a:ext>
                  </a:extLst>
                </p14:cNvPr>
                <p14:cNvContentPartPr/>
                <p14:nvPr/>
              </p14:nvContentPartPr>
              <p14:xfrm>
                <a:off x="3422899" y="1862688"/>
                <a:ext cx="30240" cy="64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3F0A7FF-9FA6-6D2A-B75B-F3CEC6AB566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416779" y="1856568"/>
                  <a:ext cx="424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F12906F-71A0-83F5-1C88-D0127F3DFD48}"/>
                    </a:ext>
                  </a:extLst>
                </p14:cNvPr>
                <p14:cNvContentPartPr/>
                <p14:nvPr/>
              </p14:nvContentPartPr>
              <p14:xfrm>
                <a:off x="3575179" y="1794288"/>
                <a:ext cx="5760" cy="1018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F12906F-71A0-83F5-1C88-D0127F3DFD4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569059" y="1788168"/>
                  <a:ext cx="18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0502110-189F-4059-27AE-A63053E80A1B}"/>
                    </a:ext>
                  </a:extLst>
                </p14:cNvPr>
                <p14:cNvContentPartPr/>
                <p14:nvPr/>
              </p14:nvContentPartPr>
              <p14:xfrm>
                <a:off x="3650059" y="1716528"/>
                <a:ext cx="110520" cy="2340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0502110-189F-4059-27AE-A63053E80A1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643939" y="1710408"/>
                  <a:ext cx="1227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8AF5476-ECE8-8142-7DEA-49F5309E5AE7}"/>
                    </a:ext>
                  </a:extLst>
                </p14:cNvPr>
                <p14:cNvContentPartPr/>
                <p14:nvPr/>
              </p14:nvContentPartPr>
              <p14:xfrm>
                <a:off x="2527939" y="1642188"/>
                <a:ext cx="105840" cy="2448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8AF5476-ECE8-8142-7DEA-49F5309E5AE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21819" y="1636068"/>
                  <a:ext cx="1180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D89D1CF-B60A-C862-C5D3-48F98280191A}"/>
                    </a:ext>
                  </a:extLst>
                </p14:cNvPr>
                <p14:cNvContentPartPr/>
                <p14:nvPr/>
              </p14:nvContentPartPr>
              <p14:xfrm>
                <a:off x="2696419" y="1673148"/>
                <a:ext cx="88920" cy="1753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D89D1CF-B60A-C862-C5D3-48F98280191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690299" y="1667028"/>
                  <a:ext cx="1011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6C4C358-B896-2950-0363-BA41B0124273}"/>
                    </a:ext>
                  </a:extLst>
                </p14:cNvPr>
                <p14:cNvContentPartPr/>
                <p14:nvPr/>
              </p14:nvContentPartPr>
              <p14:xfrm>
                <a:off x="2721979" y="1755588"/>
                <a:ext cx="68400" cy="97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6C4C358-B896-2950-0363-BA41B012427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715859" y="1749468"/>
                  <a:ext cx="80640" cy="2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63B1557-3BD9-B57F-FC78-2D950D9A6A59}"/>
              </a:ext>
            </a:extLst>
          </p:cNvPr>
          <p:cNvGrpSpPr/>
          <p:nvPr/>
        </p:nvGrpSpPr>
        <p:grpSpPr>
          <a:xfrm>
            <a:off x="583068" y="1791385"/>
            <a:ext cx="5383080" cy="328680"/>
            <a:chOff x="576739" y="2033868"/>
            <a:chExt cx="5383080" cy="32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ADD362E-32C2-EF7A-728D-4CD0B0B4EBD7}"/>
                    </a:ext>
                  </a:extLst>
                </p14:cNvPr>
                <p14:cNvContentPartPr/>
                <p14:nvPr/>
              </p14:nvContentPartPr>
              <p14:xfrm>
                <a:off x="576739" y="2104788"/>
                <a:ext cx="104400" cy="2505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ADD362E-32C2-EF7A-728D-4CD0B0B4EBD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70619" y="2098668"/>
                  <a:ext cx="1166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974154A-49CC-6249-3B1A-F3544CB2086C}"/>
                    </a:ext>
                  </a:extLst>
                </p14:cNvPr>
                <p14:cNvContentPartPr/>
                <p14:nvPr/>
              </p14:nvContentPartPr>
              <p14:xfrm>
                <a:off x="699499" y="2201628"/>
                <a:ext cx="7560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974154A-49CC-6249-3B1A-F3544CB2086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93379" y="2195508"/>
                  <a:ext cx="878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19138D4-7DF7-399D-854C-D62D1AF6F7E4}"/>
                    </a:ext>
                  </a:extLst>
                </p14:cNvPr>
                <p14:cNvContentPartPr/>
                <p14:nvPr/>
              </p14:nvContentPartPr>
              <p14:xfrm>
                <a:off x="704899" y="2265348"/>
                <a:ext cx="73800" cy="122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19138D4-7DF7-399D-854C-D62D1AF6F7E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98779" y="2259228"/>
                  <a:ext cx="860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8D67520-17E2-B541-99F9-E63DCEA2FD20}"/>
                    </a:ext>
                  </a:extLst>
                </p14:cNvPr>
                <p14:cNvContentPartPr/>
                <p14:nvPr/>
              </p14:nvContentPartPr>
              <p14:xfrm>
                <a:off x="856819" y="2173188"/>
                <a:ext cx="114120" cy="1321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8D67520-17E2-B541-99F9-E63DCEA2FD2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50699" y="2167068"/>
                  <a:ext cx="1263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55D6AC5-E185-591A-0E01-BCA45F709200}"/>
                    </a:ext>
                  </a:extLst>
                </p14:cNvPr>
                <p14:cNvContentPartPr/>
                <p14:nvPr/>
              </p14:nvContentPartPr>
              <p14:xfrm>
                <a:off x="932059" y="2191908"/>
                <a:ext cx="28440" cy="1324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55D6AC5-E185-591A-0E01-BCA45F70920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25939" y="2185788"/>
                  <a:ext cx="406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9D53885-53B0-45DB-FD66-662EA96A7DBE}"/>
                    </a:ext>
                  </a:extLst>
                </p14:cNvPr>
                <p14:cNvContentPartPr/>
                <p14:nvPr/>
              </p14:nvContentPartPr>
              <p14:xfrm>
                <a:off x="979939" y="2254908"/>
                <a:ext cx="75600" cy="482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9D53885-53B0-45DB-FD66-662EA96A7DB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73819" y="2248788"/>
                  <a:ext cx="878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924F16C-BE5D-49B8-2C1C-1C87329A63DA}"/>
                    </a:ext>
                  </a:extLst>
                </p14:cNvPr>
                <p14:cNvContentPartPr/>
                <p14:nvPr/>
              </p14:nvContentPartPr>
              <p14:xfrm>
                <a:off x="981019" y="2163828"/>
                <a:ext cx="16200" cy="403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924F16C-BE5D-49B8-2C1C-1C87329A63D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74899" y="2157708"/>
                  <a:ext cx="284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AFAD3C0-E634-1B5A-56F4-7D63BF07F17C}"/>
                    </a:ext>
                  </a:extLst>
                </p14:cNvPr>
                <p14:cNvContentPartPr/>
                <p14:nvPr/>
              </p14:nvContentPartPr>
              <p14:xfrm>
                <a:off x="982819" y="2163828"/>
                <a:ext cx="61560" cy="900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AFAD3C0-E634-1B5A-56F4-7D63BF07F17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76699" y="2157708"/>
                  <a:ext cx="738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C6C89B0-C8A7-E157-3DCA-93D9530FE5C2}"/>
                    </a:ext>
                  </a:extLst>
                </p14:cNvPr>
                <p14:cNvContentPartPr/>
                <p14:nvPr/>
              </p14:nvContentPartPr>
              <p14:xfrm>
                <a:off x="1124299" y="2185068"/>
                <a:ext cx="236160" cy="144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C6C89B0-C8A7-E157-3DCA-93D9530FE5C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18179" y="2178948"/>
                  <a:ext cx="2484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6BFE8F6-6A70-407B-C95F-2349DEA119CD}"/>
                    </a:ext>
                  </a:extLst>
                </p14:cNvPr>
                <p14:cNvContentPartPr/>
                <p14:nvPr/>
              </p14:nvContentPartPr>
              <p14:xfrm>
                <a:off x="1389979" y="2150868"/>
                <a:ext cx="70200" cy="1738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6BFE8F6-6A70-407B-C95F-2349DEA119C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383859" y="2144748"/>
                  <a:ext cx="824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B623A0B-F195-8F78-F5F2-6CF920512C10}"/>
                    </a:ext>
                  </a:extLst>
                </p14:cNvPr>
                <p14:cNvContentPartPr/>
                <p14:nvPr/>
              </p14:nvContentPartPr>
              <p14:xfrm>
                <a:off x="1504819" y="2180388"/>
                <a:ext cx="53640" cy="1018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B623A0B-F195-8F78-F5F2-6CF920512C1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498699" y="2174268"/>
                  <a:ext cx="658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018A31C-2462-FA92-2059-8E33218CC315}"/>
                    </a:ext>
                  </a:extLst>
                </p14:cNvPr>
                <p14:cNvContentPartPr/>
                <p14:nvPr/>
              </p14:nvContentPartPr>
              <p14:xfrm>
                <a:off x="1508779" y="2215668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018A31C-2462-FA92-2059-8E33218CC31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02659" y="220954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3443DB5-1735-9F66-4C74-A78083CB657A}"/>
                    </a:ext>
                  </a:extLst>
                </p14:cNvPr>
                <p14:cNvContentPartPr/>
                <p14:nvPr/>
              </p14:nvContentPartPr>
              <p14:xfrm>
                <a:off x="1508779" y="2187228"/>
                <a:ext cx="154080" cy="712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3443DB5-1735-9F66-4C74-A78083CB657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502659" y="2181108"/>
                  <a:ext cx="1663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4D6FA79-5B83-47BD-E9C5-527C9976B56D}"/>
                    </a:ext>
                  </a:extLst>
                </p14:cNvPr>
                <p14:cNvContentPartPr/>
                <p14:nvPr/>
              </p14:nvContentPartPr>
              <p14:xfrm>
                <a:off x="1698499" y="2145108"/>
                <a:ext cx="200520" cy="1155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4D6FA79-5B83-47BD-E9C5-527C9976B56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692379" y="2138988"/>
                  <a:ext cx="2127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5856059-1BF5-5BDB-5685-1AF0DED4440D}"/>
                    </a:ext>
                  </a:extLst>
                </p14:cNvPr>
                <p14:cNvContentPartPr/>
                <p14:nvPr/>
              </p14:nvContentPartPr>
              <p14:xfrm>
                <a:off x="1888219" y="2154468"/>
                <a:ext cx="196200" cy="216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5856059-1BF5-5BDB-5685-1AF0DED4440D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882099" y="2148348"/>
                  <a:ext cx="208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F668D0F-5F12-EE60-8599-F8A8CC52DD9F}"/>
                    </a:ext>
                  </a:extLst>
                </p14:cNvPr>
                <p14:cNvContentPartPr/>
                <p14:nvPr/>
              </p14:nvContentPartPr>
              <p14:xfrm>
                <a:off x="1987939" y="2147268"/>
                <a:ext cx="269280" cy="1119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F668D0F-5F12-EE60-8599-F8A8CC52DD9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981819" y="2141148"/>
                  <a:ext cx="2815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1920C26-9D91-DD70-059F-C6470F9F7F71}"/>
                    </a:ext>
                  </a:extLst>
                </p14:cNvPr>
                <p14:cNvContentPartPr/>
                <p14:nvPr/>
              </p14:nvContentPartPr>
              <p14:xfrm>
                <a:off x="2351179" y="2118828"/>
                <a:ext cx="182160" cy="190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1920C26-9D91-DD70-059F-C6470F9F7F7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345059" y="2112708"/>
                  <a:ext cx="1944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92D7209-02CA-99C8-79FB-D4C189E68A3B}"/>
                    </a:ext>
                  </a:extLst>
                </p14:cNvPr>
                <p14:cNvContentPartPr/>
                <p14:nvPr/>
              </p14:nvContentPartPr>
              <p14:xfrm>
                <a:off x="2430019" y="2154468"/>
                <a:ext cx="232920" cy="1418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92D7209-02CA-99C8-79FB-D4C189E68A3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423899" y="2148348"/>
                  <a:ext cx="2451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4145981-0C84-0E7F-7260-8459BAAF3397}"/>
                    </a:ext>
                  </a:extLst>
                </p14:cNvPr>
                <p14:cNvContentPartPr/>
                <p14:nvPr/>
              </p14:nvContentPartPr>
              <p14:xfrm>
                <a:off x="2679859" y="2215668"/>
                <a:ext cx="360" cy="522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4145981-0C84-0E7F-7260-8459BAAF339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673739" y="2209548"/>
                  <a:ext cx="126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EAEED98-55B5-28E9-E8B2-03E7F02EDB2B}"/>
                    </a:ext>
                  </a:extLst>
                </p14:cNvPr>
                <p14:cNvContentPartPr/>
                <p14:nvPr/>
              </p14:nvContentPartPr>
              <p14:xfrm>
                <a:off x="2634499" y="2182548"/>
                <a:ext cx="82440" cy="334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EAEED98-55B5-28E9-E8B2-03E7F02EDB2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628379" y="2176428"/>
                  <a:ext cx="946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2760E97-C482-314F-E1EA-4720DD223837}"/>
                    </a:ext>
                  </a:extLst>
                </p14:cNvPr>
                <p14:cNvContentPartPr/>
                <p14:nvPr/>
              </p14:nvContentPartPr>
              <p14:xfrm>
                <a:off x="2753299" y="2121348"/>
                <a:ext cx="19440" cy="1418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2760E97-C482-314F-E1EA-4720DD22383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747179" y="2115228"/>
                  <a:ext cx="316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466E7F3-B62A-126D-D938-4487F62FFFEA}"/>
                    </a:ext>
                  </a:extLst>
                </p14:cNvPr>
                <p14:cNvContentPartPr/>
                <p14:nvPr/>
              </p14:nvContentPartPr>
              <p14:xfrm>
                <a:off x="2798659" y="2111988"/>
                <a:ext cx="77400" cy="1465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466E7F3-B62A-126D-D938-4487F62FFFE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792539" y="2105868"/>
                  <a:ext cx="896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369E88E-F294-03CA-BA08-5408DFC5EDA1}"/>
                    </a:ext>
                  </a:extLst>
                </p14:cNvPr>
                <p14:cNvContentPartPr/>
                <p14:nvPr/>
              </p14:nvContentPartPr>
              <p14:xfrm>
                <a:off x="2931139" y="2196948"/>
                <a:ext cx="98640" cy="709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369E88E-F294-03CA-BA08-5408DFC5EDA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925019" y="2190828"/>
                  <a:ext cx="1108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CD4769E-5F14-287D-87AF-743503A3AAE5}"/>
                    </a:ext>
                  </a:extLst>
                </p14:cNvPr>
                <p14:cNvContentPartPr/>
                <p14:nvPr/>
              </p14:nvContentPartPr>
              <p14:xfrm>
                <a:off x="3036619" y="2191908"/>
                <a:ext cx="112320" cy="630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CD4769E-5F14-287D-87AF-743503A3AAE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030499" y="2185788"/>
                  <a:ext cx="1245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13CB731-D39D-927D-E560-A615E3712EF0}"/>
                    </a:ext>
                  </a:extLst>
                </p14:cNvPr>
                <p14:cNvContentPartPr/>
                <p14:nvPr/>
              </p14:nvContentPartPr>
              <p14:xfrm>
                <a:off x="3162259" y="2196948"/>
                <a:ext cx="191160" cy="630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13CB731-D39D-927D-E560-A615E3712EF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156139" y="2190828"/>
                  <a:ext cx="203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76121C8-FB22-BA76-BB1F-9CDA901EF64A}"/>
                    </a:ext>
                  </a:extLst>
                </p14:cNvPr>
                <p14:cNvContentPartPr/>
                <p14:nvPr/>
              </p14:nvContentPartPr>
              <p14:xfrm>
                <a:off x="3340459" y="2154468"/>
                <a:ext cx="79200" cy="2080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76121C8-FB22-BA76-BB1F-9CDA901EF64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334339" y="2148348"/>
                  <a:ext cx="914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54F1A96-3214-7C62-BAA4-1DA6817FE149}"/>
                    </a:ext>
                  </a:extLst>
                </p14:cNvPr>
                <p14:cNvContentPartPr/>
                <p14:nvPr/>
              </p14:nvContentPartPr>
              <p14:xfrm>
                <a:off x="3489139" y="2196588"/>
                <a:ext cx="101880" cy="100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54F1A96-3214-7C62-BAA4-1DA6817FE14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483019" y="2190468"/>
                  <a:ext cx="1141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54AC15B-9F8A-4369-2542-0B8D87654968}"/>
                    </a:ext>
                  </a:extLst>
                </p14:cNvPr>
                <p14:cNvContentPartPr/>
                <p14:nvPr/>
              </p14:nvContentPartPr>
              <p14:xfrm>
                <a:off x="3642859" y="2114148"/>
                <a:ext cx="89640" cy="1515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54AC15B-9F8A-4369-2542-0B8D8765496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636739" y="2108028"/>
                  <a:ext cx="1018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921A075-4B28-B22E-644C-433ABBC14B64}"/>
                    </a:ext>
                  </a:extLst>
                </p14:cNvPr>
                <p14:cNvContentPartPr/>
                <p14:nvPr/>
              </p14:nvContentPartPr>
              <p14:xfrm>
                <a:off x="3724939" y="2137908"/>
                <a:ext cx="5760" cy="1465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921A075-4B28-B22E-644C-433ABBC14B6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718819" y="2131788"/>
                  <a:ext cx="180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03DE393-7E55-F654-45D8-5EF3A184DC75}"/>
                    </a:ext>
                  </a:extLst>
                </p14:cNvPr>
                <p14:cNvContentPartPr/>
                <p14:nvPr/>
              </p14:nvContentPartPr>
              <p14:xfrm>
                <a:off x="3753019" y="2229708"/>
                <a:ext cx="65520" cy="140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03DE393-7E55-F654-45D8-5EF3A184DC7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746899" y="2223588"/>
                  <a:ext cx="777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FFCC5D6-0E8B-EF37-C4AD-731BE40BF99E}"/>
                    </a:ext>
                  </a:extLst>
                </p14:cNvPr>
                <p14:cNvContentPartPr/>
                <p14:nvPr/>
              </p14:nvContentPartPr>
              <p14:xfrm>
                <a:off x="3747979" y="2144748"/>
                <a:ext cx="14400" cy="309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FFCC5D6-0E8B-EF37-C4AD-731BE40BF99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741859" y="2138628"/>
                  <a:ext cx="266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8C26E81-589F-B290-F5C4-D8996DA2E6D5}"/>
                    </a:ext>
                  </a:extLst>
                </p14:cNvPr>
                <p14:cNvContentPartPr/>
                <p14:nvPr/>
              </p14:nvContentPartPr>
              <p14:xfrm>
                <a:off x="3821419" y="2154468"/>
                <a:ext cx="9000" cy="759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8C26E81-589F-B290-F5C4-D8996DA2E6D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815299" y="2148348"/>
                  <a:ext cx="212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D93FAC8-00C5-EF6A-4C44-E516FE8A9DBF}"/>
                    </a:ext>
                  </a:extLst>
                </p14:cNvPr>
                <p14:cNvContentPartPr/>
                <p14:nvPr/>
              </p14:nvContentPartPr>
              <p14:xfrm>
                <a:off x="3882259" y="2102268"/>
                <a:ext cx="224280" cy="1774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D93FAC8-00C5-EF6A-4C44-E516FE8A9DB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876139" y="2096148"/>
                  <a:ext cx="2365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FA5E633-AEC2-9AA4-0C73-0F308B6037C0}"/>
                    </a:ext>
                  </a:extLst>
                </p14:cNvPr>
                <p14:cNvContentPartPr/>
                <p14:nvPr/>
              </p14:nvContentPartPr>
              <p14:xfrm>
                <a:off x="4170979" y="2081028"/>
                <a:ext cx="50760" cy="1868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FA5E633-AEC2-9AA4-0C73-0F308B6037C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164859" y="2074908"/>
                  <a:ext cx="630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7345511-F00F-9DBA-2C25-F792CDE1C991}"/>
                    </a:ext>
                  </a:extLst>
                </p14:cNvPr>
                <p14:cNvContentPartPr/>
                <p14:nvPr/>
              </p14:nvContentPartPr>
              <p14:xfrm>
                <a:off x="4259899" y="2071668"/>
                <a:ext cx="14400" cy="1774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7345511-F00F-9DBA-2C25-F792CDE1C99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253779" y="2065548"/>
                  <a:ext cx="266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3F0AD76-61E2-6F1C-2407-3755DEE6D0F1}"/>
                    </a:ext>
                  </a:extLst>
                </p14:cNvPr>
                <p14:cNvContentPartPr/>
                <p14:nvPr/>
              </p14:nvContentPartPr>
              <p14:xfrm>
                <a:off x="4303819" y="2128548"/>
                <a:ext cx="129600" cy="288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3F0AD76-61E2-6F1C-2407-3755DEE6D0F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297699" y="2122428"/>
                  <a:ext cx="1418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EE70B11C-9EBF-7C97-D0C8-826017BAEB14}"/>
                    </a:ext>
                  </a:extLst>
                </p14:cNvPr>
                <p14:cNvContentPartPr/>
                <p14:nvPr/>
              </p14:nvContentPartPr>
              <p14:xfrm>
                <a:off x="4345579" y="2161308"/>
                <a:ext cx="9000" cy="781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EE70B11C-9EBF-7C97-D0C8-826017BAEB1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339459" y="2155188"/>
                  <a:ext cx="212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FF440D16-9E59-356C-D647-F9F557E0E1DC}"/>
                    </a:ext>
                  </a:extLst>
                </p14:cNvPr>
                <p14:cNvContentPartPr/>
                <p14:nvPr/>
              </p14:nvContentPartPr>
              <p14:xfrm>
                <a:off x="4387699" y="2182548"/>
                <a:ext cx="96480" cy="529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FF440D16-9E59-356C-D647-F9F557E0E1D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381579" y="2176428"/>
                  <a:ext cx="1087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164DD19-EE14-B927-200B-DC06931B0328}"/>
                    </a:ext>
                  </a:extLst>
                </p14:cNvPr>
                <p14:cNvContentPartPr/>
                <p14:nvPr/>
              </p14:nvContentPartPr>
              <p14:xfrm>
                <a:off x="4516939" y="2100108"/>
                <a:ext cx="111960" cy="1400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164DD19-EE14-B927-200B-DC06931B0328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510819" y="2093988"/>
                  <a:ext cx="1242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396C8C2-D00E-CD43-E102-D904D8C26176}"/>
                    </a:ext>
                  </a:extLst>
                </p14:cNvPr>
                <p14:cNvContentPartPr/>
                <p14:nvPr/>
              </p14:nvContentPartPr>
              <p14:xfrm>
                <a:off x="4569499" y="2149788"/>
                <a:ext cx="308160" cy="950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396C8C2-D00E-CD43-E102-D904D8C2617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563379" y="2143668"/>
                  <a:ext cx="3204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D5CA87A-EB53-5E35-FCF3-39669E721414}"/>
                    </a:ext>
                  </a:extLst>
                </p14:cNvPr>
                <p14:cNvContentPartPr/>
                <p14:nvPr/>
              </p14:nvContentPartPr>
              <p14:xfrm>
                <a:off x="4948579" y="2043588"/>
                <a:ext cx="131400" cy="144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D5CA87A-EB53-5E35-FCF3-39669E72141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942459" y="2037468"/>
                  <a:ext cx="1436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498960D-018B-B776-2382-101543290FD0}"/>
                    </a:ext>
                  </a:extLst>
                </p14:cNvPr>
                <p14:cNvContentPartPr/>
                <p14:nvPr/>
              </p14:nvContentPartPr>
              <p14:xfrm>
                <a:off x="5007979" y="2090748"/>
                <a:ext cx="187560" cy="1828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498960D-018B-B776-2382-101543290FD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001859" y="2084628"/>
                  <a:ext cx="1998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0E98E22-8691-DEEC-8ECD-029A7399F13C}"/>
                    </a:ext>
                  </a:extLst>
                </p14:cNvPr>
                <p14:cNvContentPartPr/>
                <p14:nvPr/>
              </p14:nvContentPartPr>
              <p14:xfrm>
                <a:off x="5205619" y="2191908"/>
                <a:ext cx="14400" cy="522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0E98E22-8691-DEEC-8ECD-029A7399F13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199499" y="2185788"/>
                  <a:ext cx="266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41DA7A7-4B0B-7A5E-7553-B5C134525AEE}"/>
                    </a:ext>
                  </a:extLst>
                </p14:cNvPr>
                <p14:cNvContentPartPr/>
                <p14:nvPr/>
              </p14:nvContentPartPr>
              <p14:xfrm>
                <a:off x="5207419" y="2133228"/>
                <a:ext cx="87840" cy="594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41DA7A7-4B0B-7A5E-7553-B5C134525AE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201299" y="2127108"/>
                  <a:ext cx="1000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4D06D54-3774-E0D5-6274-51BD211E292B}"/>
                    </a:ext>
                  </a:extLst>
                </p14:cNvPr>
                <p14:cNvContentPartPr/>
                <p14:nvPr/>
              </p14:nvContentPartPr>
              <p14:xfrm>
                <a:off x="5305339" y="2062308"/>
                <a:ext cx="2160" cy="1670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4D06D54-3774-E0D5-6274-51BD211E292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299219" y="2056188"/>
                  <a:ext cx="144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638E1B8-870E-C8D0-A313-745B23B4E30B}"/>
                    </a:ext>
                  </a:extLst>
                </p14:cNvPr>
                <p14:cNvContentPartPr/>
                <p14:nvPr/>
              </p14:nvContentPartPr>
              <p14:xfrm>
                <a:off x="5358259" y="2033868"/>
                <a:ext cx="88920" cy="2250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638E1B8-870E-C8D0-A313-745B23B4E30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352139" y="2027748"/>
                  <a:ext cx="1011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6F1AF95-AB57-0320-847E-DFE8363B1E16}"/>
                    </a:ext>
                  </a:extLst>
                </p14:cNvPr>
                <p14:cNvContentPartPr/>
                <p14:nvPr/>
              </p14:nvContentPartPr>
              <p14:xfrm>
                <a:off x="5508019" y="2196948"/>
                <a:ext cx="81000" cy="550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6F1AF95-AB57-0320-847E-DFE8363B1E1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501899" y="2190828"/>
                  <a:ext cx="932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F57E7D5-3E59-467D-2F46-35CE60798F16}"/>
                    </a:ext>
                  </a:extLst>
                </p14:cNvPr>
                <p14:cNvContentPartPr/>
                <p14:nvPr/>
              </p14:nvContentPartPr>
              <p14:xfrm>
                <a:off x="5567419" y="2196948"/>
                <a:ext cx="360" cy="3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F57E7D5-3E59-467D-2F46-35CE60798F1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61299" y="219082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9951230-1B4C-36B6-E5A6-65D3DDC50333}"/>
                    </a:ext>
                  </a:extLst>
                </p14:cNvPr>
                <p14:cNvContentPartPr/>
                <p14:nvPr/>
              </p14:nvContentPartPr>
              <p14:xfrm>
                <a:off x="5567419" y="2181108"/>
                <a:ext cx="115920" cy="583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9951230-1B4C-36B6-E5A6-65D3DDC50333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561299" y="2174988"/>
                  <a:ext cx="1281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43D7787-9085-FC6D-FA36-49030ECC0CE8}"/>
                    </a:ext>
                  </a:extLst>
                </p14:cNvPr>
                <p14:cNvContentPartPr/>
                <p14:nvPr/>
              </p14:nvContentPartPr>
              <p14:xfrm>
                <a:off x="5731579" y="2165988"/>
                <a:ext cx="136800" cy="666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43D7787-9085-FC6D-FA36-49030ECC0CE8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725459" y="2159868"/>
                  <a:ext cx="1490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14CD5B9-B73A-E3D8-B43F-A86DCC3263B9}"/>
                    </a:ext>
                  </a:extLst>
                </p14:cNvPr>
                <p14:cNvContentPartPr/>
                <p14:nvPr/>
              </p14:nvContentPartPr>
              <p14:xfrm>
                <a:off x="5869819" y="2111988"/>
                <a:ext cx="90000" cy="2365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14CD5B9-B73A-E3D8-B43F-A86DCC3263B9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863699" y="2105868"/>
                  <a:ext cx="102240" cy="24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0D1B1206-7210-F0DD-A5CA-AC08B1481F5C}"/>
                  </a:ext>
                </a:extLst>
              </p14:cNvPr>
              <p14:cNvContentPartPr/>
              <p14:nvPr/>
            </p14:nvContentPartPr>
            <p14:xfrm>
              <a:off x="-1377492" y="812185"/>
              <a:ext cx="30240" cy="27180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0D1B1206-7210-F0DD-A5CA-AC08B1481F5C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-1383612" y="806065"/>
                <a:ext cx="4248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C66C70E0-D265-982E-DDFD-9ECAEF48389B}"/>
                  </a:ext>
                </a:extLst>
              </p14:cNvPr>
              <p14:cNvContentPartPr/>
              <p14:nvPr/>
            </p14:nvContentPartPr>
            <p14:xfrm>
              <a:off x="-1407372" y="1281985"/>
              <a:ext cx="5760" cy="5004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C66C70E0-D265-982E-DDFD-9ECAEF48389B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-1413492" y="1275865"/>
                <a:ext cx="18000" cy="6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1" name="Group 220">
            <a:extLst>
              <a:ext uri="{FF2B5EF4-FFF2-40B4-BE49-F238E27FC236}">
                <a16:creationId xmlns:a16="http://schemas.microsoft.com/office/drawing/2014/main" id="{24C73722-0B4C-79FD-0766-AB34B0BA8CC0}"/>
              </a:ext>
            </a:extLst>
          </p:cNvPr>
          <p:cNvGrpSpPr/>
          <p:nvPr/>
        </p:nvGrpSpPr>
        <p:grpSpPr>
          <a:xfrm>
            <a:off x="629868" y="4186840"/>
            <a:ext cx="1068480" cy="271440"/>
            <a:chOff x="6310099" y="330348"/>
            <a:chExt cx="1068480" cy="2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5E4151D-8572-2AC2-FD13-564AE72E3EAC}"/>
                    </a:ext>
                  </a:extLst>
                </p14:cNvPr>
                <p14:cNvContentPartPr/>
                <p14:nvPr/>
              </p14:nvContentPartPr>
              <p14:xfrm>
                <a:off x="6310099" y="330348"/>
                <a:ext cx="199800" cy="2714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5E4151D-8572-2AC2-FD13-564AE72E3EAC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303979" y="324228"/>
                  <a:ext cx="21204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5507D8B6-7485-7B32-3BE8-D6EADB822840}"/>
                    </a:ext>
                  </a:extLst>
                </p14:cNvPr>
                <p14:cNvContentPartPr/>
                <p14:nvPr/>
              </p14:nvContentPartPr>
              <p14:xfrm>
                <a:off x="6542659" y="460308"/>
                <a:ext cx="133200" cy="97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5507D8B6-7485-7B32-3BE8-D6EADB822840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536539" y="454188"/>
                  <a:ext cx="1454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C8F9017E-8D07-01E2-27D1-F4C37856605A}"/>
                    </a:ext>
                  </a:extLst>
                </p14:cNvPr>
                <p14:cNvContentPartPr/>
                <p14:nvPr/>
              </p14:nvContentPartPr>
              <p14:xfrm>
                <a:off x="6593419" y="422508"/>
                <a:ext cx="59760" cy="1206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C8F9017E-8D07-01E2-27D1-F4C37856605A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587299" y="416388"/>
                  <a:ext cx="720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D9F3C2B-3011-47B3-42B5-BFB26238A4EB}"/>
                    </a:ext>
                  </a:extLst>
                </p14:cNvPr>
                <p14:cNvContentPartPr/>
                <p14:nvPr/>
              </p14:nvContentPartPr>
              <p14:xfrm>
                <a:off x="6737779" y="450588"/>
                <a:ext cx="95400" cy="738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D9F3C2B-3011-47B3-42B5-BFB26238A4EB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731659" y="444468"/>
                  <a:ext cx="1076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280CD8DC-4A4B-E64D-D1EC-B6025721F553}"/>
                    </a:ext>
                  </a:extLst>
                </p14:cNvPr>
                <p14:cNvContentPartPr/>
                <p14:nvPr/>
              </p14:nvContentPartPr>
              <p14:xfrm>
                <a:off x="6822379" y="439068"/>
                <a:ext cx="145440" cy="288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280CD8DC-4A4B-E64D-D1EC-B6025721F553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816259" y="432948"/>
                  <a:ext cx="1576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203318DB-3BAC-E3E4-8F10-564CB89861CC}"/>
                    </a:ext>
                  </a:extLst>
                </p14:cNvPr>
                <p14:cNvContentPartPr/>
                <p14:nvPr/>
              </p14:nvContentPartPr>
              <p14:xfrm>
                <a:off x="6890419" y="443748"/>
                <a:ext cx="52920" cy="806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203318DB-3BAC-E3E4-8F10-564CB89861CC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884299" y="437628"/>
                  <a:ext cx="651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2CE4C13F-BD60-0BBE-17B8-C61585BB4191}"/>
                    </a:ext>
                  </a:extLst>
                </p14:cNvPr>
                <p14:cNvContentPartPr/>
                <p14:nvPr/>
              </p14:nvContentPartPr>
              <p14:xfrm>
                <a:off x="6981499" y="368148"/>
                <a:ext cx="65160" cy="97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2CE4C13F-BD60-0BBE-17B8-C61585BB4191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975379" y="362028"/>
                  <a:ext cx="774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5BF60DEF-D7AE-3F05-D3D9-0F13EAF2C4FB}"/>
                    </a:ext>
                  </a:extLst>
                </p14:cNvPr>
                <p14:cNvContentPartPr/>
                <p14:nvPr/>
              </p14:nvContentPartPr>
              <p14:xfrm>
                <a:off x="7014619" y="443748"/>
                <a:ext cx="33480" cy="615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5BF60DEF-D7AE-3F05-D3D9-0F13EAF2C4FB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008499" y="437628"/>
                  <a:ext cx="457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88C7A97F-D48B-D0F7-EAEB-D542C238844F}"/>
                    </a:ext>
                  </a:extLst>
                </p14:cNvPr>
                <p14:cNvContentPartPr/>
                <p14:nvPr/>
              </p14:nvContentPartPr>
              <p14:xfrm>
                <a:off x="7115059" y="467148"/>
                <a:ext cx="49320" cy="572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88C7A97F-D48B-D0F7-EAEB-D542C238844F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108939" y="461028"/>
                  <a:ext cx="615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CB9380EF-6FA0-3444-F373-EC111DBC7DF0}"/>
                    </a:ext>
                  </a:extLst>
                </p14:cNvPr>
                <p14:cNvContentPartPr/>
                <p14:nvPr/>
              </p14:nvContentPartPr>
              <p14:xfrm>
                <a:off x="7245019" y="460308"/>
                <a:ext cx="133560" cy="687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CB9380EF-6FA0-3444-F373-EC111DBC7DF0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238899" y="454188"/>
                  <a:ext cx="145800" cy="81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AB811403-B020-ED51-DB5A-4BF18A74E0B1}"/>
                  </a:ext>
                </a:extLst>
              </p14:cNvPr>
              <p14:cNvContentPartPr/>
              <p14:nvPr/>
            </p14:nvContentPartPr>
            <p14:xfrm>
              <a:off x="8272982" y="464090"/>
              <a:ext cx="3960" cy="1908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AB811403-B020-ED51-DB5A-4BF18A74E0B1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8266862" y="457970"/>
                <a:ext cx="16200" cy="3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8" name="Group 307">
            <a:extLst>
              <a:ext uri="{FF2B5EF4-FFF2-40B4-BE49-F238E27FC236}">
                <a16:creationId xmlns:a16="http://schemas.microsoft.com/office/drawing/2014/main" id="{4261BE7D-393F-33B5-E960-09EA6338C98F}"/>
              </a:ext>
            </a:extLst>
          </p:cNvPr>
          <p:cNvGrpSpPr/>
          <p:nvPr/>
        </p:nvGrpSpPr>
        <p:grpSpPr>
          <a:xfrm>
            <a:off x="385788" y="2435313"/>
            <a:ext cx="5627261" cy="1828457"/>
            <a:chOff x="468739" y="2687628"/>
            <a:chExt cx="5850360" cy="1992383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304B413C-689F-AFC3-7E61-F84638891B15}"/>
                </a:ext>
              </a:extLst>
            </p:cNvPr>
            <p:cNvGrpSpPr/>
            <p:nvPr/>
          </p:nvGrpSpPr>
          <p:grpSpPr>
            <a:xfrm>
              <a:off x="468739" y="2687628"/>
              <a:ext cx="1166040" cy="281160"/>
              <a:chOff x="468739" y="2687628"/>
              <a:chExt cx="1166040" cy="281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57">
                <p14:nvContentPartPr>
                  <p14:cNvPr id="147" name="Ink 146">
                    <a:extLst>
                      <a:ext uri="{FF2B5EF4-FFF2-40B4-BE49-F238E27FC236}">
                        <a16:creationId xmlns:a16="http://schemas.microsoft.com/office/drawing/2014/main" id="{9DE8EC39-39A0-49F3-9FB6-D9AA06F9DA17}"/>
                      </a:ext>
                    </a:extLst>
                  </p14:cNvPr>
                  <p14:cNvContentPartPr/>
                  <p14:nvPr/>
                </p14:nvContentPartPr>
                <p14:xfrm>
                  <a:off x="468739" y="2772948"/>
                  <a:ext cx="24840" cy="16560"/>
                </p14:xfrm>
              </p:contentPart>
            </mc:Choice>
            <mc:Fallback xmlns="">
              <p:pic>
                <p:nvPicPr>
                  <p:cNvPr id="147" name="Ink 146">
                    <a:extLst>
                      <a:ext uri="{FF2B5EF4-FFF2-40B4-BE49-F238E27FC236}">
                        <a16:creationId xmlns:a16="http://schemas.microsoft.com/office/drawing/2014/main" id="{9DE8EC39-39A0-49F3-9FB6-D9AA06F9DA17}"/>
                      </a:ext>
                    </a:extLst>
                  </p:cNvPr>
                  <p:cNvPicPr/>
                  <p:nvPr/>
                </p:nvPicPr>
                <p:blipFill>
                  <a:blip r:embed="rId258"/>
                  <a:stretch>
                    <a:fillRect/>
                  </a:stretch>
                </p:blipFill>
                <p:spPr>
                  <a:xfrm>
                    <a:off x="462341" y="2766245"/>
                    <a:ext cx="37636" cy="2996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9">
                <p14:nvContentPartPr>
                  <p14:cNvPr id="148" name="Ink 147">
                    <a:extLst>
                      <a:ext uri="{FF2B5EF4-FFF2-40B4-BE49-F238E27FC236}">
                        <a16:creationId xmlns:a16="http://schemas.microsoft.com/office/drawing/2014/main" id="{6376825A-F132-8B58-980B-AC0141D0C496}"/>
                      </a:ext>
                    </a:extLst>
                  </p14:cNvPr>
                  <p14:cNvContentPartPr/>
                  <p14:nvPr/>
                </p14:nvContentPartPr>
                <p14:xfrm>
                  <a:off x="572059" y="2701308"/>
                  <a:ext cx="100080" cy="149400"/>
                </p14:xfrm>
              </p:contentPart>
            </mc:Choice>
            <mc:Fallback xmlns="">
              <p:pic>
                <p:nvPicPr>
                  <p:cNvPr id="148" name="Ink 147">
                    <a:extLst>
                      <a:ext uri="{FF2B5EF4-FFF2-40B4-BE49-F238E27FC236}">
                        <a16:creationId xmlns:a16="http://schemas.microsoft.com/office/drawing/2014/main" id="{6376825A-F132-8B58-980B-AC0141D0C496}"/>
                      </a:ext>
                    </a:extLst>
                  </p:cNvPr>
                  <p:cNvPicPr/>
                  <p:nvPr/>
                </p:nvPicPr>
                <p:blipFill>
                  <a:blip r:embed="rId260"/>
                  <a:stretch>
                    <a:fillRect/>
                  </a:stretch>
                </p:blipFill>
                <p:spPr>
                  <a:xfrm>
                    <a:off x="565687" y="2694642"/>
                    <a:ext cx="112824" cy="1627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1">
                <p14:nvContentPartPr>
                  <p14:cNvPr id="149" name="Ink 148">
                    <a:extLst>
                      <a:ext uri="{FF2B5EF4-FFF2-40B4-BE49-F238E27FC236}">
                        <a16:creationId xmlns:a16="http://schemas.microsoft.com/office/drawing/2014/main" id="{2798A0D9-1014-42AF-2FFD-F2E768DE6B42}"/>
                      </a:ext>
                    </a:extLst>
                  </p14:cNvPr>
                  <p14:cNvContentPartPr/>
                  <p14:nvPr/>
                </p14:nvContentPartPr>
                <p14:xfrm>
                  <a:off x="713539" y="2720748"/>
                  <a:ext cx="16200" cy="248040"/>
                </p14:xfrm>
              </p:contentPart>
            </mc:Choice>
            <mc:Fallback xmlns="">
              <p:pic>
                <p:nvPicPr>
                  <p:cNvPr id="149" name="Ink 148">
                    <a:extLst>
                      <a:ext uri="{FF2B5EF4-FFF2-40B4-BE49-F238E27FC236}">
                        <a16:creationId xmlns:a16="http://schemas.microsoft.com/office/drawing/2014/main" id="{2798A0D9-1014-42AF-2FFD-F2E768DE6B42}"/>
                      </a:ext>
                    </a:extLst>
                  </p:cNvPr>
                  <p:cNvPicPr/>
                  <p:nvPr/>
                </p:nvPicPr>
                <p:blipFill>
                  <a:blip r:embed="rId262"/>
                  <a:stretch>
                    <a:fillRect/>
                  </a:stretch>
                </p:blipFill>
                <p:spPr>
                  <a:xfrm>
                    <a:off x="707134" y="2714087"/>
                    <a:ext cx="29009" cy="2613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3">
                <p14:nvContentPartPr>
                  <p14:cNvPr id="150" name="Ink 149">
                    <a:extLst>
                      <a:ext uri="{FF2B5EF4-FFF2-40B4-BE49-F238E27FC236}">
                        <a16:creationId xmlns:a16="http://schemas.microsoft.com/office/drawing/2014/main" id="{D3923B5F-A71F-7FB0-8361-92F77F30CFD5}"/>
                      </a:ext>
                    </a:extLst>
                  </p14:cNvPr>
                  <p14:cNvContentPartPr/>
                  <p14:nvPr/>
                </p14:nvContentPartPr>
                <p14:xfrm>
                  <a:off x="692659" y="2718228"/>
                  <a:ext cx="76680" cy="149040"/>
                </p14:xfrm>
              </p:contentPart>
            </mc:Choice>
            <mc:Fallback xmlns="">
              <p:pic>
                <p:nvPicPr>
                  <p:cNvPr id="150" name="Ink 149">
                    <a:extLst>
                      <a:ext uri="{FF2B5EF4-FFF2-40B4-BE49-F238E27FC236}">
                        <a16:creationId xmlns:a16="http://schemas.microsoft.com/office/drawing/2014/main" id="{D3923B5F-A71F-7FB0-8361-92F77F30CFD5}"/>
                      </a:ext>
                    </a:extLst>
                  </p:cNvPr>
                  <p:cNvPicPr/>
                  <p:nvPr/>
                </p:nvPicPr>
                <p:blipFill>
                  <a:blip r:embed="rId264"/>
                  <a:stretch>
                    <a:fillRect/>
                  </a:stretch>
                </p:blipFill>
                <p:spPr>
                  <a:xfrm>
                    <a:off x="686300" y="2711560"/>
                    <a:ext cx="89398" cy="16237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5">
                <p14:nvContentPartPr>
                  <p14:cNvPr id="151" name="Ink 150">
                    <a:extLst>
                      <a:ext uri="{FF2B5EF4-FFF2-40B4-BE49-F238E27FC236}">
                        <a16:creationId xmlns:a16="http://schemas.microsoft.com/office/drawing/2014/main" id="{6B734251-CEEB-9452-85FE-762D0CEE4867}"/>
                      </a:ext>
                    </a:extLst>
                  </p14:cNvPr>
                  <p14:cNvContentPartPr/>
                  <p14:nvPr/>
                </p14:nvContentPartPr>
                <p14:xfrm>
                  <a:off x="774739" y="2722908"/>
                  <a:ext cx="199440" cy="129960"/>
                </p14:xfrm>
              </p:contentPart>
            </mc:Choice>
            <mc:Fallback xmlns="">
              <p:pic>
                <p:nvPicPr>
                  <p:cNvPr id="151" name="Ink 150">
                    <a:extLst>
                      <a:ext uri="{FF2B5EF4-FFF2-40B4-BE49-F238E27FC236}">
                        <a16:creationId xmlns:a16="http://schemas.microsoft.com/office/drawing/2014/main" id="{6B734251-CEEB-9452-85FE-762D0CEE4867}"/>
                      </a:ext>
                    </a:extLst>
                  </p:cNvPr>
                  <p:cNvPicPr/>
                  <p:nvPr/>
                </p:nvPicPr>
                <p:blipFill>
                  <a:blip r:embed="rId266"/>
                  <a:stretch>
                    <a:fillRect/>
                  </a:stretch>
                </p:blipFill>
                <p:spPr>
                  <a:xfrm>
                    <a:off x="768378" y="2716253"/>
                    <a:ext cx="212162" cy="1432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7">
                <p14:nvContentPartPr>
                  <p14:cNvPr id="152" name="Ink 151">
                    <a:extLst>
                      <a:ext uri="{FF2B5EF4-FFF2-40B4-BE49-F238E27FC236}">
                        <a16:creationId xmlns:a16="http://schemas.microsoft.com/office/drawing/2014/main" id="{AB9260B1-F5A1-B8D2-126B-B2B312329FB8}"/>
                      </a:ext>
                    </a:extLst>
                  </p14:cNvPr>
                  <p14:cNvContentPartPr/>
                  <p14:nvPr/>
                </p14:nvContentPartPr>
                <p14:xfrm>
                  <a:off x="1017019" y="2753508"/>
                  <a:ext cx="126720" cy="95760"/>
                </p14:xfrm>
              </p:contentPart>
            </mc:Choice>
            <mc:Fallback xmlns="">
              <p:pic>
                <p:nvPicPr>
                  <p:cNvPr id="152" name="Ink 151">
                    <a:extLst>
                      <a:ext uri="{FF2B5EF4-FFF2-40B4-BE49-F238E27FC236}">
                        <a16:creationId xmlns:a16="http://schemas.microsoft.com/office/drawing/2014/main" id="{AB9260B1-F5A1-B8D2-126B-B2B312329FB8}"/>
                      </a:ext>
                    </a:extLst>
                  </p:cNvPr>
                  <p:cNvPicPr/>
                  <p:nvPr/>
                </p:nvPicPr>
                <p:blipFill>
                  <a:blip r:embed="rId268"/>
                  <a:stretch>
                    <a:fillRect/>
                  </a:stretch>
                </p:blipFill>
                <p:spPr>
                  <a:xfrm>
                    <a:off x="1010646" y="2746836"/>
                    <a:ext cx="139467" cy="10910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9">
                <p14:nvContentPartPr>
                  <p14:cNvPr id="153" name="Ink 152">
                    <a:extLst>
                      <a:ext uri="{FF2B5EF4-FFF2-40B4-BE49-F238E27FC236}">
                        <a16:creationId xmlns:a16="http://schemas.microsoft.com/office/drawing/2014/main" id="{E2F95D5D-BB16-F925-7440-3DD5BA20FEE5}"/>
                      </a:ext>
                    </a:extLst>
                  </p14:cNvPr>
                  <p14:cNvContentPartPr/>
                  <p14:nvPr/>
                </p14:nvContentPartPr>
                <p14:xfrm>
                  <a:off x="1134739" y="2716068"/>
                  <a:ext cx="163080" cy="30960"/>
                </p14:xfrm>
              </p:contentPart>
            </mc:Choice>
            <mc:Fallback xmlns="">
              <p:pic>
                <p:nvPicPr>
                  <p:cNvPr id="153" name="Ink 152">
                    <a:extLst>
                      <a:ext uri="{FF2B5EF4-FFF2-40B4-BE49-F238E27FC236}">
                        <a16:creationId xmlns:a16="http://schemas.microsoft.com/office/drawing/2014/main" id="{E2F95D5D-BB16-F925-7440-3DD5BA20FEE5}"/>
                      </a:ext>
                    </a:extLst>
                  </p:cNvPr>
                  <p:cNvPicPr/>
                  <p:nvPr/>
                </p:nvPicPr>
                <p:blipFill>
                  <a:blip r:embed="rId270"/>
                  <a:stretch>
                    <a:fillRect/>
                  </a:stretch>
                </p:blipFill>
                <p:spPr>
                  <a:xfrm>
                    <a:off x="1128366" y="2709406"/>
                    <a:ext cx="175826" cy="4428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1">
                <p14:nvContentPartPr>
                  <p14:cNvPr id="154" name="Ink 153">
                    <a:extLst>
                      <a:ext uri="{FF2B5EF4-FFF2-40B4-BE49-F238E27FC236}">
                        <a16:creationId xmlns:a16="http://schemas.microsoft.com/office/drawing/2014/main" id="{B04B5DA8-B9D5-2F07-5DCD-80710FF8731A}"/>
                      </a:ext>
                    </a:extLst>
                  </p14:cNvPr>
                  <p14:cNvContentPartPr/>
                  <p14:nvPr/>
                </p14:nvContentPartPr>
                <p14:xfrm>
                  <a:off x="1229059" y="2708868"/>
                  <a:ext cx="33480" cy="125280"/>
                </p14:xfrm>
              </p:contentPart>
            </mc:Choice>
            <mc:Fallback xmlns="">
              <p:pic>
                <p:nvPicPr>
                  <p:cNvPr id="154" name="Ink 153">
                    <a:extLst>
                      <a:ext uri="{FF2B5EF4-FFF2-40B4-BE49-F238E27FC236}">
                        <a16:creationId xmlns:a16="http://schemas.microsoft.com/office/drawing/2014/main" id="{B04B5DA8-B9D5-2F07-5DCD-80710FF8731A}"/>
                      </a:ext>
                    </a:extLst>
                  </p:cNvPr>
                  <p:cNvPicPr/>
                  <p:nvPr/>
                </p:nvPicPr>
                <p:blipFill>
                  <a:blip r:embed="rId272"/>
                  <a:stretch>
                    <a:fillRect/>
                  </a:stretch>
                </p:blipFill>
                <p:spPr>
                  <a:xfrm>
                    <a:off x="1222735" y="2702212"/>
                    <a:ext cx="46128" cy="1385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3">
                <p14:nvContentPartPr>
                  <p14:cNvPr id="155" name="Ink 154">
                    <a:extLst>
                      <a:ext uri="{FF2B5EF4-FFF2-40B4-BE49-F238E27FC236}">
                        <a16:creationId xmlns:a16="http://schemas.microsoft.com/office/drawing/2014/main" id="{8398317B-5518-B657-E6EB-7805FFE17B82}"/>
                      </a:ext>
                    </a:extLst>
                  </p14:cNvPr>
                  <p14:cNvContentPartPr/>
                  <p14:nvPr/>
                </p14:nvContentPartPr>
                <p14:xfrm>
                  <a:off x="1276219" y="2687628"/>
                  <a:ext cx="145440" cy="2880"/>
                </p14:xfrm>
              </p:contentPart>
            </mc:Choice>
            <mc:Fallback xmlns="">
              <p:pic>
                <p:nvPicPr>
                  <p:cNvPr id="155" name="Ink 154">
                    <a:extLst>
                      <a:ext uri="{FF2B5EF4-FFF2-40B4-BE49-F238E27FC236}">
                        <a16:creationId xmlns:a16="http://schemas.microsoft.com/office/drawing/2014/main" id="{8398317B-5518-B657-E6EB-7805FFE17B82}"/>
                      </a:ext>
                    </a:extLst>
                  </p:cNvPr>
                  <p:cNvPicPr/>
                  <p:nvPr/>
                </p:nvPicPr>
                <p:blipFill>
                  <a:blip r:embed="rId274"/>
                  <a:stretch>
                    <a:fillRect/>
                  </a:stretch>
                </p:blipFill>
                <p:spPr>
                  <a:xfrm>
                    <a:off x="1269863" y="2680634"/>
                    <a:ext cx="158152" cy="168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5">
                <p14:nvContentPartPr>
                  <p14:cNvPr id="156" name="Ink 155">
                    <a:extLst>
                      <a:ext uri="{FF2B5EF4-FFF2-40B4-BE49-F238E27FC236}">
                        <a16:creationId xmlns:a16="http://schemas.microsoft.com/office/drawing/2014/main" id="{BEED42B9-1B23-24AC-5A21-E1826448DD2D}"/>
                      </a:ext>
                    </a:extLst>
                  </p14:cNvPr>
                  <p14:cNvContentPartPr/>
                  <p14:nvPr/>
                </p14:nvContentPartPr>
                <p14:xfrm>
                  <a:off x="1341019" y="2751348"/>
                  <a:ext cx="42480" cy="56880"/>
                </p14:xfrm>
              </p:contentPart>
            </mc:Choice>
            <mc:Fallback xmlns="">
              <p:pic>
                <p:nvPicPr>
                  <p:cNvPr id="156" name="Ink 155">
                    <a:extLst>
                      <a:ext uri="{FF2B5EF4-FFF2-40B4-BE49-F238E27FC236}">
                        <a16:creationId xmlns:a16="http://schemas.microsoft.com/office/drawing/2014/main" id="{BEED42B9-1B23-24AC-5A21-E1826448DD2D}"/>
                      </a:ext>
                    </a:extLst>
                  </p:cNvPr>
                  <p:cNvPicPr/>
                  <p:nvPr/>
                </p:nvPicPr>
                <p:blipFill>
                  <a:blip r:embed="rId276"/>
                  <a:stretch>
                    <a:fillRect/>
                  </a:stretch>
                </p:blipFill>
                <p:spPr>
                  <a:xfrm>
                    <a:off x="1334628" y="2744679"/>
                    <a:ext cx="55262" cy="702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7">
                <p14:nvContentPartPr>
                  <p14:cNvPr id="157" name="Ink 156">
                    <a:extLst>
                      <a:ext uri="{FF2B5EF4-FFF2-40B4-BE49-F238E27FC236}">
                        <a16:creationId xmlns:a16="http://schemas.microsoft.com/office/drawing/2014/main" id="{0A2B9B7C-6F51-DE68-8D71-34576A16DC28}"/>
                      </a:ext>
                    </a:extLst>
                  </p14:cNvPr>
                  <p14:cNvContentPartPr/>
                  <p14:nvPr/>
                </p14:nvContentPartPr>
                <p14:xfrm>
                  <a:off x="1414459" y="2757828"/>
                  <a:ext cx="52920" cy="50760"/>
                </p14:xfrm>
              </p:contentPart>
            </mc:Choice>
            <mc:Fallback xmlns="">
              <p:pic>
                <p:nvPicPr>
                  <p:cNvPr id="157" name="Ink 156">
                    <a:extLst>
                      <a:ext uri="{FF2B5EF4-FFF2-40B4-BE49-F238E27FC236}">
                        <a16:creationId xmlns:a16="http://schemas.microsoft.com/office/drawing/2014/main" id="{0A2B9B7C-6F51-DE68-8D71-34576A16DC28}"/>
                      </a:ext>
                    </a:extLst>
                  </p:cNvPr>
                  <p:cNvPicPr/>
                  <p:nvPr/>
                </p:nvPicPr>
                <p:blipFill>
                  <a:blip r:embed="rId278"/>
                  <a:stretch>
                    <a:fillRect/>
                  </a:stretch>
                </p:blipFill>
                <p:spPr>
                  <a:xfrm>
                    <a:off x="1408079" y="2751139"/>
                    <a:ext cx="65681" cy="641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9">
                <p14:nvContentPartPr>
                  <p14:cNvPr id="158" name="Ink 157">
                    <a:extLst>
                      <a:ext uri="{FF2B5EF4-FFF2-40B4-BE49-F238E27FC236}">
                        <a16:creationId xmlns:a16="http://schemas.microsoft.com/office/drawing/2014/main" id="{64758E8E-645E-67E7-E3AF-636842627F9E}"/>
                      </a:ext>
                    </a:extLst>
                  </p14:cNvPr>
                  <p14:cNvContentPartPr/>
                  <p14:nvPr/>
                </p14:nvContentPartPr>
                <p14:xfrm>
                  <a:off x="1527859" y="2734788"/>
                  <a:ext cx="106920" cy="69480"/>
                </p14:xfrm>
              </p:contentPart>
            </mc:Choice>
            <mc:Fallback xmlns="">
              <p:pic>
                <p:nvPicPr>
                  <p:cNvPr id="158" name="Ink 157">
                    <a:extLst>
                      <a:ext uri="{FF2B5EF4-FFF2-40B4-BE49-F238E27FC236}">
                        <a16:creationId xmlns:a16="http://schemas.microsoft.com/office/drawing/2014/main" id="{64758E8E-645E-67E7-E3AF-636842627F9E}"/>
                      </a:ext>
                    </a:extLst>
                  </p:cNvPr>
                  <p:cNvPicPr/>
                  <p:nvPr/>
                </p:nvPicPr>
                <p:blipFill>
                  <a:blip r:embed="rId280"/>
                  <a:stretch>
                    <a:fillRect/>
                  </a:stretch>
                </p:blipFill>
                <p:spPr>
                  <a:xfrm>
                    <a:off x="1521504" y="2728115"/>
                    <a:ext cx="119631" cy="82826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8EE4E12-9EF0-AE54-83D8-4D783C1ADDA1}"/>
                </a:ext>
              </a:extLst>
            </p:cNvPr>
            <p:cNvGrpSpPr/>
            <p:nvPr/>
          </p:nvGrpSpPr>
          <p:grpSpPr>
            <a:xfrm>
              <a:off x="1714339" y="2730468"/>
              <a:ext cx="50040" cy="54360"/>
              <a:chOff x="1714339" y="2730468"/>
              <a:chExt cx="50040" cy="54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1">
                <p14:nvContentPartPr>
                  <p14:cNvPr id="160" name="Ink 159">
                    <a:extLst>
                      <a:ext uri="{FF2B5EF4-FFF2-40B4-BE49-F238E27FC236}">
                        <a16:creationId xmlns:a16="http://schemas.microsoft.com/office/drawing/2014/main" id="{EBFF1D31-F200-5E9D-8DAD-5EFCA190E747}"/>
                      </a:ext>
                    </a:extLst>
                  </p14:cNvPr>
                  <p14:cNvContentPartPr/>
                  <p14:nvPr/>
                </p14:nvContentPartPr>
                <p14:xfrm>
                  <a:off x="1714339" y="2730468"/>
                  <a:ext cx="37800" cy="11880"/>
                </p14:xfrm>
              </p:contentPart>
            </mc:Choice>
            <mc:Fallback xmlns="">
              <p:pic>
                <p:nvPicPr>
                  <p:cNvPr id="160" name="Ink 159">
                    <a:extLst>
                      <a:ext uri="{FF2B5EF4-FFF2-40B4-BE49-F238E27FC236}">
                        <a16:creationId xmlns:a16="http://schemas.microsoft.com/office/drawing/2014/main" id="{EBFF1D31-F200-5E9D-8DAD-5EFCA190E747}"/>
                      </a:ext>
                    </a:extLst>
                  </p:cNvPr>
                  <p:cNvPicPr/>
                  <p:nvPr/>
                </p:nvPicPr>
                <p:blipFill>
                  <a:blip r:embed="rId282"/>
                  <a:stretch>
                    <a:fillRect/>
                  </a:stretch>
                </p:blipFill>
                <p:spPr>
                  <a:xfrm>
                    <a:off x="1707977" y="2723736"/>
                    <a:ext cx="50525" cy="2534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3">
                <p14:nvContentPartPr>
                  <p14:cNvPr id="161" name="Ink 160">
                    <a:extLst>
                      <a:ext uri="{FF2B5EF4-FFF2-40B4-BE49-F238E27FC236}">
                        <a16:creationId xmlns:a16="http://schemas.microsoft.com/office/drawing/2014/main" id="{A14698B3-557E-E74C-79B6-ED950C185FF8}"/>
                      </a:ext>
                    </a:extLst>
                  </p14:cNvPr>
                  <p14:cNvContentPartPr/>
                  <p14:nvPr/>
                </p14:nvContentPartPr>
                <p14:xfrm>
                  <a:off x="1715059" y="2737308"/>
                  <a:ext cx="49320" cy="47520"/>
                </p14:xfrm>
              </p:contentPart>
            </mc:Choice>
            <mc:Fallback xmlns="">
              <p:pic>
                <p:nvPicPr>
                  <p:cNvPr id="161" name="Ink 160">
                    <a:extLst>
                      <a:ext uri="{FF2B5EF4-FFF2-40B4-BE49-F238E27FC236}">
                        <a16:creationId xmlns:a16="http://schemas.microsoft.com/office/drawing/2014/main" id="{A14698B3-557E-E74C-79B6-ED950C185FF8}"/>
                      </a:ext>
                    </a:extLst>
                  </p:cNvPr>
                  <p:cNvPicPr/>
                  <p:nvPr/>
                </p:nvPicPr>
                <p:blipFill>
                  <a:blip r:embed="rId284"/>
                  <a:stretch>
                    <a:fillRect/>
                  </a:stretch>
                </p:blipFill>
                <p:spPr>
                  <a:xfrm>
                    <a:off x="1708707" y="2730632"/>
                    <a:ext cx="62024" cy="60873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31D405B3-B9A5-8DFA-F0AD-297955FCD3C4}"/>
                </a:ext>
              </a:extLst>
            </p:cNvPr>
            <p:cNvGrpSpPr/>
            <p:nvPr/>
          </p:nvGrpSpPr>
          <p:grpSpPr>
            <a:xfrm>
              <a:off x="524899" y="3091188"/>
              <a:ext cx="1278360" cy="258120"/>
              <a:chOff x="524899" y="3091188"/>
              <a:chExt cx="1278360" cy="258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5">
                <p14:nvContentPartPr>
                  <p14:cNvPr id="165" name="Ink 164">
                    <a:extLst>
                      <a:ext uri="{FF2B5EF4-FFF2-40B4-BE49-F238E27FC236}">
                        <a16:creationId xmlns:a16="http://schemas.microsoft.com/office/drawing/2014/main" id="{87514FF9-083E-C7EA-E3D5-28A050BAE6ED}"/>
                      </a:ext>
                    </a:extLst>
                  </p14:cNvPr>
                  <p14:cNvContentPartPr/>
                  <p14:nvPr/>
                </p14:nvContentPartPr>
                <p14:xfrm>
                  <a:off x="613819" y="3164268"/>
                  <a:ext cx="7200" cy="108720"/>
                </p14:xfrm>
              </p:contentPart>
            </mc:Choice>
            <mc:Fallback xmlns="">
              <p:pic>
                <p:nvPicPr>
                  <p:cNvPr id="165" name="Ink 164">
                    <a:extLst>
                      <a:ext uri="{FF2B5EF4-FFF2-40B4-BE49-F238E27FC236}">
                        <a16:creationId xmlns:a16="http://schemas.microsoft.com/office/drawing/2014/main" id="{87514FF9-083E-C7EA-E3D5-28A050BAE6ED}"/>
                      </a:ext>
                    </a:extLst>
                  </p:cNvPr>
                  <p:cNvPicPr/>
                  <p:nvPr/>
                </p:nvPicPr>
                <p:blipFill>
                  <a:blip r:embed="rId286"/>
                  <a:stretch>
                    <a:fillRect/>
                  </a:stretch>
                </p:blipFill>
                <p:spPr>
                  <a:xfrm>
                    <a:off x="607699" y="3157620"/>
                    <a:ext cx="19440" cy="1220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7">
                <p14:nvContentPartPr>
                  <p14:cNvPr id="166" name="Ink 165">
                    <a:extLst>
                      <a:ext uri="{FF2B5EF4-FFF2-40B4-BE49-F238E27FC236}">
                        <a16:creationId xmlns:a16="http://schemas.microsoft.com/office/drawing/2014/main" id="{F57FFC88-AFB8-D1F6-C08E-9CE0A560836C}"/>
                      </a:ext>
                    </a:extLst>
                  </p14:cNvPr>
                  <p14:cNvContentPartPr/>
                  <p14:nvPr/>
                </p14:nvContentPartPr>
                <p14:xfrm>
                  <a:off x="524899" y="3122868"/>
                  <a:ext cx="177120" cy="226440"/>
                </p14:xfrm>
              </p:contentPart>
            </mc:Choice>
            <mc:Fallback xmlns="">
              <p:pic>
                <p:nvPicPr>
                  <p:cNvPr id="166" name="Ink 165">
                    <a:extLst>
                      <a:ext uri="{FF2B5EF4-FFF2-40B4-BE49-F238E27FC236}">
                        <a16:creationId xmlns:a16="http://schemas.microsoft.com/office/drawing/2014/main" id="{F57FFC88-AFB8-D1F6-C08E-9CE0A560836C}"/>
                      </a:ext>
                    </a:extLst>
                  </p:cNvPr>
                  <p:cNvPicPr/>
                  <p:nvPr/>
                </p:nvPicPr>
                <p:blipFill>
                  <a:blip r:embed="rId288"/>
                  <a:stretch>
                    <a:fillRect/>
                  </a:stretch>
                </p:blipFill>
                <p:spPr>
                  <a:xfrm>
                    <a:off x="518533" y="3116208"/>
                    <a:ext cx="189852" cy="23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9">
                <p14:nvContentPartPr>
                  <p14:cNvPr id="167" name="Ink 166">
                    <a:extLst>
                      <a:ext uri="{FF2B5EF4-FFF2-40B4-BE49-F238E27FC236}">
                        <a16:creationId xmlns:a16="http://schemas.microsoft.com/office/drawing/2014/main" id="{5F0C0E59-AA14-1C11-DE92-4E7B6DF1483B}"/>
                      </a:ext>
                    </a:extLst>
                  </p14:cNvPr>
                  <p14:cNvContentPartPr/>
                  <p14:nvPr/>
                </p14:nvContentPartPr>
                <p14:xfrm>
                  <a:off x="723979" y="3098028"/>
                  <a:ext cx="115560" cy="5040"/>
                </p14:xfrm>
              </p:contentPart>
            </mc:Choice>
            <mc:Fallback xmlns="">
              <p:pic>
                <p:nvPicPr>
                  <p:cNvPr id="167" name="Ink 166">
                    <a:extLst>
                      <a:ext uri="{FF2B5EF4-FFF2-40B4-BE49-F238E27FC236}">
                        <a16:creationId xmlns:a16="http://schemas.microsoft.com/office/drawing/2014/main" id="{5F0C0E59-AA14-1C11-DE92-4E7B6DF1483B}"/>
                      </a:ext>
                    </a:extLst>
                  </p:cNvPr>
                  <p:cNvPicPr/>
                  <p:nvPr/>
                </p:nvPicPr>
                <p:blipFill>
                  <a:blip r:embed="rId290"/>
                  <a:stretch>
                    <a:fillRect/>
                  </a:stretch>
                </p:blipFill>
                <p:spPr>
                  <a:xfrm>
                    <a:off x="717621" y="3091437"/>
                    <a:ext cx="128275" cy="182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1">
                <p14:nvContentPartPr>
                  <p14:cNvPr id="168" name="Ink 167">
                    <a:extLst>
                      <a:ext uri="{FF2B5EF4-FFF2-40B4-BE49-F238E27FC236}">
                        <a16:creationId xmlns:a16="http://schemas.microsoft.com/office/drawing/2014/main" id="{4A13542B-B4F5-5AA3-B184-8C78227E47F2}"/>
                      </a:ext>
                    </a:extLst>
                  </p14:cNvPr>
                  <p14:cNvContentPartPr/>
                  <p14:nvPr/>
                </p14:nvContentPartPr>
                <p14:xfrm>
                  <a:off x="758899" y="3161748"/>
                  <a:ext cx="5760" cy="123120"/>
                </p14:xfrm>
              </p:contentPart>
            </mc:Choice>
            <mc:Fallback xmlns="">
              <p:pic>
                <p:nvPicPr>
                  <p:cNvPr id="168" name="Ink 167">
                    <a:extLst>
                      <a:ext uri="{FF2B5EF4-FFF2-40B4-BE49-F238E27FC236}">
                        <a16:creationId xmlns:a16="http://schemas.microsoft.com/office/drawing/2014/main" id="{4A13542B-B4F5-5AA3-B184-8C78227E47F2}"/>
                      </a:ext>
                    </a:extLst>
                  </p:cNvPr>
                  <p:cNvPicPr/>
                  <p:nvPr/>
                </p:nvPicPr>
                <p:blipFill>
                  <a:blip r:embed="rId292"/>
                  <a:stretch>
                    <a:fillRect/>
                  </a:stretch>
                </p:blipFill>
                <p:spPr>
                  <a:xfrm>
                    <a:off x="752371" y="3155082"/>
                    <a:ext cx="18816" cy="1364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3">
                <p14:nvContentPartPr>
                  <p14:cNvPr id="169" name="Ink 168">
                    <a:extLst>
                      <a:ext uri="{FF2B5EF4-FFF2-40B4-BE49-F238E27FC236}">
                        <a16:creationId xmlns:a16="http://schemas.microsoft.com/office/drawing/2014/main" id="{F4304BA0-D5E9-9AAD-E67E-C4C3EF59FD16}"/>
                      </a:ext>
                    </a:extLst>
                  </p14:cNvPr>
                  <p14:cNvContentPartPr/>
                  <p14:nvPr/>
                </p14:nvContentPartPr>
                <p14:xfrm>
                  <a:off x="823699" y="3138348"/>
                  <a:ext cx="98280" cy="129600"/>
                </p14:xfrm>
              </p:contentPart>
            </mc:Choice>
            <mc:Fallback xmlns="">
              <p:pic>
                <p:nvPicPr>
                  <p:cNvPr id="169" name="Ink 168">
                    <a:extLst>
                      <a:ext uri="{FF2B5EF4-FFF2-40B4-BE49-F238E27FC236}">
                        <a16:creationId xmlns:a16="http://schemas.microsoft.com/office/drawing/2014/main" id="{F4304BA0-D5E9-9AAD-E67E-C4C3EF59FD16}"/>
                      </a:ext>
                    </a:extLst>
                  </p:cNvPr>
                  <p:cNvPicPr/>
                  <p:nvPr/>
                </p:nvPicPr>
                <p:blipFill>
                  <a:blip r:embed="rId294"/>
                  <a:stretch>
                    <a:fillRect/>
                  </a:stretch>
                </p:blipFill>
                <p:spPr>
                  <a:xfrm>
                    <a:off x="817346" y="3131692"/>
                    <a:ext cx="110985" cy="14291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5">
                <p14:nvContentPartPr>
                  <p14:cNvPr id="170" name="Ink 169">
                    <a:extLst>
                      <a:ext uri="{FF2B5EF4-FFF2-40B4-BE49-F238E27FC236}">
                        <a16:creationId xmlns:a16="http://schemas.microsoft.com/office/drawing/2014/main" id="{E3E5F60C-A108-A184-DDDE-04FEEE652B19}"/>
                      </a:ext>
                    </a:extLst>
                  </p14:cNvPr>
                  <p14:cNvContentPartPr/>
                  <p14:nvPr/>
                </p14:nvContentPartPr>
                <p14:xfrm>
                  <a:off x="946099" y="3135828"/>
                  <a:ext cx="365760" cy="153720"/>
                </p14:xfrm>
              </p:contentPart>
            </mc:Choice>
            <mc:Fallback xmlns="">
              <p:pic>
                <p:nvPicPr>
                  <p:cNvPr id="170" name="Ink 169">
                    <a:extLst>
                      <a:ext uri="{FF2B5EF4-FFF2-40B4-BE49-F238E27FC236}">
                        <a16:creationId xmlns:a16="http://schemas.microsoft.com/office/drawing/2014/main" id="{E3E5F60C-A108-A184-DDDE-04FEEE652B19}"/>
                      </a:ext>
                    </a:extLst>
                  </p:cNvPr>
                  <p:cNvPicPr/>
                  <p:nvPr/>
                </p:nvPicPr>
                <p:blipFill>
                  <a:blip r:embed="rId296"/>
                  <a:stretch>
                    <a:fillRect/>
                  </a:stretch>
                </p:blipFill>
                <p:spPr>
                  <a:xfrm>
                    <a:off x="939735" y="3129162"/>
                    <a:ext cx="378489" cy="16705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7">
                <p14:nvContentPartPr>
                  <p14:cNvPr id="171" name="Ink 170">
                    <a:extLst>
                      <a:ext uri="{FF2B5EF4-FFF2-40B4-BE49-F238E27FC236}">
                        <a16:creationId xmlns:a16="http://schemas.microsoft.com/office/drawing/2014/main" id="{49F41282-96E4-5401-B7F2-7F1C2666E6E2}"/>
                      </a:ext>
                    </a:extLst>
                  </p14:cNvPr>
                  <p14:cNvContentPartPr/>
                  <p14:nvPr/>
                </p14:nvContentPartPr>
                <p14:xfrm>
                  <a:off x="1283419" y="3117108"/>
                  <a:ext cx="182160" cy="24120"/>
                </p14:xfrm>
              </p:contentPart>
            </mc:Choice>
            <mc:Fallback xmlns="">
              <p:pic>
                <p:nvPicPr>
                  <p:cNvPr id="171" name="Ink 170">
                    <a:extLst>
                      <a:ext uri="{FF2B5EF4-FFF2-40B4-BE49-F238E27FC236}">
                        <a16:creationId xmlns:a16="http://schemas.microsoft.com/office/drawing/2014/main" id="{49F41282-96E4-5401-B7F2-7F1C2666E6E2}"/>
                      </a:ext>
                    </a:extLst>
                  </p:cNvPr>
                  <p:cNvPicPr/>
                  <p:nvPr/>
                </p:nvPicPr>
                <p:blipFill>
                  <a:blip r:embed="rId298"/>
                  <a:stretch>
                    <a:fillRect/>
                  </a:stretch>
                </p:blipFill>
                <p:spPr>
                  <a:xfrm>
                    <a:off x="1277060" y="3110386"/>
                    <a:ext cx="194878" cy="3756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172" name="Ink 171">
                    <a:extLst>
                      <a:ext uri="{FF2B5EF4-FFF2-40B4-BE49-F238E27FC236}">
                        <a16:creationId xmlns:a16="http://schemas.microsoft.com/office/drawing/2014/main" id="{D16573E5-25AC-282B-D19D-8238849DAE0B}"/>
                      </a:ext>
                    </a:extLst>
                  </p14:cNvPr>
                  <p14:cNvContentPartPr/>
                  <p14:nvPr/>
                </p14:nvContentPartPr>
                <p14:xfrm>
                  <a:off x="1391779" y="3095868"/>
                  <a:ext cx="96480" cy="186480"/>
                </p14:xfrm>
              </p:contentPart>
            </mc:Choice>
            <mc:Fallback xmlns="">
              <p:pic>
                <p:nvPicPr>
                  <p:cNvPr id="172" name="Ink 171">
                    <a:extLst>
                      <a:ext uri="{FF2B5EF4-FFF2-40B4-BE49-F238E27FC236}">
                        <a16:creationId xmlns:a16="http://schemas.microsoft.com/office/drawing/2014/main" id="{D16573E5-25AC-282B-D19D-8238849DAE0B}"/>
                      </a:ext>
                    </a:extLst>
                  </p:cNvPr>
                  <p:cNvPicPr/>
                  <p:nvPr/>
                </p:nvPicPr>
                <p:blipFill>
                  <a:blip r:embed="rId300"/>
                  <a:stretch>
                    <a:fillRect/>
                  </a:stretch>
                </p:blipFill>
                <p:spPr>
                  <a:xfrm>
                    <a:off x="1385422" y="3089194"/>
                    <a:ext cx="109194" cy="19982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174" name="Ink 173">
                    <a:extLst>
                      <a:ext uri="{FF2B5EF4-FFF2-40B4-BE49-F238E27FC236}">
                        <a16:creationId xmlns:a16="http://schemas.microsoft.com/office/drawing/2014/main" id="{C21218A8-B995-F7A3-B8A5-329ACC5A74BB}"/>
                      </a:ext>
                    </a:extLst>
                  </p14:cNvPr>
                  <p14:cNvContentPartPr/>
                  <p14:nvPr/>
                </p14:nvContentPartPr>
                <p14:xfrm>
                  <a:off x="1533259" y="3102708"/>
                  <a:ext cx="65160" cy="182520"/>
                </p14:xfrm>
              </p:contentPart>
            </mc:Choice>
            <mc:Fallback xmlns="">
              <p:pic>
                <p:nvPicPr>
                  <p:cNvPr id="174" name="Ink 173">
                    <a:extLst>
                      <a:ext uri="{FF2B5EF4-FFF2-40B4-BE49-F238E27FC236}">
                        <a16:creationId xmlns:a16="http://schemas.microsoft.com/office/drawing/2014/main" id="{C21218A8-B995-F7A3-B8A5-329ACC5A74BB}"/>
                      </a:ext>
                    </a:extLst>
                  </p:cNvPr>
                  <p:cNvPicPr/>
                  <p:nvPr/>
                </p:nvPicPr>
                <p:blipFill>
                  <a:blip r:embed="rId302"/>
                  <a:stretch>
                    <a:fillRect/>
                  </a:stretch>
                </p:blipFill>
                <p:spPr>
                  <a:xfrm>
                    <a:off x="1526893" y="3096050"/>
                    <a:ext cx="77892" cy="19583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3">
                <p14:nvContentPartPr>
                  <p14:cNvPr id="175" name="Ink 174">
                    <a:extLst>
                      <a:ext uri="{FF2B5EF4-FFF2-40B4-BE49-F238E27FC236}">
                        <a16:creationId xmlns:a16="http://schemas.microsoft.com/office/drawing/2014/main" id="{CC015C7F-94DA-B203-41C7-76BEED3163ED}"/>
                      </a:ext>
                    </a:extLst>
                  </p14:cNvPr>
                  <p14:cNvContentPartPr/>
                  <p14:nvPr/>
                </p14:nvContentPartPr>
                <p14:xfrm>
                  <a:off x="1596259" y="3135828"/>
                  <a:ext cx="77400" cy="111240"/>
                </p14:xfrm>
              </p:contentPart>
            </mc:Choice>
            <mc:Fallback xmlns="">
              <p:pic>
                <p:nvPicPr>
                  <p:cNvPr id="175" name="Ink 174">
                    <a:extLst>
                      <a:ext uri="{FF2B5EF4-FFF2-40B4-BE49-F238E27FC236}">
                        <a16:creationId xmlns:a16="http://schemas.microsoft.com/office/drawing/2014/main" id="{CC015C7F-94DA-B203-41C7-76BEED3163ED}"/>
                      </a:ext>
                    </a:extLst>
                  </p:cNvPr>
                  <p:cNvPicPr/>
                  <p:nvPr/>
                </p:nvPicPr>
                <p:blipFill>
                  <a:blip r:embed="rId304"/>
                  <a:stretch>
                    <a:fillRect/>
                  </a:stretch>
                </p:blipFill>
                <p:spPr>
                  <a:xfrm>
                    <a:off x="1589872" y="3129169"/>
                    <a:ext cx="90175" cy="1245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176" name="Ink 175">
                    <a:extLst>
                      <a:ext uri="{FF2B5EF4-FFF2-40B4-BE49-F238E27FC236}">
                        <a16:creationId xmlns:a16="http://schemas.microsoft.com/office/drawing/2014/main" id="{B8085919-D5B8-10A9-F380-945A8B3571BA}"/>
                      </a:ext>
                    </a:extLst>
                  </p14:cNvPr>
                  <p14:cNvContentPartPr/>
                  <p14:nvPr/>
                </p14:nvContentPartPr>
                <p14:xfrm>
                  <a:off x="1589059" y="3157068"/>
                  <a:ext cx="84240" cy="108720"/>
                </p14:xfrm>
              </p:contentPart>
            </mc:Choice>
            <mc:Fallback xmlns="">
              <p:pic>
                <p:nvPicPr>
                  <p:cNvPr id="176" name="Ink 175">
                    <a:extLst>
                      <a:ext uri="{FF2B5EF4-FFF2-40B4-BE49-F238E27FC236}">
                        <a16:creationId xmlns:a16="http://schemas.microsoft.com/office/drawing/2014/main" id="{B8085919-D5B8-10A9-F380-945A8B3571BA}"/>
                      </a:ext>
                    </a:extLst>
                  </p:cNvPr>
                  <p:cNvPicPr/>
                  <p:nvPr/>
                </p:nvPicPr>
                <p:blipFill>
                  <a:blip r:embed="rId306"/>
                  <a:stretch>
                    <a:fillRect/>
                  </a:stretch>
                </p:blipFill>
                <p:spPr>
                  <a:xfrm>
                    <a:off x="1582694" y="3150420"/>
                    <a:ext cx="96970" cy="1220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177" name="Ink 176">
                    <a:extLst>
                      <a:ext uri="{FF2B5EF4-FFF2-40B4-BE49-F238E27FC236}">
                        <a16:creationId xmlns:a16="http://schemas.microsoft.com/office/drawing/2014/main" id="{247C7794-8613-9F38-92B2-A6EABEB271FF}"/>
                      </a:ext>
                    </a:extLst>
                  </p14:cNvPr>
                  <p14:cNvContentPartPr/>
                  <p14:nvPr/>
                </p14:nvContentPartPr>
                <p14:xfrm>
                  <a:off x="1699219" y="3091188"/>
                  <a:ext cx="104040" cy="200520"/>
                </p14:xfrm>
              </p:contentPart>
            </mc:Choice>
            <mc:Fallback xmlns="">
              <p:pic>
                <p:nvPicPr>
                  <p:cNvPr id="177" name="Ink 176">
                    <a:extLst>
                      <a:ext uri="{FF2B5EF4-FFF2-40B4-BE49-F238E27FC236}">
                        <a16:creationId xmlns:a16="http://schemas.microsoft.com/office/drawing/2014/main" id="{247C7794-8613-9F38-92B2-A6EABEB271FF}"/>
                      </a:ext>
                    </a:extLst>
                  </p:cNvPr>
                  <p:cNvPicPr/>
                  <p:nvPr/>
                </p:nvPicPr>
                <p:blipFill>
                  <a:blip r:embed="rId308"/>
                  <a:stretch>
                    <a:fillRect/>
                  </a:stretch>
                </p:blipFill>
                <p:spPr>
                  <a:xfrm>
                    <a:off x="1692857" y="3084517"/>
                    <a:ext cx="116764" cy="213862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5F0B22EC-EF43-0953-1CDC-D7B84661E36B}"/>
                </a:ext>
              </a:extLst>
            </p:cNvPr>
            <p:cNvGrpSpPr/>
            <p:nvPr/>
          </p:nvGrpSpPr>
          <p:grpSpPr>
            <a:xfrm>
              <a:off x="1973899" y="3006228"/>
              <a:ext cx="1179360" cy="389880"/>
              <a:chOff x="1973899" y="3006228"/>
              <a:chExt cx="1179360" cy="389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9">
                <p14:nvContentPartPr>
                  <p14:cNvPr id="179" name="Ink 178">
                    <a:extLst>
                      <a:ext uri="{FF2B5EF4-FFF2-40B4-BE49-F238E27FC236}">
                        <a16:creationId xmlns:a16="http://schemas.microsoft.com/office/drawing/2014/main" id="{B975C37B-6317-D3F1-4F3D-087269DE29B5}"/>
                      </a:ext>
                    </a:extLst>
                  </p14:cNvPr>
                  <p14:cNvContentPartPr/>
                  <p14:nvPr/>
                </p14:nvContentPartPr>
                <p14:xfrm>
                  <a:off x="1973899" y="3152388"/>
                  <a:ext cx="183960" cy="21600"/>
                </p14:xfrm>
              </p:contentPart>
            </mc:Choice>
            <mc:Fallback xmlns="">
              <p:pic>
                <p:nvPicPr>
                  <p:cNvPr id="179" name="Ink 178">
                    <a:extLst>
                      <a:ext uri="{FF2B5EF4-FFF2-40B4-BE49-F238E27FC236}">
                        <a16:creationId xmlns:a16="http://schemas.microsoft.com/office/drawing/2014/main" id="{B975C37B-6317-D3F1-4F3D-087269DE29B5}"/>
                      </a:ext>
                    </a:extLst>
                  </p:cNvPr>
                  <p:cNvPicPr/>
                  <p:nvPr/>
                </p:nvPicPr>
                <p:blipFill>
                  <a:blip r:embed="rId310"/>
                  <a:stretch>
                    <a:fillRect/>
                  </a:stretch>
                </p:blipFill>
                <p:spPr>
                  <a:xfrm>
                    <a:off x="1967543" y="3145712"/>
                    <a:ext cx="196673" cy="3495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180" name="Ink 179">
                    <a:extLst>
                      <a:ext uri="{FF2B5EF4-FFF2-40B4-BE49-F238E27FC236}">
                        <a16:creationId xmlns:a16="http://schemas.microsoft.com/office/drawing/2014/main" id="{2CFCC86A-5FF9-8C3B-240B-C511BF702429}"/>
                      </a:ext>
                    </a:extLst>
                  </p14:cNvPr>
                  <p14:cNvContentPartPr/>
                  <p14:nvPr/>
                </p14:nvContentPartPr>
                <p14:xfrm>
                  <a:off x="2300419" y="3022788"/>
                  <a:ext cx="109440" cy="360"/>
                </p14:xfrm>
              </p:contentPart>
            </mc:Choice>
            <mc:Fallback xmlns="">
              <p:pic>
                <p:nvPicPr>
                  <p:cNvPr id="180" name="Ink 179">
                    <a:extLst>
                      <a:ext uri="{FF2B5EF4-FFF2-40B4-BE49-F238E27FC236}">
                        <a16:creationId xmlns:a16="http://schemas.microsoft.com/office/drawing/2014/main" id="{2CFCC86A-5FF9-8C3B-240B-C511BF702429}"/>
                      </a:ext>
                    </a:extLst>
                  </p:cNvPr>
                  <p:cNvPicPr/>
                  <p:nvPr/>
                </p:nvPicPr>
                <p:blipFill>
                  <a:blip r:embed="rId312"/>
                  <a:stretch>
                    <a:fillRect/>
                  </a:stretch>
                </p:blipFill>
                <p:spPr>
                  <a:xfrm>
                    <a:off x="2294069" y="3016668"/>
                    <a:ext cx="12214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181" name="Ink 180">
                    <a:extLst>
                      <a:ext uri="{FF2B5EF4-FFF2-40B4-BE49-F238E27FC236}">
                        <a16:creationId xmlns:a16="http://schemas.microsoft.com/office/drawing/2014/main" id="{6287BCDC-1E56-C7B2-2FA4-0978C998395F}"/>
                      </a:ext>
                    </a:extLst>
                  </p14:cNvPr>
                  <p14:cNvContentPartPr/>
                  <p14:nvPr/>
                </p14:nvContentPartPr>
                <p14:xfrm>
                  <a:off x="2281339" y="3069948"/>
                  <a:ext cx="73800" cy="211320"/>
                </p14:xfrm>
              </p:contentPart>
            </mc:Choice>
            <mc:Fallback xmlns="">
              <p:pic>
                <p:nvPicPr>
                  <p:cNvPr id="181" name="Ink 180">
                    <a:extLst>
                      <a:ext uri="{FF2B5EF4-FFF2-40B4-BE49-F238E27FC236}">
                        <a16:creationId xmlns:a16="http://schemas.microsoft.com/office/drawing/2014/main" id="{6287BCDC-1E56-C7B2-2FA4-0978C998395F}"/>
                      </a:ext>
                    </a:extLst>
                  </p:cNvPr>
                  <p:cNvPicPr/>
                  <p:nvPr/>
                </p:nvPicPr>
                <p:blipFill>
                  <a:blip r:embed="rId314"/>
                  <a:stretch>
                    <a:fillRect/>
                  </a:stretch>
                </p:blipFill>
                <p:spPr>
                  <a:xfrm>
                    <a:off x="2274970" y="3063283"/>
                    <a:ext cx="86537" cy="2246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182" name="Ink 181">
                    <a:extLst>
                      <a:ext uri="{FF2B5EF4-FFF2-40B4-BE49-F238E27FC236}">
                        <a16:creationId xmlns:a16="http://schemas.microsoft.com/office/drawing/2014/main" id="{79D8B90C-B934-BF99-5E35-EB4F9EDA0282}"/>
                      </a:ext>
                    </a:extLst>
                  </p14:cNvPr>
                  <p14:cNvContentPartPr/>
                  <p14:nvPr/>
                </p14:nvContentPartPr>
                <p14:xfrm>
                  <a:off x="2274499" y="3121788"/>
                  <a:ext cx="135000" cy="24120"/>
                </p14:xfrm>
              </p:contentPart>
            </mc:Choice>
            <mc:Fallback xmlns="">
              <p:pic>
                <p:nvPicPr>
                  <p:cNvPr id="182" name="Ink 181">
                    <a:extLst>
                      <a:ext uri="{FF2B5EF4-FFF2-40B4-BE49-F238E27FC236}">
                        <a16:creationId xmlns:a16="http://schemas.microsoft.com/office/drawing/2014/main" id="{79D8B90C-B934-BF99-5E35-EB4F9EDA0282}"/>
                      </a:ext>
                    </a:extLst>
                  </p:cNvPr>
                  <p:cNvPicPr/>
                  <p:nvPr/>
                </p:nvPicPr>
                <p:blipFill>
                  <a:blip r:embed="rId316"/>
                  <a:stretch>
                    <a:fillRect/>
                  </a:stretch>
                </p:blipFill>
                <p:spPr>
                  <a:xfrm>
                    <a:off x="2268142" y="3115066"/>
                    <a:ext cx="147715" cy="3756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183" name="Ink 182">
                    <a:extLst>
                      <a:ext uri="{FF2B5EF4-FFF2-40B4-BE49-F238E27FC236}">
                        <a16:creationId xmlns:a16="http://schemas.microsoft.com/office/drawing/2014/main" id="{8E08A04D-FF87-AF38-2893-D3DC9D392874}"/>
                      </a:ext>
                    </a:extLst>
                  </p14:cNvPr>
                  <p14:cNvContentPartPr/>
                  <p14:nvPr/>
                </p14:nvContentPartPr>
                <p14:xfrm>
                  <a:off x="2381059" y="3100548"/>
                  <a:ext cx="92880" cy="21600"/>
                </p14:xfrm>
              </p:contentPart>
            </mc:Choice>
            <mc:Fallback xmlns="">
              <p:pic>
                <p:nvPicPr>
                  <p:cNvPr id="183" name="Ink 182">
                    <a:extLst>
                      <a:ext uri="{FF2B5EF4-FFF2-40B4-BE49-F238E27FC236}">
                        <a16:creationId xmlns:a16="http://schemas.microsoft.com/office/drawing/2014/main" id="{8E08A04D-FF87-AF38-2893-D3DC9D392874}"/>
                      </a:ext>
                    </a:extLst>
                  </p:cNvPr>
                  <p:cNvPicPr/>
                  <p:nvPr/>
                </p:nvPicPr>
                <p:blipFill>
                  <a:blip r:embed="rId318"/>
                  <a:stretch>
                    <a:fillRect/>
                  </a:stretch>
                </p:blipFill>
                <p:spPr>
                  <a:xfrm>
                    <a:off x="2374718" y="3093872"/>
                    <a:ext cx="105562" cy="3495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9">
                <p14:nvContentPartPr>
                  <p14:cNvPr id="184" name="Ink 183">
                    <a:extLst>
                      <a:ext uri="{FF2B5EF4-FFF2-40B4-BE49-F238E27FC236}">
                        <a16:creationId xmlns:a16="http://schemas.microsoft.com/office/drawing/2014/main" id="{69D25EC5-1539-4A3E-675A-9FEE83BE5757}"/>
                      </a:ext>
                    </a:extLst>
                  </p14:cNvPr>
                  <p14:cNvContentPartPr/>
                  <p14:nvPr/>
                </p14:nvContentPartPr>
                <p14:xfrm>
                  <a:off x="2361619" y="3178308"/>
                  <a:ext cx="7200" cy="101880"/>
                </p14:xfrm>
              </p:contentPart>
            </mc:Choice>
            <mc:Fallback xmlns="">
              <p:pic>
                <p:nvPicPr>
                  <p:cNvPr id="184" name="Ink 183">
                    <a:extLst>
                      <a:ext uri="{FF2B5EF4-FFF2-40B4-BE49-F238E27FC236}">
                        <a16:creationId xmlns:a16="http://schemas.microsoft.com/office/drawing/2014/main" id="{69D25EC5-1539-4A3E-675A-9FEE83BE5757}"/>
                      </a:ext>
                    </a:extLst>
                  </p:cNvPr>
                  <p:cNvPicPr/>
                  <p:nvPr/>
                </p:nvPicPr>
                <p:blipFill>
                  <a:blip r:embed="rId320"/>
                  <a:stretch>
                    <a:fillRect/>
                  </a:stretch>
                </p:blipFill>
                <p:spPr>
                  <a:xfrm>
                    <a:off x="2355499" y="3171647"/>
                    <a:ext cx="19440" cy="11520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185" name="Ink 184">
                    <a:extLst>
                      <a:ext uri="{FF2B5EF4-FFF2-40B4-BE49-F238E27FC236}">
                        <a16:creationId xmlns:a16="http://schemas.microsoft.com/office/drawing/2014/main" id="{531698FA-8CFA-9E92-952C-0E9CD46E68E8}"/>
                      </a:ext>
                    </a:extLst>
                  </p14:cNvPr>
                  <p14:cNvContentPartPr/>
                  <p14:nvPr/>
                </p14:nvContentPartPr>
                <p14:xfrm>
                  <a:off x="2403739" y="3199548"/>
                  <a:ext cx="117720" cy="64080"/>
                </p14:xfrm>
              </p:contentPart>
            </mc:Choice>
            <mc:Fallback xmlns="">
              <p:pic>
                <p:nvPicPr>
                  <p:cNvPr id="185" name="Ink 184">
                    <a:extLst>
                      <a:ext uri="{FF2B5EF4-FFF2-40B4-BE49-F238E27FC236}">
                        <a16:creationId xmlns:a16="http://schemas.microsoft.com/office/drawing/2014/main" id="{531698FA-8CFA-9E92-952C-0E9CD46E68E8}"/>
                      </a:ext>
                    </a:extLst>
                  </p:cNvPr>
                  <p:cNvPicPr/>
                  <p:nvPr/>
                </p:nvPicPr>
                <p:blipFill>
                  <a:blip r:embed="rId322"/>
                  <a:stretch>
                    <a:fillRect/>
                  </a:stretch>
                </p:blipFill>
                <p:spPr>
                  <a:xfrm>
                    <a:off x="2397386" y="3192865"/>
                    <a:ext cx="130426" cy="774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3">
                <p14:nvContentPartPr>
                  <p14:cNvPr id="187" name="Ink 186">
                    <a:extLst>
                      <a:ext uri="{FF2B5EF4-FFF2-40B4-BE49-F238E27FC236}">
                        <a16:creationId xmlns:a16="http://schemas.microsoft.com/office/drawing/2014/main" id="{FA44BB49-A844-8F21-A5A6-2410CE3B58B4}"/>
                      </a:ext>
                    </a:extLst>
                  </p14:cNvPr>
                  <p14:cNvContentPartPr/>
                  <p14:nvPr/>
                </p14:nvContentPartPr>
                <p14:xfrm>
                  <a:off x="2594179" y="3006228"/>
                  <a:ext cx="30240" cy="352800"/>
                </p14:xfrm>
              </p:contentPart>
            </mc:Choice>
            <mc:Fallback xmlns="">
              <p:pic>
                <p:nvPicPr>
                  <p:cNvPr id="187" name="Ink 186">
                    <a:extLst>
                      <a:ext uri="{FF2B5EF4-FFF2-40B4-BE49-F238E27FC236}">
                        <a16:creationId xmlns:a16="http://schemas.microsoft.com/office/drawing/2014/main" id="{FA44BB49-A844-8F21-A5A6-2410CE3B58B4}"/>
                      </a:ext>
                    </a:extLst>
                  </p:cNvPr>
                  <p:cNvPicPr/>
                  <p:nvPr/>
                </p:nvPicPr>
                <p:blipFill>
                  <a:blip r:embed="rId324"/>
                  <a:stretch>
                    <a:fillRect/>
                  </a:stretch>
                </p:blipFill>
                <p:spPr>
                  <a:xfrm>
                    <a:off x="2587753" y="2999557"/>
                    <a:ext cx="43092" cy="36614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5">
                <p14:nvContentPartPr>
                  <p14:cNvPr id="188" name="Ink 187">
                    <a:extLst>
                      <a:ext uri="{FF2B5EF4-FFF2-40B4-BE49-F238E27FC236}">
                        <a16:creationId xmlns:a16="http://schemas.microsoft.com/office/drawing/2014/main" id="{487EC9DB-7DE0-0059-C158-F2EED725B2D7}"/>
                      </a:ext>
                    </a:extLst>
                  </p14:cNvPr>
                  <p14:cNvContentPartPr/>
                  <p14:nvPr/>
                </p14:nvContentPartPr>
                <p14:xfrm>
                  <a:off x="2513899" y="3171468"/>
                  <a:ext cx="119160" cy="16920"/>
                </p14:xfrm>
              </p:contentPart>
            </mc:Choice>
            <mc:Fallback xmlns="">
              <p:pic>
                <p:nvPicPr>
                  <p:cNvPr id="188" name="Ink 187">
                    <a:extLst>
                      <a:ext uri="{FF2B5EF4-FFF2-40B4-BE49-F238E27FC236}">
                        <a16:creationId xmlns:a16="http://schemas.microsoft.com/office/drawing/2014/main" id="{487EC9DB-7DE0-0059-C158-F2EED725B2D7}"/>
                      </a:ext>
                    </a:extLst>
                  </p:cNvPr>
                  <p:cNvPicPr/>
                  <p:nvPr/>
                </p:nvPicPr>
                <p:blipFill>
                  <a:blip r:embed="rId326"/>
                  <a:stretch>
                    <a:fillRect/>
                  </a:stretch>
                </p:blipFill>
                <p:spPr>
                  <a:xfrm>
                    <a:off x="2507549" y="3164779"/>
                    <a:ext cx="131860" cy="3029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7">
                <p14:nvContentPartPr>
                  <p14:cNvPr id="189" name="Ink 188">
                    <a:extLst>
                      <a:ext uri="{FF2B5EF4-FFF2-40B4-BE49-F238E27FC236}">
                        <a16:creationId xmlns:a16="http://schemas.microsoft.com/office/drawing/2014/main" id="{9C9B98E2-7C50-C627-91CA-FF01291103F5}"/>
                      </a:ext>
                    </a:extLst>
                  </p14:cNvPr>
                  <p14:cNvContentPartPr/>
                  <p14:nvPr/>
                </p14:nvContentPartPr>
                <p14:xfrm>
                  <a:off x="2658619" y="3145188"/>
                  <a:ext cx="113760" cy="73440"/>
                </p14:xfrm>
              </p:contentPart>
            </mc:Choice>
            <mc:Fallback xmlns="">
              <p:pic>
                <p:nvPicPr>
                  <p:cNvPr id="189" name="Ink 188">
                    <a:extLst>
                      <a:ext uri="{FF2B5EF4-FFF2-40B4-BE49-F238E27FC236}">
                        <a16:creationId xmlns:a16="http://schemas.microsoft.com/office/drawing/2014/main" id="{9C9B98E2-7C50-C627-91CA-FF01291103F5}"/>
                      </a:ext>
                    </a:extLst>
                  </p:cNvPr>
                  <p:cNvPicPr/>
                  <p:nvPr/>
                </p:nvPicPr>
                <p:blipFill>
                  <a:blip r:embed="rId328"/>
                  <a:stretch>
                    <a:fillRect/>
                  </a:stretch>
                </p:blipFill>
                <p:spPr>
                  <a:xfrm>
                    <a:off x="2652257" y="3138547"/>
                    <a:ext cx="126483" cy="867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9">
                <p14:nvContentPartPr>
                  <p14:cNvPr id="190" name="Ink 189">
                    <a:extLst>
                      <a:ext uri="{FF2B5EF4-FFF2-40B4-BE49-F238E27FC236}">
                        <a16:creationId xmlns:a16="http://schemas.microsoft.com/office/drawing/2014/main" id="{8B72078A-6F6A-5F24-4893-FB5411D81A93}"/>
                      </a:ext>
                    </a:extLst>
                  </p14:cNvPr>
                  <p14:cNvContentPartPr/>
                  <p14:nvPr/>
                </p14:nvContentPartPr>
                <p14:xfrm>
                  <a:off x="2697499" y="3072108"/>
                  <a:ext cx="16200" cy="71280"/>
                </p14:xfrm>
              </p:contentPart>
            </mc:Choice>
            <mc:Fallback xmlns="">
              <p:pic>
                <p:nvPicPr>
                  <p:cNvPr id="190" name="Ink 189">
                    <a:extLst>
                      <a:ext uri="{FF2B5EF4-FFF2-40B4-BE49-F238E27FC236}">
                        <a16:creationId xmlns:a16="http://schemas.microsoft.com/office/drawing/2014/main" id="{8B72078A-6F6A-5F24-4893-FB5411D81A93}"/>
                      </a:ext>
                    </a:extLst>
                  </p:cNvPr>
                  <p:cNvPicPr/>
                  <p:nvPr/>
                </p:nvPicPr>
                <p:blipFill>
                  <a:blip r:embed="rId330"/>
                  <a:stretch>
                    <a:fillRect/>
                  </a:stretch>
                </p:blipFill>
                <p:spPr>
                  <a:xfrm>
                    <a:off x="2691094" y="3065413"/>
                    <a:ext cx="29009" cy="8467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1">
                <p14:nvContentPartPr>
                  <p14:cNvPr id="191" name="Ink 190">
                    <a:extLst>
                      <a:ext uri="{FF2B5EF4-FFF2-40B4-BE49-F238E27FC236}">
                        <a16:creationId xmlns:a16="http://schemas.microsoft.com/office/drawing/2014/main" id="{7701C2B5-2679-A936-F6C9-95479844CDFA}"/>
                      </a:ext>
                    </a:extLst>
                  </p14:cNvPr>
                  <p14:cNvContentPartPr/>
                  <p14:nvPr/>
                </p14:nvContentPartPr>
                <p14:xfrm>
                  <a:off x="2746459" y="3086508"/>
                  <a:ext cx="19440" cy="90000"/>
                </p14:xfrm>
              </p:contentPart>
            </mc:Choice>
            <mc:Fallback xmlns="">
              <p:pic>
                <p:nvPicPr>
                  <p:cNvPr id="191" name="Ink 190">
                    <a:extLst>
                      <a:ext uri="{FF2B5EF4-FFF2-40B4-BE49-F238E27FC236}">
                        <a16:creationId xmlns:a16="http://schemas.microsoft.com/office/drawing/2014/main" id="{7701C2B5-2679-A936-F6C9-95479844CDFA}"/>
                      </a:ext>
                    </a:extLst>
                  </p:cNvPr>
                  <p:cNvPicPr/>
                  <p:nvPr/>
                </p:nvPicPr>
                <p:blipFill>
                  <a:blip r:embed="rId332"/>
                  <a:stretch>
                    <a:fillRect/>
                  </a:stretch>
                </p:blipFill>
                <p:spPr>
                  <a:xfrm>
                    <a:off x="2740104" y="3079856"/>
                    <a:ext cx="32151" cy="10330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3">
                <p14:nvContentPartPr>
                  <p14:cNvPr id="192" name="Ink 191">
                    <a:extLst>
                      <a:ext uri="{FF2B5EF4-FFF2-40B4-BE49-F238E27FC236}">
                        <a16:creationId xmlns:a16="http://schemas.microsoft.com/office/drawing/2014/main" id="{6AD8CA06-676B-191C-E6D1-9C2A6182E5B1}"/>
                      </a:ext>
                    </a:extLst>
                  </p14:cNvPr>
                  <p14:cNvContentPartPr/>
                  <p14:nvPr/>
                </p14:nvContentPartPr>
                <p14:xfrm>
                  <a:off x="2758699" y="3128988"/>
                  <a:ext cx="129600" cy="267120"/>
                </p14:xfrm>
              </p:contentPart>
            </mc:Choice>
            <mc:Fallback xmlns="">
              <p:pic>
                <p:nvPicPr>
                  <p:cNvPr id="192" name="Ink 191">
                    <a:extLst>
                      <a:ext uri="{FF2B5EF4-FFF2-40B4-BE49-F238E27FC236}">
                        <a16:creationId xmlns:a16="http://schemas.microsoft.com/office/drawing/2014/main" id="{6AD8CA06-676B-191C-E6D1-9C2A6182E5B1}"/>
                      </a:ext>
                    </a:extLst>
                  </p:cNvPr>
                  <p:cNvPicPr/>
                  <p:nvPr/>
                </p:nvPicPr>
                <p:blipFill>
                  <a:blip r:embed="rId334"/>
                  <a:stretch>
                    <a:fillRect/>
                  </a:stretch>
                </p:blipFill>
                <p:spPr>
                  <a:xfrm>
                    <a:off x="2752350" y="3122320"/>
                    <a:ext cx="142299" cy="28045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5">
                <p14:nvContentPartPr>
                  <p14:cNvPr id="193" name="Ink 192">
                    <a:extLst>
                      <a:ext uri="{FF2B5EF4-FFF2-40B4-BE49-F238E27FC236}">
                        <a16:creationId xmlns:a16="http://schemas.microsoft.com/office/drawing/2014/main" id="{56CA699C-8990-83ED-FD4E-B566FFCF648B}"/>
                      </a:ext>
                    </a:extLst>
                  </p14:cNvPr>
                  <p14:cNvContentPartPr/>
                  <p14:nvPr/>
                </p14:nvContentPartPr>
                <p14:xfrm>
                  <a:off x="2879299" y="3140508"/>
                  <a:ext cx="183960" cy="95760"/>
                </p14:xfrm>
              </p:contentPart>
            </mc:Choice>
            <mc:Fallback xmlns="">
              <p:pic>
                <p:nvPicPr>
                  <p:cNvPr id="193" name="Ink 192">
                    <a:extLst>
                      <a:ext uri="{FF2B5EF4-FFF2-40B4-BE49-F238E27FC236}">
                        <a16:creationId xmlns:a16="http://schemas.microsoft.com/office/drawing/2014/main" id="{56CA699C-8990-83ED-FD4E-B566FFCF648B}"/>
                      </a:ext>
                    </a:extLst>
                  </p:cNvPr>
                  <p:cNvPicPr/>
                  <p:nvPr/>
                </p:nvPicPr>
                <p:blipFill>
                  <a:blip r:embed="rId336"/>
                  <a:stretch>
                    <a:fillRect/>
                  </a:stretch>
                </p:blipFill>
                <p:spPr>
                  <a:xfrm>
                    <a:off x="2872930" y="3133836"/>
                    <a:ext cx="196699" cy="10910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7">
                <p14:nvContentPartPr>
                  <p14:cNvPr id="194" name="Ink 193">
                    <a:extLst>
                      <a:ext uri="{FF2B5EF4-FFF2-40B4-BE49-F238E27FC236}">
                        <a16:creationId xmlns:a16="http://schemas.microsoft.com/office/drawing/2014/main" id="{537EA13C-C016-1CF4-B18A-6DB371B38C5F}"/>
                      </a:ext>
                    </a:extLst>
                  </p14:cNvPr>
                  <p14:cNvContentPartPr/>
                  <p14:nvPr/>
                </p14:nvContentPartPr>
                <p14:xfrm>
                  <a:off x="3039499" y="3168948"/>
                  <a:ext cx="113760" cy="73800"/>
                </p14:xfrm>
              </p:contentPart>
            </mc:Choice>
            <mc:Fallback xmlns="">
              <p:pic>
                <p:nvPicPr>
                  <p:cNvPr id="194" name="Ink 193">
                    <a:extLst>
                      <a:ext uri="{FF2B5EF4-FFF2-40B4-BE49-F238E27FC236}">
                        <a16:creationId xmlns:a16="http://schemas.microsoft.com/office/drawing/2014/main" id="{537EA13C-C016-1CF4-B18A-6DB371B38C5F}"/>
                      </a:ext>
                    </a:extLst>
                  </p:cNvPr>
                  <p:cNvPicPr/>
                  <p:nvPr/>
                </p:nvPicPr>
                <p:blipFill>
                  <a:blip r:embed="rId338"/>
                  <a:stretch>
                    <a:fillRect/>
                  </a:stretch>
                </p:blipFill>
                <p:spPr>
                  <a:xfrm>
                    <a:off x="3033137" y="3162310"/>
                    <a:ext cx="126483" cy="87076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0E891F7E-9FE0-F21E-B0E6-FC446E7D6A2D}"/>
                </a:ext>
              </a:extLst>
            </p:cNvPr>
            <p:cNvGrpSpPr/>
            <p:nvPr/>
          </p:nvGrpSpPr>
          <p:grpSpPr>
            <a:xfrm>
              <a:off x="3303739" y="3072108"/>
              <a:ext cx="155520" cy="141840"/>
              <a:chOff x="3303739" y="3072108"/>
              <a:chExt cx="155520" cy="141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9">
                <p14:nvContentPartPr>
                  <p14:cNvPr id="195" name="Ink 194">
                    <a:extLst>
                      <a:ext uri="{FF2B5EF4-FFF2-40B4-BE49-F238E27FC236}">
                        <a16:creationId xmlns:a16="http://schemas.microsoft.com/office/drawing/2014/main" id="{DD8E617A-2E03-D497-BBA5-673978BC4731}"/>
                      </a:ext>
                    </a:extLst>
                  </p14:cNvPr>
                  <p14:cNvContentPartPr/>
                  <p14:nvPr/>
                </p14:nvContentPartPr>
                <p14:xfrm>
                  <a:off x="3303739" y="3131148"/>
                  <a:ext cx="155520" cy="15480"/>
                </p14:xfrm>
              </p:contentPart>
            </mc:Choice>
            <mc:Fallback xmlns="">
              <p:pic>
                <p:nvPicPr>
                  <p:cNvPr id="195" name="Ink 194">
                    <a:extLst>
                      <a:ext uri="{FF2B5EF4-FFF2-40B4-BE49-F238E27FC236}">
                        <a16:creationId xmlns:a16="http://schemas.microsoft.com/office/drawing/2014/main" id="{DD8E617A-2E03-D497-BBA5-673978BC4731}"/>
                      </a:ext>
                    </a:extLst>
                  </p:cNvPr>
                  <p:cNvPicPr/>
                  <p:nvPr/>
                </p:nvPicPr>
                <p:blipFill>
                  <a:blip r:embed="rId340"/>
                  <a:stretch>
                    <a:fillRect/>
                  </a:stretch>
                </p:blipFill>
                <p:spPr>
                  <a:xfrm>
                    <a:off x="3297384" y="3124400"/>
                    <a:ext cx="168231" cy="2897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1">
                <p14:nvContentPartPr>
                  <p14:cNvPr id="196" name="Ink 195">
                    <a:extLst>
                      <a:ext uri="{FF2B5EF4-FFF2-40B4-BE49-F238E27FC236}">
                        <a16:creationId xmlns:a16="http://schemas.microsoft.com/office/drawing/2014/main" id="{8A7A30DC-BA1D-D35A-1869-8C421FEA17A7}"/>
                      </a:ext>
                    </a:extLst>
                  </p14:cNvPr>
                  <p14:cNvContentPartPr/>
                  <p14:nvPr/>
                </p14:nvContentPartPr>
                <p14:xfrm>
                  <a:off x="3377179" y="3072108"/>
                  <a:ext cx="3960" cy="141840"/>
                </p14:xfrm>
              </p:contentPart>
            </mc:Choice>
            <mc:Fallback xmlns="">
              <p:pic>
                <p:nvPicPr>
                  <p:cNvPr id="196" name="Ink 195">
                    <a:extLst>
                      <a:ext uri="{FF2B5EF4-FFF2-40B4-BE49-F238E27FC236}">
                        <a16:creationId xmlns:a16="http://schemas.microsoft.com/office/drawing/2014/main" id="{8A7A30DC-BA1D-D35A-1869-8C421FEA17A7}"/>
                      </a:ext>
                    </a:extLst>
                  </p:cNvPr>
                  <p:cNvPicPr/>
                  <p:nvPr/>
                </p:nvPicPr>
                <p:blipFill>
                  <a:blip r:embed="rId342"/>
                  <a:stretch>
                    <a:fillRect/>
                  </a:stretch>
                </p:blipFill>
                <p:spPr>
                  <a:xfrm>
                    <a:off x="3370447" y="3065447"/>
                    <a:ext cx="17424" cy="155162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15D1CEA1-9CD9-E316-8F03-E0891DA6BE53}"/>
                </a:ext>
              </a:extLst>
            </p:cNvPr>
            <p:cNvGrpSpPr/>
            <p:nvPr/>
          </p:nvGrpSpPr>
          <p:grpSpPr>
            <a:xfrm>
              <a:off x="3673099" y="2989668"/>
              <a:ext cx="870480" cy="283320"/>
              <a:chOff x="3673099" y="2989668"/>
              <a:chExt cx="870480" cy="283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43">
                <p14:nvContentPartPr>
                  <p14:cNvPr id="199" name="Ink 198">
                    <a:extLst>
                      <a:ext uri="{FF2B5EF4-FFF2-40B4-BE49-F238E27FC236}">
                        <a16:creationId xmlns:a16="http://schemas.microsoft.com/office/drawing/2014/main" id="{56E949B4-E105-3BE4-9053-8E799362F623}"/>
                      </a:ext>
                    </a:extLst>
                  </p14:cNvPr>
                  <p14:cNvContentPartPr/>
                  <p14:nvPr/>
                </p14:nvContentPartPr>
                <p14:xfrm>
                  <a:off x="3673099" y="2989668"/>
                  <a:ext cx="205200" cy="283320"/>
                </p14:xfrm>
              </p:contentPart>
            </mc:Choice>
            <mc:Fallback xmlns="">
              <p:pic>
                <p:nvPicPr>
                  <p:cNvPr id="199" name="Ink 198">
                    <a:extLst>
                      <a:ext uri="{FF2B5EF4-FFF2-40B4-BE49-F238E27FC236}">
                        <a16:creationId xmlns:a16="http://schemas.microsoft.com/office/drawing/2014/main" id="{56E949B4-E105-3BE4-9053-8E799362F623}"/>
                      </a:ext>
                    </a:extLst>
                  </p:cNvPr>
                  <p:cNvPicPr/>
                  <p:nvPr/>
                </p:nvPicPr>
                <p:blipFill>
                  <a:blip r:embed="rId344"/>
                  <a:stretch>
                    <a:fillRect/>
                  </a:stretch>
                </p:blipFill>
                <p:spPr>
                  <a:xfrm>
                    <a:off x="3666745" y="2983006"/>
                    <a:ext cx="217908" cy="29664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5">
                <p14:nvContentPartPr>
                  <p14:cNvPr id="200" name="Ink 199">
                    <a:extLst>
                      <a:ext uri="{FF2B5EF4-FFF2-40B4-BE49-F238E27FC236}">
                        <a16:creationId xmlns:a16="http://schemas.microsoft.com/office/drawing/2014/main" id="{0ACE1087-4623-A96A-0DC5-0E3DA79BBE65}"/>
                      </a:ext>
                    </a:extLst>
                  </p14:cNvPr>
                  <p14:cNvContentPartPr/>
                  <p14:nvPr/>
                </p14:nvContentPartPr>
                <p14:xfrm>
                  <a:off x="3863179" y="3112428"/>
                  <a:ext cx="143640" cy="14400"/>
                </p14:xfrm>
              </p:contentPart>
            </mc:Choice>
            <mc:Fallback xmlns="">
              <p:pic>
                <p:nvPicPr>
                  <p:cNvPr id="200" name="Ink 199">
                    <a:extLst>
                      <a:ext uri="{FF2B5EF4-FFF2-40B4-BE49-F238E27FC236}">
                        <a16:creationId xmlns:a16="http://schemas.microsoft.com/office/drawing/2014/main" id="{0ACE1087-4623-A96A-0DC5-0E3DA79BBE65}"/>
                      </a:ext>
                    </a:extLst>
                  </p:cNvPr>
                  <p:cNvPicPr/>
                  <p:nvPr/>
                </p:nvPicPr>
                <p:blipFill>
                  <a:blip r:embed="rId346"/>
                  <a:stretch>
                    <a:fillRect/>
                  </a:stretch>
                </p:blipFill>
                <p:spPr>
                  <a:xfrm>
                    <a:off x="3856820" y="3105812"/>
                    <a:ext cx="156358" cy="276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7">
                <p14:nvContentPartPr>
                  <p14:cNvPr id="201" name="Ink 200">
                    <a:extLst>
                      <a:ext uri="{FF2B5EF4-FFF2-40B4-BE49-F238E27FC236}">
                        <a16:creationId xmlns:a16="http://schemas.microsoft.com/office/drawing/2014/main" id="{C2C8280C-1B37-14BF-13D4-E5AC66C7BF6A}"/>
                      </a:ext>
                    </a:extLst>
                  </p14:cNvPr>
                  <p14:cNvContentPartPr/>
                  <p14:nvPr/>
                </p14:nvContentPartPr>
                <p14:xfrm>
                  <a:off x="3938419" y="3079308"/>
                  <a:ext cx="16200" cy="151200"/>
                </p14:xfrm>
              </p:contentPart>
            </mc:Choice>
            <mc:Fallback xmlns="">
              <p:pic>
                <p:nvPicPr>
                  <p:cNvPr id="201" name="Ink 200">
                    <a:extLst>
                      <a:ext uri="{FF2B5EF4-FFF2-40B4-BE49-F238E27FC236}">
                        <a16:creationId xmlns:a16="http://schemas.microsoft.com/office/drawing/2014/main" id="{C2C8280C-1B37-14BF-13D4-E5AC66C7BF6A}"/>
                      </a:ext>
                    </a:extLst>
                  </p:cNvPr>
                  <p:cNvPicPr/>
                  <p:nvPr/>
                </p:nvPicPr>
                <p:blipFill>
                  <a:blip r:embed="rId348"/>
                  <a:stretch>
                    <a:fillRect/>
                  </a:stretch>
                </p:blipFill>
                <p:spPr>
                  <a:xfrm>
                    <a:off x="3932014" y="3072649"/>
                    <a:ext cx="29009" cy="16451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9">
                <p14:nvContentPartPr>
                  <p14:cNvPr id="202" name="Ink 201">
                    <a:extLst>
                      <a:ext uri="{FF2B5EF4-FFF2-40B4-BE49-F238E27FC236}">
                        <a16:creationId xmlns:a16="http://schemas.microsoft.com/office/drawing/2014/main" id="{0D337CD0-FBEB-3CC0-A6B6-7CCA48775B08}"/>
                      </a:ext>
                    </a:extLst>
                  </p14:cNvPr>
                  <p14:cNvContentPartPr/>
                  <p14:nvPr/>
                </p14:nvContentPartPr>
                <p14:xfrm>
                  <a:off x="4020139" y="3159588"/>
                  <a:ext cx="114480" cy="70920"/>
                </p14:xfrm>
              </p:contentPart>
            </mc:Choice>
            <mc:Fallback xmlns="">
              <p:pic>
                <p:nvPicPr>
                  <p:cNvPr id="202" name="Ink 201">
                    <a:extLst>
                      <a:ext uri="{FF2B5EF4-FFF2-40B4-BE49-F238E27FC236}">
                        <a16:creationId xmlns:a16="http://schemas.microsoft.com/office/drawing/2014/main" id="{0D337CD0-FBEB-3CC0-A6B6-7CCA48775B08}"/>
                      </a:ext>
                    </a:extLst>
                  </p:cNvPr>
                  <p:cNvPicPr/>
                  <p:nvPr/>
                </p:nvPicPr>
                <p:blipFill>
                  <a:blip r:embed="rId350"/>
                  <a:stretch>
                    <a:fillRect/>
                  </a:stretch>
                </p:blipFill>
                <p:spPr>
                  <a:xfrm>
                    <a:off x="4013779" y="3152927"/>
                    <a:ext cx="127200" cy="8424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1">
                <p14:nvContentPartPr>
                  <p14:cNvPr id="203" name="Ink 202">
                    <a:extLst>
                      <a:ext uri="{FF2B5EF4-FFF2-40B4-BE49-F238E27FC236}">
                        <a16:creationId xmlns:a16="http://schemas.microsoft.com/office/drawing/2014/main" id="{208F93F9-339F-3893-EB81-917EC552525A}"/>
                      </a:ext>
                    </a:extLst>
                  </p14:cNvPr>
                  <p14:cNvContentPartPr/>
                  <p14:nvPr/>
                </p14:nvContentPartPr>
                <p14:xfrm>
                  <a:off x="4109779" y="3121788"/>
                  <a:ext cx="169920" cy="16920"/>
                </p14:xfrm>
              </p:contentPart>
            </mc:Choice>
            <mc:Fallback xmlns="">
              <p:pic>
                <p:nvPicPr>
                  <p:cNvPr id="203" name="Ink 202">
                    <a:extLst>
                      <a:ext uri="{FF2B5EF4-FFF2-40B4-BE49-F238E27FC236}">
                        <a16:creationId xmlns:a16="http://schemas.microsoft.com/office/drawing/2014/main" id="{208F93F9-339F-3893-EB81-917EC552525A}"/>
                      </a:ext>
                    </a:extLst>
                  </p:cNvPr>
                  <p:cNvPicPr/>
                  <p:nvPr/>
                </p:nvPicPr>
                <p:blipFill>
                  <a:blip r:embed="rId352"/>
                  <a:stretch>
                    <a:fillRect/>
                  </a:stretch>
                </p:blipFill>
                <p:spPr>
                  <a:xfrm>
                    <a:off x="4103416" y="3115099"/>
                    <a:ext cx="182645" cy="3029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3">
                <p14:nvContentPartPr>
                  <p14:cNvPr id="204" name="Ink 203">
                    <a:extLst>
                      <a:ext uri="{FF2B5EF4-FFF2-40B4-BE49-F238E27FC236}">
                        <a16:creationId xmlns:a16="http://schemas.microsoft.com/office/drawing/2014/main" id="{AA43B455-2BCE-04AE-5BEB-A607E6879DE7}"/>
                      </a:ext>
                    </a:extLst>
                  </p14:cNvPr>
                  <p14:cNvContentPartPr/>
                  <p14:nvPr/>
                </p14:nvContentPartPr>
                <p14:xfrm>
                  <a:off x="4204099" y="3107748"/>
                  <a:ext cx="12600" cy="97200"/>
                </p14:xfrm>
              </p:contentPart>
            </mc:Choice>
            <mc:Fallback xmlns="">
              <p:pic>
                <p:nvPicPr>
                  <p:cNvPr id="204" name="Ink 203">
                    <a:extLst>
                      <a:ext uri="{FF2B5EF4-FFF2-40B4-BE49-F238E27FC236}">
                        <a16:creationId xmlns:a16="http://schemas.microsoft.com/office/drawing/2014/main" id="{AA43B455-2BCE-04AE-5BEB-A607E6879DE7}"/>
                      </a:ext>
                    </a:extLst>
                  </p:cNvPr>
                  <p:cNvPicPr/>
                  <p:nvPr/>
                </p:nvPicPr>
                <p:blipFill>
                  <a:blip r:embed="rId354"/>
                  <a:stretch>
                    <a:fillRect/>
                  </a:stretch>
                </p:blipFill>
                <p:spPr>
                  <a:xfrm>
                    <a:off x="4197799" y="3101085"/>
                    <a:ext cx="25200" cy="11052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5">
                <p14:nvContentPartPr>
                  <p14:cNvPr id="205" name="Ink 204">
                    <a:extLst>
                      <a:ext uri="{FF2B5EF4-FFF2-40B4-BE49-F238E27FC236}">
                        <a16:creationId xmlns:a16="http://schemas.microsoft.com/office/drawing/2014/main" id="{5F666657-D4DB-6AA5-CDBA-05C48E9562C4}"/>
                      </a:ext>
                    </a:extLst>
                  </p14:cNvPr>
                  <p14:cNvContentPartPr/>
                  <p14:nvPr/>
                </p14:nvContentPartPr>
                <p14:xfrm>
                  <a:off x="4249459" y="3074628"/>
                  <a:ext cx="98280" cy="12240"/>
                </p14:xfrm>
              </p:contentPart>
            </mc:Choice>
            <mc:Fallback xmlns="">
              <p:pic>
                <p:nvPicPr>
                  <p:cNvPr id="205" name="Ink 204">
                    <a:extLst>
                      <a:ext uri="{FF2B5EF4-FFF2-40B4-BE49-F238E27FC236}">
                        <a16:creationId xmlns:a16="http://schemas.microsoft.com/office/drawing/2014/main" id="{5F666657-D4DB-6AA5-CDBA-05C48E9562C4}"/>
                      </a:ext>
                    </a:extLst>
                  </p:cNvPr>
                  <p:cNvPicPr/>
                  <p:nvPr/>
                </p:nvPicPr>
                <p:blipFill>
                  <a:blip r:embed="rId356"/>
                  <a:stretch>
                    <a:fillRect/>
                  </a:stretch>
                </p:blipFill>
                <p:spPr>
                  <a:xfrm>
                    <a:off x="4243106" y="3067916"/>
                    <a:ext cx="110985" cy="2566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7">
                <p14:nvContentPartPr>
                  <p14:cNvPr id="206" name="Ink 205">
                    <a:extLst>
                      <a:ext uri="{FF2B5EF4-FFF2-40B4-BE49-F238E27FC236}">
                        <a16:creationId xmlns:a16="http://schemas.microsoft.com/office/drawing/2014/main" id="{71611D81-C703-B651-527E-A7CF884B410B}"/>
                      </a:ext>
                    </a:extLst>
                  </p14:cNvPr>
                  <p14:cNvContentPartPr/>
                  <p14:nvPr/>
                </p14:nvContentPartPr>
                <p14:xfrm>
                  <a:off x="4273939" y="3140508"/>
                  <a:ext cx="21240" cy="75960"/>
                </p14:xfrm>
              </p:contentPart>
            </mc:Choice>
            <mc:Fallback xmlns="">
              <p:pic>
                <p:nvPicPr>
                  <p:cNvPr id="206" name="Ink 205">
                    <a:extLst>
                      <a:ext uri="{FF2B5EF4-FFF2-40B4-BE49-F238E27FC236}">
                        <a16:creationId xmlns:a16="http://schemas.microsoft.com/office/drawing/2014/main" id="{71611D81-C703-B651-527E-A7CF884B410B}"/>
                      </a:ext>
                    </a:extLst>
                  </p:cNvPr>
                  <p:cNvPicPr/>
                  <p:nvPr/>
                </p:nvPicPr>
                <p:blipFill>
                  <a:blip r:embed="rId358"/>
                  <a:stretch>
                    <a:fillRect/>
                  </a:stretch>
                </p:blipFill>
                <p:spPr>
                  <a:xfrm>
                    <a:off x="4267604" y="3133817"/>
                    <a:ext cx="33909" cy="8934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9">
                <p14:nvContentPartPr>
                  <p14:cNvPr id="207" name="Ink 206">
                    <a:extLst>
                      <a:ext uri="{FF2B5EF4-FFF2-40B4-BE49-F238E27FC236}">
                        <a16:creationId xmlns:a16="http://schemas.microsoft.com/office/drawing/2014/main" id="{46D7A16C-FEDD-081E-DED9-B56A58079D89}"/>
                      </a:ext>
                    </a:extLst>
                  </p14:cNvPr>
                  <p14:cNvContentPartPr/>
                  <p14:nvPr/>
                </p14:nvContentPartPr>
                <p14:xfrm>
                  <a:off x="4321099" y="3168948"/>
                  <a:ext cx="61560" cy="56880"/>
                </p14:xfrm>
              </p:contentPart>
            </mc:Choice>
            <mc:Fallback xmlns="">
              <p:pic>
                <p:nvPicPr>
                  <p:cNvPr id="207" name="Ink 206">
                    <a:extLst>
                      <a:ext uri="{FF2B5EF4-FFF2-40B4-BE49-F238E27FC236}">
                        <a16:creationId xmlns:a16="http://schemas.microsoft.com/office/drawing/2014/main" id="{46D7A16C-FEDD-081E-DED9-B56A58079D89}"/>
                      </a:ext>
                    </a:extLst>
                  </p:cNvPr>
                  <p:cNvPicPr/>
                  <p:nvPr/>
                </p:nvPicPr>
                <p:blipFill>
                  <a:blip r:embed="rId360"/>
                  <a:stretch>
                    <a:fillRect/>
                  </a:stretch>
                </p:blipFill>
                <p:spPr>
                  <a:xfrm>
                    <a:off x="4314718" y="3162279"/>
                    <a:ext cx="74322" cy="702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1">
                <p14:nvContentPartPr>
                  <p14:cNvPr id="208" name="Ink 207">
                    <a:extLst>
                      <a:ext uri="{FF2B5EF4-FFF2-40B4-BE49-F238E27FC236}">
                        <a16:creationId xmlns:a16="http://schemas.microsoft.com/office/drawing/2014/main" id="{993732B4-96FC-29EE-5636-336656620AB3}"/>
                      </a:ext>
                    </a:extLst>
                  </p14:cNvPr>
                  <p14:cNvContentPartPr/>
                  <p14:nvPr/>
                </p14:nvContentPartPr>
                <p14:xfrm>
                  <a:off x="4425859" y="3145908"/>
                  <a:ext cx="117720" cy="63720"/>
                </p14:xfrm>
              </p:contentPart>
            </mc:Choice>
            <mc:Fallback xmlns="">
              <p:pic>
                <p:nvPicPr>
                  <p:cNvPr id="208" name="Ink 207">
                    <a:extLst>
                      <a:ext uri="{FF2B5EF4-FFF2-40B4-BE49-F238E27FC236}">
                        <a16:creationId xmlns:a16="http://schemas.microsoft.com/office/drawing/2014/main" id="{993732B4-96FC-29EE-5636-336656620AB3}"/>
                      </a:ext>
                    </a:extLst>
                  </p:cNvPr>
                  <p:cNvPicPr/>
                  <p:nvPr/>
                </p:nvPicPr>
                <p:blipFill>
                  <a:blip r:embed="rId362"/>
                  <a:stretch>
                    <a:fillRect/>
                  </a:stretch>
                </p:blipFill>
                <p:spPr>
                  <a:xfrm>
                    <a:off x="4419486" y="3139221"/>
                    <a:ext cx="130467" cy="77093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A12BDB99-5B79-2E1A-3B29-240537D50C33}"/>
                </a:ext>
              </a:extLst>
            </p:cNvPr>
            <p:cNvGrpSpPr/>
            <p:nvPr/>
          </p:nvGrpSpPr>
          <p:grpSpPr>
            <a:xfrm>
              <a:off x="2466019" y="3463788"/>
              <a:ext cx="543600" cy="270000"/>
              <a:chOff x="2466019" y="3463788"/>
              <a:chExt cx="543600" cy="270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3">
                <p14:nvContentPartPr>
                  <p14:cNvPr id="222" name="Ink 221">
                    <a:extLst>
                      <a:ext uri="{FF2B5EF4-FFF2-40B4-BE49-F238E27FC236}">
                        <a16:creationId xmlns:a16="http://schemas.microsoft.com/office/drawing/2014/main" id="{2D8F1D8B-EFDF-B61F-0C25-5613CA4D70A6}"/>
                      </a:ext>
                    </a:extLst>
                  </p14:cNvPr>
                  <p14:cNvContentPartPr/>
                  <p14:nvPr/>
                </p14:nvContentPartPr>
                <p14:xfrm>
                  <a:off x="2466019" y="3510948"/>
                  <a:ext cx="154080" cy="190080"/>
                </p14:xfrm>
              </p:contentPart>
            </mc:Choice>
            <mc:Fallback xmlns="">
              <p:pic>
                <p:nvPicPr>
                  <p:cNvPr id="222" name="Ink 221">
                    <a:extLst>
                      <a:ext uri="{FF2B5EF4-FFF2-40B4-BE49-F238E27FC236}">
                        <a16:creationId xmlns:a16="http://schemas.microsoft.com/office/drawing/2014/main" id="{2D8F1D8B-EFDF-B61F-0C25-5613CA4D70A6}"/>
                      </a:ext>
                    </a:extLst>
                  </p:cNvPr>
                  <p:cNvPicPr/>
                  <p:nvPr/>
                </p:nvPicPr>
                <p:blipFill>
                  <a:blip r:embed="rId364"/>
                  <a:stretch>
                    <a:fillRect/>
                  </a:stretch>
                </p:blipFill>
                <p:spPr>
                  <a:xfrm>
                    <a:off x="2459661" y="3504272"/>
                    <a:ext cx="166795" cy="20343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5">
                <p14:nvContentPartPr>
                  <p14:cNvPr id="223" name="Ink 222">
                    <a:extLst>
                      <a:ext uri="{FF2B5EF4-FFF2-40B4-BE49-F238E27FC236}">
                        <a16:creationId xmlns:a16="http://schemas.microsoft.com/office/drawing/2014/main" id="{880DB448-A3EE-0D67-34C9-544FB130AA0D}"/>
                      </a:ext>
                    </a:extLst>
                  </p14:cNvPr>
                  <p14:cNvContentPartPr/>
                  <p14:nvPr/>
                </p14:nvContentPartPr>
                <p14:xfrm>
                  <a:off x="2657179" y="3463788"/>
                  <a:ext cx="78840" cy="243360"/>
                </p14:xfrm>
              </p:contentPart>
            </mc:Choice>
            <mc:Fallback xmlns="">
              <p:pic>
                <p:nvPicPr>
                  <p:cNvPr id="223" name="Ink 222">
                    <a:extLst>
                      <a:ext uri="{FF2B5EF4-FFF2-40B4-BE49-F238E27FC236}">
                        <a16:creationId xmlns:a16="http://schemas.microsoft.com/office/drawing/2014/main" id="{880DB448-A3EE-0D67-34C9-544FB130AA0D}"/>
                      </a:ext>
                    </a:extLst>
                  </p:cNvPr>
                  <p:cNvPicPr/>
                  <p:nvPr/>
                </p:nvPicPr>
                <p:blipFill>
                  <a:blip r:embed="rId366"/>
                  <a:stretch>
                    <a:fillRect/>
                  </a:stretch>
                </p:blipFill>
                <p:spPr>
                  <a:xfrm>
                    <a:off x="2650827" y="3457115"/>
                    <a:ext cx="91544" cy="25670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7">
                <p14:nvContentPartPr>
                  <p14:cNvPr id="224" name="Ink 223">
                    <a:extLst>
                      <a:ext uri="{FF2B5EF4-FFF2-40B4-BE49-F238E27FC236}">
                        <a16:creationId xmlns:a16="http://schemas.microsoft.com/office/drawing/2014/main" id="{DF9ADF26-4F84-6B1F-E993-5A8E8F2C86D6}"/>
                      </a:ext>
                    </a:extLst>
                  </p14:cNvPr>
                  <p14:cNvContentPartPr/>
                  <p14:nvPr/>
                </p14:nvContentPartPr>
                <p14:xfrm>
                  <a:off x="2777779" y="3510948"/>
                  <a:ext cx="101520" cy="207000"/>
                </p14:xfrm>
              </p:contentPart>
            </mc:Choice>
            <mc:Fallback xmlns="">
              <p:pic>
                <p:nvPicPr>
                  <p:cNvPr id="224" name="Ink 223">
                    <a:extLst>
                      <a:ext uri="{FF2B5EF4-FFF2-40B4-BE49-F238E27FC236}">
                        <a16:creationId xmlns:a16="http://schemas.microsoft.com/office/drawing/2014/main" id="{DF9ADF26-4F84-6B1F-E993-5A8E8F2C86D6}"/>
                      </a:ext>
                    </a:extLst>
                  </p:cNvPr>
                  <p:cNvPicPr/>
                  <p:nvPr/>
                </p:nvPicPr>
                <p:blipFill>
                  <a:blip r:embed="rId368"/>
                  <a:stretch>
                    <a:fillRect/>
                  </a:stretch>
                </p:blipFill>
                <p:spPr>
                  <a:xfrm>
                    <a:off x="2771411" y="3504283"/>
                    <a:ext cx="114257" cy="22033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9">
                <p14:nvContentPartPr>
                  <p14:cNvPr id="225" name="Ink 224">
                    <a:extLst>
                      <a:ext uri="{FF2B5EF4-FFF2-40B4-BE49-F238E27FC236}">
                        <a16:creationId xmlns:a16="http://schemas.microsoft.com/office/drawing/2014/main" id="{33625538-5166-6A23-9774-5FBE8B79E003}"/>
                      </a:ext>
                    </a:extLst>
                  </p14:cNvPr>
                  <p14:cNvContentPartPr/>
                  <p14:nvPr/>
                </p14:nvContentPartPr>
                <p14:xfrm>
                  <a:off x="2919259" y="3558108"/>
                  <a:ext cx="90360" cy="175680"/>
                </p14:xfrm>
              </p:contentPart>
            </mc:Choice>
            <mc:Fallback xmlns="">
              <p:pic>
                <p:nvPicPr>
                  <p:cNvPr id="225" name="Ink 224">
                    <a:extLst>
                      <a:ext uri="{FF2B5EF4-FFF2-40B4-BE49-F238E27FC236}">
                        <a16:creationId xmlns:a16="http://schemas.microsoft.com/office/drawing/2014/main" id="{33625538-5166-6A23-9774-5FBE8B79E003}"/>
                      </a:ext>
                    </a:extLst>
                  </p:cNvPr>
                  <p:cNvPicPr/>
                  <p:nvPr/>
                </p:nvPicPr>
                <p:blipFill>
                  <a:blip r:embed="rId370"/>
                  <a:stretch>
                    <a:fillRect/>
                  </a:stretch>
                </p:blipFill>
                <p:spPr>
                  <a:xfrm>
                    <a:off x="2912911" y="3551442"/>
                    <a:ext cx="103055" cy="189013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D7BD455A-578B-BF25-93E8-1DB0EC68D4DD}"/>
                </a:ext>
              </a:extLst>
            </p:cNvPr>
            <p:cNvGrpSpPr/>
            <p:nvPr/>
          </p:nvGrpSpPr>
          <p:grpSpPr>
            <a:xfrm>
              <a:off x="3955699" y="3414468"/>
              <a:ext cx="469440" cy="289440"/>
              <a:chOff x="3955699" y="3414468"/>
              <a:chExt cx="469440" cy="289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71">
                <p14:nvContentPartPr>
                  <p14:cNvPr id="226" name="Ink 225">
                    <a:extLst>
                      <a:ext uri="{FF2B5EF4-FFF2-40B4-BE49-F238E27FC236}">
                        <a16:creationId xmlns:a16="http://schemas.microsoft.com/office/drawing/2014/main" id="{CEFAFADC-3F4C-5E29-6EF4-776B98367390}"/>
                      </a:ext>
                    </a:extLst>
                  </p14:cNvPr>
                  <p14:cNvContentPartPr/>
                  <p14:nvPr/>
                </p14:nvContentPartPr>
                <p14:xfrm>
                  <a:off x="3955699" y="3464508"/>
                  <a:ext cx="100800" cy="193320"/>
                </p14:xfrm>
              </p:contentPart>
            </mc:Choice>
            <mc:Fallback xmlns="">
              <p:pic>
                <p:nvPicPr>
                  <p:cNvPr id="226" name="Ink 225">
                    <a:extLst>
                      <a:ext uri="{FF2B5EF4-FFF2-40B4-BE49-F238E27FC236}">
                        <a16:creationId xmlns:a16="http://schemas.microsoft.com/office/drawing/2014/main" id="{CEFAFADC-3F4C-5E29-6EF4-776B98367390}"/>
                      </a:ext>
                    </a:extLst>
                  </p:cNvPr>
                  <p:cNvPicPr/>
                  <p:nvPr/>
                </p:nvPicPr>
                <p:blipFill>
                  <a:blip r:embed="rId372"/>
                  <a:stretch>
                    <a:fillRect/>
                  </a:stretch>
                </p:blipFill>
                <p:spPr>
                  <a:xfrm>
                    <a:off x="3949329" y="3457842"/>
                    <a:ext cx="113541" cy="20665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3">
                <p14:nvContentPartPr>
                  <p14:cNvPr id="227" name="Ink 226">
                    <a:extLst>
                      <a:ext uri="{FF2B5EF4-FFF2-40B4-BE49-F238E27FC236}">
                        <a16:creationId xmlns:a16="http://schemas.microsoft.com/office/drawing/2014/main" id="{2B3BF4E2-11AD-A82C-0FB1-6E7BA791F0E4}"/>
                      </a:ext>
                    </a:extLst>
                  </p14:cNvPr>
                  <p14:cNvContentPartPr/>
                  <p14:nvPr/>
                </p14:nvContentPartPr>
                <p14:xfrm>
                  <a:off x="4118419" y="3414468"/>
                  <a:ext cx="91080" cy="253080"/>
                </p14:xfrm>
              </p:contentPart>
            </mc:Choice>
            <mc:Fallback xmlns="">
              <p:pic>
                <p:nvPicPr>
                  <p:cNvPr id="227" name="Ink 226">
                    <a:extLst>
                      <a:ext uri="{FF2B5EF4-FFF2-40B4-BE49-F238E27FC236}">
                        <a16:creationId xmlns:a16="http://schemas.microsoft.com/office/drawing/2014/main" id="{2B3BF4E2-11AD-A82C-0FB1-6E7BA791F0E4}"/>
                      </a:ext>
                    </a:extLst>
                  </p:cNvPr>
                  <p:cNvPicPr/>
                  <p:nvPr/>
                </p:nvPicPr>
                <p:blipFill>
                  <a:blip r:embed="rId374"/>
                  <a:stretch>
                    <a:fillRect/>
                  </a:stretch>
                </p:blipFill>
                <p:spPr>
                  <a:xfrm>
                    <a:off x="4112073" y="3407798"/>
                    <a:ext cx="103771" cy="26642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5">
                <p14:nvContentPartPr>
                  <p14:cNvPr id="228" name="Ink 227">
                    <a:extLst>
                      <a:ext uri="{FF2B5EF4-FFF2-40B4-BE49-F238E27FC236}">
                        <a16:creationId xmlns:a16="http://schemas.microsoft.com/office/drawing/2014/main" id="{E794BBCE-4F1A-3C80-6121-6152BB6ABC9B}"/>
                      </a:ext>
                    </a:extLst>
                  </p14:cNvPr>
                  <p14:cNvContentPartPr/>
                  <p14:nvPr/>
                </p14:nvContentPartPr>
                <p14:xfrm>
                  <a:off x="4224979" y="3517068"/>
                  <a:ext cx="66600" cy="142560"/>
                </p14:xfrm>
              </p:contentPart>
            </mc:Choice>
            <mc:Fallback xmlns="">
              <p:pic>
                <p:nvPicPr>
                  <p:cNvPr id="228" name="Ink 227">
                    <a:extLst>
                      <a:ext uri="{FF2B5EF4-FFF2-40B4-BE49-F238E27FC236}">
                        <a16:creationId xmlns:a16="http://schemas.microsoft.com/office/drawing/2014/main" id="{E794BBCE-4F1A-3C80-6121-6152BB6ABC9B}"/>
                      </a:ext>
                    </a:extLst>
                  </p:cNvPr>
                  <p:cNvPicPr/>
                  <p:nvPr/>
                </p:nvPicPr>
                <p:blipFill>
                  <a:blip r:embed="rId376"/>
                  <a:stretch>
                    <a:fillRect/>
                  </a:stretch>
                </p:blipFill>
                <p:spPr>
                  <a:xfrm>
                    <a:off x="4218618" y="3510410"/>
                    <a:ext cx="79321" cy="1558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7">
                <p14:nvContentPartPr>
                  <p14:cNvPr id="229" name="Ink 228">
                    <a:extLst>
                      <a:ext uri="{FF2B5EF4-FFF2-40B4-BE49-F238E27FC236}">
                        <a16:creationId xmlns:a16="http://schemas.microsoft.com/office/drawing/2014/main" id="{32508980-6A7A-CF0C-CEA9-B746DCF45E20}"/>
                      </a:ext>
                    </a:extLst>
                  </p14:cNvPr>
                  <p14:cNvContentPartPr/>
                  <p14:nvPr/>
                </p14:nvContentPartPr>
                <p14:xfrm>
                  <a:off x="4336939" y="3499428"/>
                  <a:ext cx="88200" cy="204480"/>
                </p14:xfrm>
              </p:contentPart>
            </mc:Choice>
            <mc:Fallback xmlns="">
              <p:pic>
                <p:nvPicPr>
                  <p:cNvPr id="229" name="Ink 228">
                    <a:extLst>
                      <a:ext uri="{FF2B5EF4-FFF2-40B4-BE49-F238E27FC236}">
                        <a16:creationId xmlns:a16="http://schemas.microsoft.com/office/drawing/2014/main" id="{32508980-6A7A-CF0C-CEA9-B746DCF45E20}"/>
                      </a:ext>
                    </a:extLst>
                  </p:cNvPr>
                  <p:cNvPicPr/>
                  <p:nvPr/>
                </p:nvPicPr>
                <p:blipFill>
                  <a:blip r:embed="rId378"/>
                  <a:stretch>
                    <a:fillRect/>
                  </a:stretch>
                </p:blipFill>
                <p:spPr>
                  <a:xfrm>
                    <a:off x="4330586" y="3492769"/>
                    <a:ext cx="100907" cy="217799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23D7A489-CA98-6502-FED8-7DB5378C2A45}"/>
                    </a:ext>
                  </a:extLst>
                </p14:cNvPr>
                <p14:cNvContentPartPr/>
                <p14:nvPr/>
              </p14:nvContentPartPr>
              <p14:xfrm>
                <a:off x="5037859" y="3553428"/>
                <a:ext cx="87120" cy="129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23D7A489-CA98-6502-FED8-7DB5378C2A45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5031475" y="3546752"/>
                  <a:ext cx="99888" cy="263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E4015C0E-3074-C249-F539-76F0F68AA6CA}"/>
                    </a:ext>
                  </a:extLst>
                </p14:cNvPr>
                <p14:cNvContentPartPr/>
                <p14:nvPr/>
              </p14:nvContentPartPr>
              <p14:xfrm>
                <a:off x="5030659" y="3639828"/>
                <a:ext cx="102600" cy="82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E4015C0E-3074-C249-F539-76F0F68AA6CA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5024293" y="3633430"/>
                  <a:ext cx="115331" cy="21076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BBEACF4A-15F2-7A39-48D5-0A784814A740}"/>
                </a:ext>
              </a:extLst>
            </p:cNvPr>
            <p:cNvGrpSpPr/>
            <p:nvPr/>
          </p:nvGrpSpPr>
          <p:grpSpPr>
            <a:xfrm>
              <a:off x="3396619" y="3558108"/>
              <a:ext cx="169920" cy="115920"/>
              <a:chOff x="3396619" y="3558108"/>
              <a:chExt cx="169920" cy="115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83">
                <p14:nvContentPartPr>
                  <p14:cNvPr id="235" name="Ink 234">
                    <a:extLst>
                      <a:ext uri="{FF2B5EF4-FFF2-40B4-BE49-F238E27FC236}">
                        <a16:creationId xmlns:a16="http://schemas.microsoft.com/office/drawing/2014/main" id="{6DCD6B2A-7949-D848-5806-6CCF4B00DDF2}"/>
                      </a:ext>
                    </a:extLst>
                  </p14:cNvPr>
                  <p14:cNvContentPartPr/>
                  <p14:nvPr/>
                </p14:nvContentPartPr>
                <p14:xfrm>
                  <a:off x="3396619" y="3565308"/>
                  <a:ext cx="169920" cy="57600"/>
                </p14:xfrm>
              </p:contentPart>
            </mc:Choice>
            <mc:Fallback xmlns="">
              <p:pic>
                <p:nvPicPr>
                  <p:cNvPr id="235" name="Ink 234">
                    <a:extLst>
                      <a:ext uri="{FF2B5EF4-FFF2-40B4-BE49-F238E27FC236}">
                        <a16:creationId xmlns:a16="http://schemas.microsoft.com/office/drawing/2014/main" id="{6DCD6B2A-7949-D848-5806-6CCF4B00DDF2}"/>
                      </a:ext>
                    </a:extLst>
                  </p:cNvPr>
                  <p:cNvPicPr/>
                  <p:nvPr/>
                </p:nvPicPr>
                <p:blipFill>
                  <a:blip r:embed="rId384"/>
                  <a:stretch>
                    <a:fillRect/>
                  </a:stretch>
                </p:blipFill>
                <p:spPr>
                  <a:xfrm>
                    <a:off x="3390256" y="3558647"/>
                    <a:ext cx="182645" cy="709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5">
                <p14:nvContentPartPr>
                  <p14:cNvPr id="236" name="Ink 235">
                    <a:extLst>
                      <a:ext uri="{FF2B5EF4-FFF2-40B4-BE49-F238E27FC236}">
                        <a16:creationId xmlns:a16="http://schemas.microsoft.com/office/drawing/2014/main" id="{C38EEC72-2729-FBBC-F34B-6AF1B0459892}"/>
                      </a:ext>
                    </a:extLst>
                  </p14:cNvPr>
                  <p14:cNvContentPartPr/>
                  <p14:nvPr/>
                </p14:nvContentPartPr>
                <p14:xfrm>
                  <a:off x="3464299" y="3558108"/>
                  <a:ext cx="16200" cy="115920"/>
                </p14:xfrm>
              </p:contentPart>
            </mc:Choice>
            <mc:Fallback xmlns="">
              <p:pic>
                <p:nvPicPr>
                  <p:cNvPr id="236" name="Ink 235">
                    <a:extLst>
                      <a:ext uri="{FF2B5EF4-FFF2-40B4-BE49-F238E27FC236}">
                        <a16:creationId xmlns:a16="http://schemas.microsoft.com/office/drawing/2014/main" id="{C38EEC72-2729-FBBC-F34B-6AF1B0459892}"/>
                      </a:ext>
                    </a:extLst>
                  </p:cNvPr>
                  <p:cNvPicPr/>
                  <p:nvPr/>
                </p:nvPicPr>
                <p:blipFill>
                  <a:blip r:embed="rId386"/>
                  <a:stretch>
                    <a:fillRect/>
                  </a:stretch>
                </p:blipFill>
                <p:spPr>
                  <a:xfrm>
                    <a:off x="3458040" y="3551450"/>
                    <a:ext cx="28718" cy="129235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43" name="Group 242">
              <a:extLst>
                <a:ext uri="{FF2B5EF4-FFF2-40B4-BE49-F238E27FC236}">
                  <a16:creationId xmlns:a16="http://schemas.microsoft.com/office/drawing/2014/main" id="{87B95E1D-6AFD-4E93-6634-191E1CF22995}"/>
                </a:ext>
              </a:extLst>
            </p:cNvPr>
            <p:cNvGrpSpPr/>
            <p:nvPr/>
          </p:nvGrpSpPr>
          <p:grpSpPr>
            <a:xfrm>
              <a:off x="5441419" y="3423828"/>
              <a:ext cx="877680" cy="460800"/>
              <a:chOff x="5441419" y="3423828"/>
              <a:chExt cx="877680" cy="460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87">
                <p14:nvContentPartPr>
                  <p14:cNvPr id="234" name="Ink 233">
                    <a:extLst>
                      <a:ext uri="{FF2B5EF4-FFF2-40B4-BE49-F238E27FC236}">
                        <a16:creationId xmlns:a16="http://schemas.microsoft.com/office/drawing/2014/main" id="{6478694D-5C7D-EC5E-39FE-53E982FF5295}"/>
                      </a:ext>
                    </a:extLst>
                  </p14:cNvPr>
                  <p14:cNvContentPartPr/>
                  <p14:nvPr/>
                </p14:nvContentPartPr>
                <p14:xfrm>
                  <a:off x="5441419" y="3480348"/>
                  <a:ext cx="117360" cy="176400"/>
                </p14:xfrm>
              </p:contentPart>
            </mc:Choice>
            <mc:Fallback xmlns="">
              <p:pic>
                <p:nvPicPr>
                  <p:cNvPr id="234" name="Ink 233">
                    <a:extLst>
                      <a:ext uri="{FF2B5EF4-FFF2-40B4-BE49-F238E27FC236}">
                        <a16:creationId xmlns:a16="http://schemas.microsoft.com/office/drawing/2014/main" id="{6478694D-5C7D-EC5E-39FE-53E982FF5295}"/>
                      </a:ext>
                    </a:extLst>
                  </p:cNvPr>
                  <p:cNvPicPr/>
                  <p:nvPr/>
                </p:nvPicPr>
                <p:blipFill>
                  <a:blip r:embed="rId388"/>
                  <a:stretch>
                    <a:fillRect/>
                  </a:stretch>
                </p:blipFill>
                <p:spPr>
                  <a:xfrm>
                    <a:off x="5435065" y="3473684"/>
                    <a:ext cx="130068" cy="18972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9">
                <p14:nvContentPartPr>
                  <p14:cNvPr id="238" name="Ink 237">
                    <a:extLst>
                      <a:ext uri="{FF2B5EF4-FFF2-40B4-BE49-F238E27FC236}">
                        <a16:creationId xmlns:a16="http://schemas.microsoft.com/office/drawing/2014/main" id="{A930761D-B88A-1636-4382-673B9DD133B6}"/>
                      </a:ext>
                    </a:extLst>
                  </p14:cNvPr>
                  <p14:cNvContentPartPr/>
                  <p14:nvPr/>
                </p14:nvContentPartPr>
                <p14:xfrm>
                  <a:off x="5650939" y="3427428"/>
                  <a:ext cx="35640" cy="221040"/>
                </p14:xfrm>
              </p:contentPart>
            </mc:Choice>
            <mc:Fallback xmlns="">
              <p:pic>
                <p:nvPicPr>
                  <p:cNvPr id="238" name="Ink 237">
                    <a:extLst>
                      <a:ext uri="{FF2B5EF4-FFF2-40B4-BE49-F238E27FC236}">
                        <a16:creationId xmlns:a16="http://schemas.microsoft.com/office/drawing/2014/main" id="{A930761D-B88A-1636-4382-673B9DD133B6}"/>
                      </a:ext>
                    </a:extLst>
                  </p:cNvPr>
                  <p:cNvPicPr/>
                  <p:nvPr/>
                </p:nvPicPr>
                <p:blipFill>
                  <a:blip r:embed="rId390"/>
                  <a:stretch>
                    <a:fillRect/>
                  </a:stretch>
                </p:blipFill>
                <p:spPr>
                  <a:xfrm>
                    <a:off x="5644561" y="3420765"/>
                    <a:ext cx="48395" cy="23436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1">
                <p14:nvContentPartPr>
                  <p14:cNvPr id="239" name="Ink 238">
                    <a:extLst>
                      <a:ext uri="{FF2B5EF4-FFF2-40B4-BE49-F238E27FC236}">
                        <a16:creationId xmlns:a16="http://schemas.microsoft.com/office/drawing/2014/main" id="{38580E06-371A-3836-FA4B-3E17260F5BE5}"/>
                      </a:ext>
                    </a:extLst>
                  </p14:cNvPr>
                  <p14:cNvContentPartPr/>
                  <p14:nvPr/>
                </p14:nvContentPartPr>
                <p14:xfrm>
                  <a:off x="5752459" y="3423828"/>
                  <a:ext cx="157680" cy="234000"/>
                </p14:xfrm>
              </p:contentPart>
            </mc:Choice>
            <mc:Fallback xmlns="">
              <p:pic>
                <p:nvPicPr>
                  <p:cNvPr id="239" name="Ink 238">
                    <a:extLst>
                      <a:ext uri="{FF2B5EF4-FFF2-40B4-BE49-F238E27FC236}">
                        <a16:creationId xmlns:a16="http://schemas.microsoft.com/office/drawing/2014/main" id="{38580E06-371A-3836-FA4B-3E17260F5BE5}"/>
                      </a:ext>
                    </a:extLst>
                  </p:cNvPr>
                  <p:cNvPicPr/>
                  <p:nvPr/>
                </p:nvPicPr>
                <p:blipFill>
                  <a:blip r:embed="rId392"/>
                  <a:stretch>
                    <a:fillRect/>
                  </a:stretch>
                </p:blipFill>
                <p:spPr>
                  <a:xfrm>
                    <a:off x="5746107" y="3417154"/>
                    <a:ext cx="170384" cy="24734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3">
                <p14:nvContentPartPr>
                  <p14:cNvPr id="240" name="Ink 239">
                    <a:extLst>
                      <a:ext uri="{FF2B5EF4-FFF2-40B4-BE49-F238E27FC236}">
                        <a16:creationId xmlns:a16="http://schemas.microsoft.com/office/drawing/2014/main" id="{EE09F434-86F5-0006-DC11-6A938F6ED2D4}"/>
                      </a:ext>
                    </a:extLst>
                  </p14:cNvPr>
                  <p14:cNvContentPartPr/>
                  <p14:nvPr/>
                </p14:nvContentPartPr>
                <p14:xfrm>
                  <a:off x="5861539" y="3489708"/>
                  <a:ext cx="186840" cy="394920"/>
                </p14:xfrm>
              </p:contentPart>
            </mc:Choice>
            <mc:Fallback xmlns="">
              <p:pic>
                <p:nvPicPr>
                  <p:cNvPr id="240" name="Ink 239">
                    <a:extLst>
                      <a:ext uri="{FF2B5EF4-FFF2-40B4-BE49-F238E27FC236}">
                        <a16:creationId xmlns:a16="http://schemas.microsoft.com/office/drawing/2014/main" id="{EE09F434-86F5-0006-DC11-6A938F6ED2D4}"/>
                      </a:ext>
                    </a:extLst>
                  </p:cNvPr>
                  <p:cNvPicPr/>
                  <p:nvPr/>
                </p:nvPicPr>
                <p:blipFill>
                  <a:blip r:embed="rId394"/>
                  <a:stretch>
                    <a:fillRect/>
                  </a:stretch>
                </p:blipFill>
                <p:spPr>
                  <a:xfrm>
                    <a:off x="5855174" y="3483041"/>
                    <a:ext cx="199571" cy="40825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5">
                <p14:nvContentPartPr>
                  <p14:cNvPr id="241" name="Ink 240">
                    <a:extLst>
                      <a:ext uri="{FF2B5EF4-FFF2-40B4-BE49-F238E27FC236}">
                        <a16:creationId xmlns:a16="http://schemas.microsoft.com/office/drawing/2014/main" id="{B8755FE5-D793-1DD1-73AA-A96A24D3C1F0}"/>
                      </a:ext>
                    </a:extLst>
                  </p14:cNvPr>
                  <p14:cNvContentPartPr/>
                  <p14:nvPr/>
                </p14:nvContentPartPr>
                <p14:xfrm>
                  <a:off x="6086539" y="3536868"/>
                  <a:ext cx="112320" cy="113760"/>
                </p14:xfrm>
              </p:contentPart>
            </mc:Choice>
            <mc:Fallback xmlns="">
              <p:pic>
                <p:nvPicPr>
                  <p:cNvPr id="241" name="Ink 240">
                    <a:extLst>
                      <a:ext uri="{FF2B5EF4-FFF2-40B4-BE49-F238E27FC236}">
                        <a16:creationId xmlns:a16="http://schemas.microsoft.com/office/drawing/2014/main" id="{B8755FE5-D793-1DD1-73AA-A96A24D3C1F0}"/>
                      </a:ext>
                    </a:extLst>
                  </p:cNvPr>
                  <p:cNvPicPr/>
                  <p:nvPr/>
                </p:nvPicPr>
                <p:blipFill>
                  <a:blip r:embed="rId396"/>
                  <a:stretch>
                    <a:fillRect/>
                  </a:stretch>
                </p:blipFill>
                <p:spPr>
                  <a:xfrm>
                    <a:off x="6080174" y="3530199"/>
                    <a:ext cx="125050" cy="1270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7">
                <p14:nvContentPartPr>
                  <p14:cNvPr id="242" name="Ink 241">
                    <a:extLst>
                      <a:ext uri="{FF2B5EF4-FFF2-40B4-BE49-F238E27FC236}">
                        <a16:creationId xmlns:a16="http://schemas.microsoft.com/office/drawing/2014/main" id="{8FB59285-55C3-3C8C-03AB-97441DC5C938}"/>
                      </a:ext>
                    </a:extLst>
                  </p14:cNvPr>
                  <p14:cNvContentPartPr/>
                  <p14:nvPr/>
                </p14:nvContentPartPr>
                <p14:xfrm>
                  <a:off x="6236659" y="3452268"/>
                  <a:ext cx="82440" cy="279360"/>
                </p14:xfrm>
              </p:contentPart>
            </mc:Choice>
            <mc:Fallback xmlns="">
              <p:pic>
                <p:nvPicPr>
                  <p:cNvPr id="242" name="Ink 241">
                    <a:extLst>
                      <a:ext uri="{FF2B5EF4-FFF2-40B4-BE49-F238E27FC236}">
                        <a16:creationId xmlns:a16="http://schemas.microsoft.com/office/drawing/2014/main" id="{8FB59285-55C3-3C8C-03AB-97441DC5C938}"/>
                      </a:ext>
                    </a:extLst>
                  </p:cNvPr>
                  <p:cNvPicPr/>
                  <p:nvPr/>
                </p:nvPicPr>
                <p:blipFill>
                  <a:blip r:embed="rId398"/>
                  <a:stretch>
                    <a:fillRect/>
                  </a:stretch>
                </p:blipFill>
                <p:spPr>
                  <a:xfrm>
                    <a:off x="6230317" y="3445598"/>
                    <a:ext cx="95123" cy="2927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638C0980-BE29-618D-A29D-E98F68B2DD8E}"/>
                </a:ext>
              </a:extLst>
            </p:cNvPr>
            <p:cNvGrpSpPr/>
            <p:nvPr/>
          </p:nvGrpSpPr>
          <p:grpSpPr>
            <a:xfrm>
              <a:off x="523200" y="3882251"/>
              <a:ext cx="1464480" cy="314280"/>
              <a:chOff x="600859" y="4216548"/>
              <a:chExt cx="1464480" cy="314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99">
                <p14:nvContentPartPr>
                  <p14:cNvPr id="244" name="Ink 243">
                    <a:extLst>
                      <a:ext uri="{FF2B5EF4-FFF2-40B4-BE49-F238E27FC236}">
                        <a16:creationId xmlns:a16="http://schemas.microsoft.com/office/drawing/2014/main" id="{2C3F7692-F9F1-7767-F066-9ABA10C0C4C4}"/>
                      </a:ext>
                    </a:extLst>
                  </p14:cNvPr>
                  <p14:cNvContentPartPr/>
                  <p14:nvPr/>
                </p14:nvContentPartPr>
                <p14:xfrm>
                  <a:off x="681499" y="4284588"/>
                  <a:ext cx="98640" cy="133560"/>
                </p14:xfrm>
              </p:contentPart>
            </mc:Choice>
            <mc:Fallback xmlns="">
              <p:pic>
                <p:nvPicPr>
                  <p:cNvPr id="244" name="Ink 243">
                    <a:extLst>
                      <a:ext uri="{FF2B5EF4-FFF2-40B4-BE49-F238E27FC236}">
                        <a16:creationId xmlns:a16="http://schemas.microsoft.com/office/drawing/2014/main" id="{2C3F7692-F9F1-7767-F066-9ABA10C0C4C4}"/>
                      </a:ext>
                    </a:extLst>
                  </p:cNvPr>
                  <p:cNvPicPr/>
                  <p:nvPr/>
                </p:nvPicPr>
                <p:blipFill>
                  <a:blip r:embed="rId400"/>
                  <a:stretch>
                    <a:fillRect/>
                  </a:stretch>
                </p:blipFill>
                <p:spPr>
                  <a:xfrm>
                    <a:off x="675147" y="4277910"/>
                    <a:ext cx="111344" cy="1469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245" name="Ink 244">
                    <a:extLst>
                      <a:ext uri="{FF2B5EF4-FFF2-40B4-BE49-F238E27FC236}">
                        <a16:creationId xmlns:a16="http://schemas.microsoft.com/office/drawing/2014/main" id="{B6AF7E5D-6A91-19D3-B3DD-91C5835F3E7A}"/>
                      </a:ext>
                    </a:extLst>
                  </p14:cNvPr>
                  <p14:cNvContentPartPr/>
                  <p14:nvPr/>
                </p14:nvContentPartPr>
                <p14:xfrm>
                  <a:off x="600859" y="4216548"/>
                  <a:ext cx="225360" cy="293040"/>
                </p14:xfrm>
              </p:contentPart>
            </mc:Choice>
            <mc:Fallback xmlns="">
              <p:pic>
                <p:nvPicPr>
                  <p:cNvPr id="245" name="Ink 244">
                    <a:extLst>
                      <a:ext uri="{FF2B5EF4-FFF2-40B4-BE49-F238E27FC236}">
                        <a16:creationId xmlns:a16="http://schemas.microsoft.com/office/drawing/2014/main" id="{B6AF7E5D-6A91-19D3-B3DD-91C5835F3E7A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594495" y="4209879"/>
                    <a:ext cx="238088" cy="30637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3">
                <p14:nvContentPartPr>
                  <p14:cNvPr id="247" name="Ink 246">
                    <a:extLst>
                      <a:ext uri="{FF2B5EF4-FFF2-40B4-BE49-F238E27FC236}">
                        <a16:creationId xmlns:a16="http://schemas.microsoft.com/office/drawing/2014/main" id="{D47A9DA7-DDB2-C04A-C1D8-01150F35DC53}"/>
                      </a:ext>
                    </a:extLst>
                  </p14:cNvPr>
                  <p14:cNvContentPartPr/>
                  <p14:nvPr/>
                </p14:nvContentPartPr>
                <p14:xfrm>
                  <a:off x="898579" y="4264428"/>
                  <a:ext cx="334440" cy="266400"/>
                </p14:xfrm>
              </p:contentPart>
            </mc:Choice>
            <mc:Fallback xmlns="">
              <p:pic>
                <p:nvPicPr>
                  <p:cNvPr id="247" name="Ink 246">
                    <a:extLst>
                      <a:ext uri="{FF2B5EF4-FFF2-40B4-BE49-F238E27FC236}">
                        <a16:creationId xmlns:a16="http://schemas.microsoft.com/office/drawing/2014/main" id="{D47A9DA7-DDB2-C04A-C1D8-01150F35DC53}"/>
                      </a:ext>
                    </a:extLst>
                  </p:cNvPr>
                  <p:cNvPicPr/>
                  <p:nvPr/>
                </p:nvPicPr>
                <p:blipFill>
                  <a:blip r:embed="rId404"/>
                  <a:stretch>
                    <a:fillRect/>
                  </a:stretch>
                </p:blipFill>
                <p:spPr>
                  <a:xfrm>
                    <a:off x="892212" y="4257768"/>
                    <a:ext cx="347173" cy="27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5">
                <p14:nvContentPartPr>
                  <p14:cNvPr id="249" name="Ink 248">
                    <a:extLst>
                      <a:ext uri="{FF2B5EF4-FFF2-40B4-BE49-F238E27FC236}">
                        <a16:creationId xmlns:a16="http://schemas.microsoft.com/office/drawing/2014/main" id="{A4E6C3A0-85DA-CA51-360F-15D928D2EA27}"/>
                      </a:ext>
                    </a:extLst>
                  </p14:cNvPr>
                  <p14:cNvContentPartPr/>
                  <p14:nvPr/>
                </p14:nvContentPartPr>
                <p14:xfrm>
                  <a:off x="1183699" y="4318068"/>
                  <a:ext cx="211680" cy="196200"/>
                </p14:xfrm>
              </p:contentPart>
            </mc:Choice>
            <mc:Fallback xmlns="">
              <p:pic>
                <p:nvPicPr>
                  <p:cNvPr id="249" name="Ink 248">
                    <a:extLst>
                      <a:ext uri="{FF2B5EF4-FFF2-40B4-BE49-F238E27FC236}">
                        <a16:creationId xmlns:a16="http://schemas.microsoft.com/office/drawing/2014/main" id="{A4E6C3A0-85DA-CA51-360F-15D928D2EA27}"/>
                      </a:ext>
                    </a:extLst>
                  </p:cNvPr>
                  <p:cNvPicPr/>
                  <p:nvPr/>
                </p:nvPicPr>
                <p:blipFill>
                  <a:blip r:embed="rId406"/>
                  <a:stretch>
                    <a:fillRect/>
                  </a:stretch>
                </p:blipFill>
                <p:spPr>
                  <a:xfrm>
                    <a:off x="1177341" y="4311397"/>
                    <a:ext cx="224396" cy="20954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7">
                <p14:nvContentPartPr>
                  <p14:cNvPr id="250" name="Ink 249">
                    <a:extLst>
                      <a:ext uri="{FF2B5EF4-FFF2-40B4-BE49-F238E27FC236}">
                        <a16:creationId xmlns:a16="http://schemas.microsoft.com/office/drawing/2014/main" id="{DCCF4B04-CD5A-4C2B-2B1C-247F78D088B5}"/>
                      </a:ext>
                    </a:extLst>
                  </p14:cNvPr>
                  <p14:cNvContentPartPr/>
                  <p14:nvPr/>
                </p14:nvContentPartPr>
                <p14:xfrm>
                  <a:off x="1391779" y="4318068"/>
                  <a:ext cx="152280" cy="64080"/>
                </p14:xfrm>
              </p:contentPart>
            </mc:Choice>
            <mc:Fallback xmlns="">
              <p:pic>
                <p:nvPicPr>
                  <p:cNvPr id="250" name="Ink 249">
                    <a:extLst>
                      <a:ext uri="{FF2B5EF4-FFF2-40B4-BE49-F238E27FC236}">
                        <a16:creationId xmlns:a16="http://schemas.microsoft.com/office/drawing/2014/main" id="{DCCF4B04-CD5A-4C2B-2B1C-247F78D088B5}"/>
                      </a:ext>
                    </a:extLst>
                  </p:cNvPr>
                  <p:cNvPicPr/>
                  <p:nvPr/>
                </p:nvPicPr>
                <p:blipFill>
                  <a:blip r:embed="rId408"/>
                  <a:stretch>
                    <a:fillRect/>
                  </a:stretch>
                </p:blipFill>
                <p:spPr>
                  <a:xfrm>
                    <a:off x="1385418" y="4311385"/>
                    <a:ext cx="165001" cy="774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9">
                <p14:nvContentPartPr>
                  <p14:cNvPr id="251" name="Ink 250">
                    <a:extLst>
                      <a:ext uri="{FF2B5EF4-FFF2-40B4-BE49-F238E27FC236}">
                        <a16:creationId xmlns:a16="http://schemas.microsoft.com/office/drawing/2014/main" id="{C938B9CE-4B4F-D09A-1922-003B66572290}"/>
                      </a:ext>
                    </a:extLst>
                  </p14:cNvPr>
                  <p14:cNvContentPartPr/>
                  <p14:nvPr/>
                </p14:nvContentPartPr>
                <p14:xfrm>
                  <a:off x="1463419" y="4341468"/>
                  <a:ext cx="129600" cy="139680"/>
                </p14:xfrm>
              </p:contentPart>
            </mc:Choice>
            <mc:Fallback xmlns="">
              <p:pic>
                <p:nvPicPr>
                  <p:cNvPr id="251" name="Ink 250">
                    <a:extLst>
                      <a:ext uri="{FF2B5EF4-FFF2-40B4-BE49-F238E27FC236}">
                        <a16:creationId xmlns:a16="http://schemas.microsoft.com/office/drawing/2014/main" id="{C938B9CE-4B4F-D09A-1922-003B66572290}"/>
                      </a:ext>
                    </a:extLst>
                  </p:cNvPr>
                  <p:cNvPicPr/>
                  <p:nvPr/>
                </p:nvPicPr>
                <p:blipFill>
                  <a:blip r:embed="rId410"/>
                  <a:stretch>
                    <a:fillRect/>
                  </a:stretch>
                </p:blipFill>
                <p:spPr>
                  <a:xfrm>
                    <a:off x="1457070" y="4334798"/>
                    <a:ext cx="142299" cy="1530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1">
                <p14:nvContentPartPr>
                  <p14:cNvPr id="253" name="Ink 252">
                    <a:extLst>
                      <a:ext uri="{FF2B5EF4-FFF2-40B4-BE49-F238E27FC236}">
                        <a16:creationId xmlns:a16="http://schemas.microsoft.com/office/drawing/2014/main" id="{2DF2A6E8-DCF4-8A7E-3208-DE7AEB6305ED}"/>
                      </a:ext>
                    </a:extLst>
                  </p14:cNvPr>
                  <p14:cNvContentPartPr/>
                  <p14:nvPr/>
                </p14:nvContentPartPr>
                <p14:xfrm>
                  <a:off x="1622179" y="4343988"/>
                  <a:ext cx="129960" cy="142200"/>
                </p14:xfrm>
              </p:contentPart>
            </mc:Choice>
            <mc:Fallback xmlns="">
              <p:pic>
                <p:nvPicPr>
                  <p:cNvPr id="253" name="Ink 252">
                    <a:extLst>
                      <a:ext uri="{FF2B5EF4-FFF2-40B4-BE49-F238E27FC236}">
                        <a16:creationId xmlns:a16="http://schemas.microsoft.com/office/drawing/2014/main" id="{2DF2A6E8-DCF4-8A7E-3208-DE7AEB6305ED}"/>
                      </a:ext>
                    </a:extLst>
                  </p:cNvPr>
                  <p:cNvPicPr/>
                  <p:nvPr/>
                </p:nvPicPr>
                <p:blipFill>
                  <a:blip r:embed="rId412"/>
                  <a:stretch>
                    <a:fillRect/>
                  </a:stretch>
                </p:blipFill>
                <p:spPr>
                  <a:xfrm>
                    <a:off x="1615812" y="4337310"/>
                    <a:ext cx="142694" cy="15555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3">
                <p14:nvContentPartPr>
                  <p14:cNvPr id="254" name="Ink 253">
                    <a:extLst>
                      <a:ext uri="{FF2B5EF4-FFF2-40B4-BE49-F238E27FC236}">
                        <a16:creationId xmlns:a16="http://schemas.microsoft.com/office/drawing/2014/main" id="{E55D5741-E840-7175-E755-5FF15C8A50B4}"/>
                      </a:ext>
                    </a:extLst>
                  </p14:cNvPr>
                  <p14:cNvContentPartPr/>
                  <p14:nvPr/>
                </p14:nvContentPartPr>
                <p14:xfrm>
                  <a:off x="1891459" y="4377108"/>
                  <a:ext cx="173880" cy="28440"/>
                </p14:xfrm>
              </p:contentPart>
            </mc:Choice>
            <mc:Fallback xmlns="">
              <p:pic>
                <p:nvPicPr>
                  <p:cNvPr id="254" name="Ink 253">
                    <a:extLst>
                      <a:ext uri="{FF2B5EF4-FFF2-40B4-BE49-F238E27FC236}">
                        <a16:creationId xmlns:a16="http://schemas.microsoft.com/office/drawing/2014/main" id="{E55D5741-E840-7175-E755-5FF15C8A50B4}"/>
                      </a:ext>
                    </a:extLst>
                  </p:cNvPr>
                  <p:cNvPicPr/>
                  <p:nvPr/>
                </p:nvPicPr>
                <p:blipFill>
                  <a:blip r:embed="rId414"/>
                  <a:stretch>
                    <a:fillRect/>
                  </a:stretch>
                </p:blipFill>
                <p:spPr>
                  <a:xfrm>
                    <a:off x="1885102" y="4370485"/>
                    <a:ext cx="186594" cy="41686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89" name="Group 288">
              <a:extLst>
                <a:ext uri="{FF2B5EF4-FFF2-40B4-BE49-F238E27FC236}">
                  <a16:creationId xmlns:a16="http://schemas.microsoft.com/office/drawing/2014/main" id="{F5EDBCD7-4743-44C5-88D0-014CBA12E21F}"/>
                </a:ext>
              </a:extLst>
            </p:cNvPr>
            <p:cNvGrpSpPr/>
            <p:nvPr/>
          </p:nvGrpSpPr>
          <p:grpSpPr>
            <a:xfrm>
              <a:off x="2228160" y="3835451"/>
              <a:ext cx="2214720" cy="300240"/>
              <a:chOff x="2305819" y="4169748"/>
              <a:chExt cx="2214720" cy="300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15">
                <p14:nvContentPartPr>
                  <p14:cNvPr id="265" name="Ink 264">
                    <a:extLst>
                      <a:ext uri="{FF2B5EF4-FFF2-40B4-BE49-F238E27FC236}">
                        <a16:creationId xmlns:a16="http://schemas.microsoft.com/office/drawing/2014/main" id="{D9750AC5-1ECE-A10D-4BD7-0B5CACFC3687}"/>
                      </a:ext>
                    </a:extLst>
                  </p14:cNvPr>
                  <p14:cNvContentPartPr/>
                  <p14:nvPr/>
                </p14:nvContentPartPr>
                <p14:xfrm>
                  <a:off x="2305819" y="4273068"/>
                  <a:ext cx="177480" cy="196200"/>
                </p14:xfrm>
              </p:contentPart>
            </mc:Choice>
            <mc:Fallback xmlns="">
              <p:pic>
                <p:nvPicPr>
                  <p:cNvPr id="265" name="Ink 264">
                    <a:extLst>
                      <a:ext uri="{FF2B5EF4-FFF2-40B4-BE49-F238E27FC236}">
                        <a16:creationId xmlns:a16="http://schemas.microsoft.com/office/drawing/2014/main" id="{D9750AC5-1ECE-A10D-4BD7-0B5CACFC3687}"/>
                      </a:ext>
                    </a:extLst>
                  </p:cNvPr>
                  <p:cNvPicPr/>
                  <p:nvPr/>
                </p:nvPicPr>
                <p:blipFill>
                  <a:blip r:embed="rId416"/>
                  <a:stretch>
                    <a:fillRect/>
                  </a:stretch>
                </p:blipFill>
                <p:spPr>
                  <a:xfrm>
                    <a:off x="2299467" y="4266397"/>
                    <a:ext cx="190184" cy="20954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7">
                <p14:nvContentPartPr>
                  <p14:cNvPr id="266" name="Ink 265">
                    <a:extLst>
                      <a:ext uri="{FF2B5EF4-FFF2-40B4-BE49-F238E27FC236}">
                        <a16:creationId xmlns:a16="http://schemas.microsoft.com/office/drawing/2014/main" id="{7F89FD24-E8BC-7498-32DC-5C7ACDA0EAA5}"/>
                      </a:ext>
                    </a:extLst>
                  </p14:cNvPr>
                  <p14:cNvContentPartPr/>
                  <p14:nvPr/>
                </p14:nvContentPartPr>
                <p14:xfrm>
                  <a:off x="2384659" y="4237788"/>
                  <a:ext cx="26640" cy="73440"/>
                </p14:xfrm>
              </p:contentPart>
            </mc:Choice>
            <mc:Fallback xmlns="">
              <p:pic>
                <p:nvPicPr>
                  <p:cNvPr id="266" name="Ink 265">
                    <a:extLst>
                      <a:ext uri="{FF2B5EF4-FFF2-40B4-BE49-F238E27FC236}">
                        <a16:creationId xmlns:a16="http://schemas.microsoft.com/office/drawing/2014/main" id="{7F89FD24-E8BC-7498-32DC-5C7ACDA0EAA5}"/>
                      </a:ext>
                    </a:extLst>
                  </p:cNvPr>
                  <p:cNvPicPr/>
                  <p:nvPr/>
                </p:nvPicPr>
                <p:blipFill>
                  <a:blip r:embed="rId418"/>
                  <a:stretch>
                    <a:fillRect/>
                  </a:stretch>
                </p:blipFill>
                <p:spPr>
                  <a:xfrm>
                    <a:off x="2378280" y="4231112"/>
                    <a:ext cx="39397" cy="8679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9">
                <p14:nvContentPartPr>
                  <p14:cNvPr id="267" name="Ink 266">
                    <a:extLst>
                      <a:ext uri="{FF2B5EF4-FFF2-40B4-BE49-F238E27FC236}">
                        <a16:creationId xmlns:a16="http://schemas.microsoft.com/office/drawing/2014/main" id="{A9113888-00DC-4E85-507E-2D903175F1F7}"/>
                      </a:ext>
                    </a:extLst>
                  </p14:cNvPr>
                  <p14:cNvContentPartPr/>
                  <p14:nvPr/>
                </p14:nvContentPartPr>
                <p14:xfrm>
                  <a:off x="2459539" y="4251828"/>
                  <a:ext cx="31680" cy="101880"/>
                </p14:xfrm>
              </p:contentPart>
            </mc:Choice>
            <mc:Fallback xmlns="">
              <p:pic>
                <p:nvPicPr>
                  <p:cNvPr id="267" name="Ink 266">
                    <a:extLst>
                      <a:ext uri="{FF2B5EF4-FFF2-40B4-BE49-F238E27FC236}">
                        <a16:creationId xmlns:a16="http://schemas.microsoft.com/office/drawing/2014/main" id="{A9113888-00DC-4E85-507E-2D903175F1F7}"/>
                      </a:ext>
                    </a:extLst>
                  </p:cNvPr>
                  <p:cNvPicPr/>
                  <p:nvPr/>
                </p:nvPicPr>
                <p:blipFill>
                  <a:blip r:embed="rId420"/>
                  <a:stretch>
                    <a:fillRect/>
                  </a:stretch>
                </p:blipFill>
                <p:spPr>
                  <a:xfrm>
                    <a:off x="2453203" y="4245167"/>
                    <a:ext cx="44352" cy="11520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1">
                <p14:nvContentPartPr>
                  <p14:cNvPr id="268" name="Ink 267">
                    <a:extLst>
                      <a:ext uri="{FF2B5EF4-FFF2-40B4-BE49-F238E27FC236}">
                        <a16:creationId xmlns:a16="http://schemas.microsoft.com/office/drawing/2014/main" id="{88FAEB57-5FE0-D563-41E4-17230978D615}"/>
                      </a:ext>
                    </a:extLst>
                  </p14:cNvPr>
                  <p14:cNvContentPartPr/>
                  <p14:nvPr/>
                </p14:nvContentPartPr>
                <p14:xfrm>
                  <a:off x="2563939" y="4315548"/>
                  <a:ext cx="74520" cy="149040"/>
                </p14:xfrm>
              </p:contentPart>
            </mc:Choice>
            <mc:Fallback xmlns="">
              <p:pic>
                <p:nvPicPr>
                  <p:cNvPr id="268" name="Ink 267">
                    <a:extLst>
                      <a:ext uri="{FF2B5EF4-FFF2-40B4-BE49-F238E27FC236}">
                        <a16:creationId xmlns:a16="http://schemas.microsoft.com/office/drawing/2014/main" id="{88FAEB57-5FE0-D563-41E4-17230978D615}"/>
                      </a:ext>
                    </a:extLst>
                  </p:cNvPr>
                  <p:cNvPicPr/>
                  <p:nvPr/>
                </p:nvPicPr>
                <p:blipFill>
                  <a:blip r:embed="rId422"/>
                  <a:stretch>
                    <a:fillRect/>
                  </a:stretch>
                </p:blipFill>
                <p:spPr>
                  <a:xfrm>
                    <a:off x="2557573" y="4308880"/>
                    <a:ext cx="87252" cy="16237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3">
                <p14:nvContentPartPr>
                  <p14:cNvPr id="269" name="Ink 268">
                    <a:extLst>
                      <a:ext uri="{FF2B5EF4-FFF2-40B4-BE49-F238E27FC236}">
                        <a16:creationId xmlns:a16="http://schemas.microsoft.com/office/drawing/2014/main" id="{38920F14-E4CA-D573-D0D0-2975F2821321}"/>
                      </a:ext>
                    </a:extLst>
                  </p14:cNvPr>
                  <p14:cNvContentPartPr/>
                  <p14:nvPr/>
                </p14:nvContentPartPr>
                <p14:xfrm>
                  <a:off x="2683459" y="4339308"/>
                  <a:ext cx="106920" cy="125280"/>
                </p14:xfrm>
              </p:contentPart>
            </mc:Choice>
            <mc:Fallback xmlns="">
              <p:pic>
                <p:nvPicPr>
                  <p:cNvPr id="269" name="Ink 268">
                    <a:extLst>
                      <a:ext uri="{FF2B5EF4-FFF2-40B4-BE49-F238E27FC236}">
                        <a16:creationId xmlns:a16="http://schemas.microsoft.com/office/drawing/2014/main" id="{38920F14-E4CA-D573-D0D0-2975F2821321}"/>
                      </a:ext>
                    </a:extLst>
                  </p:cNvPr>
                  <p:cNvPicPr/>
                  <p:nvPr/>
                </p:nvPicPr>
                <p:blipFill>
                  <a:blip r:embed="rId424"/>
                  <a:stretch>
                    <a:fillRect/>
                  </a:stretch>
                </p:blipFill>
                <p:spPr>
                  <a:xfrm>
                    <a:off x="2677104" y="4332652"/>
                    <a:ext cx="119631" cy="1385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5">
                <p14:nvContentPartPr>
                  <p14:cNvPr id="270" name="Ink 269">
                    <a:extLst>
                      <a:ext uri="{FF2B5EF4-FFF2-40B4-BE49-F238E27FC236}">
                        <a16:creationId xmlns:a16="http://schemas.microsoft.com/office/drawing/2014/main" id="{57BF3F2E-8C6D-9033-71DE-4E34EFA855A2}"/>
                      </a:ext>
                    </a:extLst>
                  </p14:cNvPr>
                  <p14:cNvContentPartPr/>
                  <p14:nvPr/>
                </p14:nvContentPartPr>
                <p14:xfrm>
                  <a:off x="2775979" y="4263708"/>
                  <a:ext cx="521280" cy="206280"/>
                </p14:xfrm>
              </p:contentPart>
            </mc:Choice>
            <mc:Fallback xmlns="">
              <p:pic>
                <p:nvPicPr>
                  <p:cNvPr id="270" name="Ink 269">
                    <a:extLst>
                      <a:ext uri="{FF2B5EF4-FFF2-40B4-BE49-F238E27FC236}">
                        <a16:creationId xmlns:a16="http://schemas.microsoft.com/office/drawing/2014/main" id="{57BF3F2E-8C6D-9033-71DE-4E34EFA855A2}"/>
                      </a:ext>
                    </a:extLst>
                  </p:cNvPr>
                  <p:cNvPicPr/>
                  <p:nvPr/>
                </p:nvPicPr>
                <p:blipFill>
                  <a:blip r:embed="rId426"/>
                  <a:stretch>
                    <a:fillRect/>
                  </a:stretch>
                </p:blipFill>
                <p:spPr>
                  <a:xfrm>
                    <a:off x="2769617" y="4257041"/>
                    <a:ext cx="534003" cy="21961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7">
                <p14:nvContentPartPr>
                  <p14:cNvPr id="271" name="Ink 270">
                    <a:extLst>
                      <a:ext uri="{FF2B5EF4-FFF2-40B4-BE49-F238E27FC236}">
                        <a16:creationId xmlns:a16="http://schemas.microsoft.com/office/drawing/2014/main" id="{82C9A9AB-E528-37A1-D4A7-691127E1A776}"/>
                      </a:ext>
                    </a:extLst>
                  </p14:cNvPr>
                  <p14:cNvContentPartPr/>
                  <p14:nvPr/>
                </p14:nvContentPartPr>
                <p14:xfrm>
                  <a:off x="3315979" y="4343988"/>
                  <a:ext cx="171720" cy="21600"/>
                </p14:xfrm>
              </p:contentPart>
            </mc:Choice>
            <mc:Fallback xmlns="">
              <p:pic>
                <p:nvPicPr>
                  <p:cNvPr id="271" name="Ink 270">
                    <a:extLst>
                      <a:ext uri="{FF2B5EF4-FFF2-40B4-BE49-F238E27FC236}">
                        <a16:creationId xmlns:a16="http://schemas.microsoft.com/office/drawing/2014/main" id="{82C9A9AB-E528-37A1-D4A7-691127E1A776}"/>
                      </a:ext>
                    </a:extLst>
                  </p:cNvPr>
                  <p:cNvPicPr/>
                  <p:nvPr/>
                </p:nvPicPr>
                <p:blipFill>
                  <a:blip r:embed="rId428"/>
                  <a:stretch>
                    <a:fillRect/>
                  </a:stretch>
                </p:blipFill>
                <p:spPr>
                  <a:xfrm>
                    <a:off x="3309619" y="4337312"/>
                    <a:ext cx="184440" cy="3495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9">
                <p14:nvContentPartPr>
                  <p14:cNvPr id="272" name="Ink 271">
                    <a:extLst>
                      <a:ext uri="{FF2B5EF4-FFF2-40B4-BE49-F238E27FC236}">
                        <a16:creationId xmlns:a16="http://schemas.microsoft.com/office/drawing/2014/main" id="{4F3EFC23-085C-745A-6E28-A74938ADBCA3}"/>
                      </a:ext>
                    </a:extLst>
                  </p14:cNvPr>
                  <p14:cNvContentPartPr/>
                  <p14:nvPr/>
                </p14:nvContentPartPr>
                <p14:xfrm>
                  <a:off x="3417499" y="4301508"/>
                  <a:ext cx="31680" cy="141840"/>
                </p14:xfrm>
              </p:contentPart>
            </mc:Choice>
            <mc:Fallback xmlns="">
              <p:pic>
                <p:nvPicPr>
                  <p:cNvPr id="272" name="Ink 271">
                    <a:extLst>
                      <a:ext uri="{FF2B5EF4-FFF2-40B4-BE49-F238E27FC236}">
                        <a16:creationId xmlns:a16="http://schemas.microsoft.com/office/drawing/2014/main" id="{4F3EFC23-085C-745A-6E28-A74938ADBCA3}"/>
                      </a:ext>
                    </a:extLst>
                  </p:cNvPr>
                  <p:cNvPicPr/>
                  <p:nvPr/>
                </p:nvPicPr>
                <p:blipFill>
                  <a:blip r:embed="rId430"/>
                  <a:stretch>
                    <a:fillRect/>
                  </a:stretch>
                </p:blipFill>
                <p:spPr>
                  <a:xfrm>
                    <a:off x="3411163" y="4294847"/>
                    <a:ext cx="44352" cy="15516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1">
                <p14:nvContentPartPr>
                  <p14:cNvPr id="274" name="Ink 273">
                    <a:extLst>
                      <a:ext uri="{FF2B5EF4-FFF2-40B4-BE49-F238E27FC236}">
                        <a16:creationId xmlns:a16="http://schemas.microsoft.com/office/drawing/2014/main" id="{FFAF52B9-2A09-8A6B-9644-E0790AD4243F}"/>
                      </a:ext>
                    </a:extLst>
                  </p14:cNvPr>
                  <p14:cNvContentPartPr/>
                  <p14:nvPr/>
                </p14:nvContentPartPr>
                <p14:xfrm>
                  <a:off x="3613339" y="4169748"/>
                  <a:ext cx="239400" cy="268560"/>
                </p14:xfrm>
              </p:contentPart>
            </mc:Choice>
            <mc:Fallback xmlns="">
              <p:pic>
                <p:nvPicPr>
                  <p:cNvPr id="274" name="Ink 273">
                    <a:extLst>
                      <a:ext uri="{FF2B5EF4-FFF2-40B4-BE49-F238E27FC236}">
                        <a16:creationId xmlns:a16="http://schemas.microsoft.com/office/drawing/2014/main" id="{FFAF52B9-2A09-8A6B-9644-E0790AD4243F}"/>
                      </a:ext>
                    </a:extLst>
                  </p:cNvPr>
                  <p:cNvPicPr/>
                  <p:nvPr/>
                </p:nvPicPr>
                <p:blipFill>
                  <a:blip r:embed="rId432"/>
                  <a:stretch>
                    <a:fillRect/>
                  </a:stretch>
                </p:blipFill>
                <p:spPr>
                  <a:xfrm>
                    <a:off x="3606980" y="4163083"/>
                    <a:ext cx="252118" cy="28189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3">
                <p14:nvContentPartPr>
                  <p14:cNvPr id="275" name="Ink 274">
                    <a:extLst>
                      <a:ext uri="{FF2B5EF4-FFF2-40B4-BE49-F238E27FC236}">
                        <a16:creationId xmlns:a16="http://schemas.microsoft.com/office/drawing/2014/main" id="{71623141-EF4A-1F16-3AE9-53BE19AB4EF0}"/>
                      </a:ext>
                    </a:extLst>
                  </p14:cNvPr>
                  <p14:cNvContentPartPr/>
                  <p14:nvPr/>
                </p14:nvContentPartPr>
                <p14:xfrm>
                  <a:off x="3870019" y="4313388"/>
                  <a:ext cx="147240" cy="19080"/>
                </p14:xfrm>
              </p:contentPart>
            </mc:Choice>
            <mc:Fallback xmlns="">
              <p:pic>
                <p:nvPicPr>
                  <p:cNvPr id="275" name="Ink 274">
                    <a:extLst>
                      <a:ext uri="{FF2B5EF4-FFF2-40B4-BE49-F238E27FC236}">
                        <a16:creationId xmlns:a16="http://schemas.microsoft.com/office/drawing/2014/main" id="{71623141-EF4A-1F16-3AE9-53BE19AB4EF0}"/>
                      </a:ext>
                    </a:extLst>
                  </p:cNvPr>
                  <p:cNvPicPr/>
                  <p:nvPr/>
                </p:nvPicPr>
                <p:blipFill>
                  <a:blip r:embed="rId434"/>
                  <a:stretch>
                    <a:fillRect/>
                  </a:stretch>
                </p:blipFill>
                <p:spPr>
                  <a:xfrm>
                    <a:off x="3863650" y="4306768"/>
                    <a:ext cx="159978" cy="323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5">
                <p14:nvContentPartPr>
                  <p14:cNvPr id="276" name="Ink 275">
                    <a:extLst>
                      <a:ext uri="{FF2B5EF4-FFF2-40B4-BE49-F238E27FC236}">
                        <a16:creationId xmlns:a16="http://schemas.microsoft.com/office/drawing/2014/main" id="{9399A820-0463-801D-6FFC-E74BFF6E7AED}"/>
                      </a:ext>
                    </a:extLst>
                  </p14:cNvPr>
                  <p14:cNvContentPartPr/>
                  <p14:nvPr/>
                </p14:nvContentPartPr>
                <p14:xfrm>
                  <a:off x="3933019" y="4296828"/>
                  <a:ext cx="16200" cy="158400"/>
                </p14:xfrm>
              </p:contentPart>
            </mc:Choice>
            <mc:Fallback xmlns="">
              <p:pic>
                <p:nvPicPr>
                  <p:cNvPr id="276" name="Ink 275">
                    <a:extLst>
                      <a:ext uri="{FF2B5EF4-FFF2-40B4-BE49-F238E27FC236}">
                        <a16:creationId xmlns:a16="http://schemas.microsoft.com/office/drawing/2014/main" id="{9399A820-0463-801D-6FFC-E74BFF6E7AED}"/>
                      </a:ext>
                    </a:extLst>
                  </p:cNvPr>
                  <p:cNvPicPr/>
                  <p:nvPr/>
                </p:nvPicPr>
                <p:blipFill>
                  <a:blip r:embed="rId436"/>
                  <a:stretch>
                    <a:fillRect/>
                  </a:stretch>
                </p:blipFill>
                <p:spPr>
                  <a:xfrm>
                    <a:off x="3926614" y="4290163"/>
                    <a:ext cx="29009" cy="17173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7">
                <p14:nvContentPartPr>
                  <p14:cNvPr id="277" name="Ink 276">
                    <a:extLst>
                      <a:ext uri="{FF2B5EF4-FFF2-40B4-BE49-F238E27FC236}">
                        <a16:creationId xmlns:a16="http://schemas.microsoft.com/office/drawing/2014/main" id="{45590C8D-FBA9-C632-0150-872F75A8041B}"/>
                      </a:ext>
                    </a:extLst>
                  </p14:cNvPr>
                  <p14:cNvContentPartPr/>
                  <p14:nvPr/>
                </p14:nvContentPartPr>
                <p14:xfrm>
                  <a:off x="4001419" y="4355148"/>
                  <a:ext cx="98280" cy="54000"/>
                </p14:xfrm>
              </p:contentPart>
            </mc:Choice>
            <mc:Fallback xmlns="">
              <p:pic>
                <p:nvPicPr>
                  <p:cNvPr id="277" name="Ink 276">
                    <a:extLst>
                      <a:ext uri="{FF2B5EF4-FFF2-40B4-BE49-F238E27FC236}">
                        <a16:creationId xmlns:a16="http://schemas.microsoft.com/office/drawing/2014/main" id="{45590C8D-FBA9-C632-0150-872F75A8041B}"/>
                      </a:ext>
                    </a:extLst>
                  </p:cNvPr>
                  <p:cNvPicPr/>
                  <p:nvPr/>
                </p:nvPicPr>
                <p:blipFill>
                  <a:blip r:embed="rId438"/>
                  <a:stretch>
                    <a:fillRect/>
                  </a:stretch>
                </p:blipFill>
                <p:spPr>
                  <a:xfrm>
                    <a:off x="3995066" y="4348496"/>
                    <a:ext cx="110985" cy="6730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9">
                <p14:nvContentPartPr>
                  <p14:cNvPr id="278" name="Ink 277">
                    <a:extLst>
                      <a:ext uri="{FF2B5EF4-FFF2-40B4-BE49-F238E27FC236}">
                        <a16:creationId xmlns:a16="http://schemas.microsoft.com/office/drawing/2014/main" id="{A292E829-9640-17A3-1484-6425E082FCC4}"/>
                      </a:ext>
                    </a:extLst>
                  </p14:cNvPr>
                  <p14:cNvContentPartPr/>
                  <p14:nvPr/>
                </p14:nvContentPartPr>
                <p14:xfrm>
                  <a:off x="4076299" y="4273068"/>
                  <a:ext cx="178560" cy="56880"/>
                </p14:xfrm>
              </p:contentPart>
            </mc:Choice>
            <mc:Fallback xmlns="">
              <p:pic>
                <p:nvPicPr>
                  <p:cNvPr id="278" name="Ink 277">
                    <a:extLst>
                      <a:ext uri="{FF2B5EF4-FFF2-40B4-BE49-F238E27FC236}">
                        <a16:creationId xmlns:a16="http://schemas.microsoft.com/office/drawing/2014/main" id="{A292E829-9640-17A3-1484-6425E082FCC4}"/>
                      </a:ext>
                    </a:extLst>
                  </p:cNvPr>
                  <p:cNvPicPr/>
                  <p:nvPr/>
                </p:nvPicPr>
                <p:blipFill>
                  <a:blip r:embed="rId440"/>
                  <a:stretch>
                    <a:fillRect/>
                  </a:stretch>
                </p:blipFill>
                <p:spPr>
                  <a:xfrm>
                    <a:off x="4069935" y="4266399"/>
                    <a:ext cx="191288" cy="702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1">
                <p14:nvContentPartPr>
                  <p14:cNvPr id="279" name="Ink 278">
                    <a:extLst>
                      <a:ext uri="{FF2B5EF4-FFF2-40B4-BE49-F238E27FC236}">
                        <a16:creationId xmlns:a16="http://schemas.microsoft.com/office/drawing/2014/main" id="{F3DA7781-90B0-CCF9-9BA3-5BEB251A9A9C}"/>
                      </a:ext>
                    </a:extLst>
                  </p14:cNvPr>
                  <p14:cNvContentPartPr/>
                  <p14:nvPr/>
                </p14:nvContentPartPr>
                <p14:xfrm>
                  <a:off x="4179619" y="4306188"/>
                  <a:ext cx="3960" cy="137160"/>
                </p14:xfrm>
              </p:contentPart>
            </mc:Choice>
            <mc:Fallback xmlns="">
              <p:pic>
                <p:nvPicPr>
                  <p:cNvPr id="279" name="Ink 278">
                    <a:extLst>
                      <a:ext uri="{FF2B5EF4-FFF2-40B4-BE49-F238E27FC236}">
                        <a16:creationId xmlns:a16="http://schemas.microsoft.com/office/drawing/2014/main" id="{F3DA7781-90B0-CCF9-9BA3-5BEB251A9A9C}"/>
                      </a:ext>
                    </a:extLst>
                  </p:cNvPr>
                  <p:cNvPicPr/>
                  <p:nvPr/>
                </p:nvPicPr>
                <p:blipFill>
                  <a:blip r:embed="rId442"/>
                  <a:stretch>
                    <a:fillRect/>
                  </a:stretch>
                </p:blipFill>
                <p:spPr>
                  <a:xfrm>
                    <a:off x="4172887" y="4299526"/>
                    <a:ext cx="17424" cy="1504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3">
                <p14:nvContentPartPr>
                  <p14:cNvPr id="280" name="Ink 279">
                    <a:extLst>
                      <a:ext uri="{FF2B5EF4-FFF2-40B4-BE49-F238E27FC236}">
                        <a16:creationId xmlns:a16="http://schemas.microsoft.com/office/drawing/2014/main" id="{2DC134E0-240B-2658-D56D-ED28BE38A931}"/>
                      </a:ext>
                    </a:extLst>
                  </p14:cNvPr>
                  <p14:cNvContentPartPr/>
                  <p14:nvPr/>
                </p14:nvContentPartPr>
                <p14:xfrm>
                  <a:off x="4202299" y="4249668"/>
                  <a:ext cx="100080" cy="30960"/>
                </p14:xfrm>
              </p:contentPart>
            </mc:Choice>
            <mc:Fallback xmlns="">
              <p:pic>
                <p:nvPicPr>
                  <p:cNvPr id="280" name="Ink 279">
                    <a:extLst>
                      <a:ext uri="{FF2B5EF4-FFF2-40B4-BE49-F238E27FC236}">
                        <a16:creationId xmlns:a16="http://schemas.microsoft.com/office/drawing/2014/main" id="{2DC134E0-240B-2658-D56D-ED28BE38A931}"/>
                      </a:ext>
                    </a:extLst>
                  </p:cNvPr>
                  <p:cNvPicPr/>
                  <p:nvPr/>
                </p:nvPicPr>
                <p:blipFill>
                  <a:blip r:embed="rId444"/>
                  <a:stretch>
                    <a:fillRect/>
                  </a:stretch>
                </p:blipFill>
                <p:spPr>
                  <a:xfrm>
                    <a:off x="4195927" y="4243006"/>
                    <a:ext cx="112824" cy="4428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5">
                <p14:nvContentPartPr>
                  <p14:cNvPr id="281" name="Ink 280">
                    <a:extLst>
                      <a:ext uri="{FF2B5EF4-FFF2-40B4-BE49-F238E27FC236}">
                        <a16:creationId xmlns:a16="http://schemas.microsoft.com/office/drawing/2014/main" id="{455643AD-5C5E-BD1A-83AF-DD8B8A48482C}"/>
                      </a:ext>
                    </a:extLst>
                  </p14:cNvPr>
                  <p14:cNvContentPartPr/>
                  <p14:nvPr/>
                </p14:nvContentPartPr>
                <p14:xfrm>
                  <a:off x="4251259" y="4351188"/>
                  <a:ext cx="19440" cy="61560"/>
                </p14:xfrm>
              </p:contentPart>
            </mc:Choice>
            <mc:Fallback xmlns="">
              <p:pic>
                <p:nvPicPr>
                  <p:cNvPr id="281" name="Ink 280">
                    <a:extLst>
                      <a:ext uri="{FF2B5EF4-FFF2-40B4-BE49-F238E27FC236}">
                        <a16:creationId xmlns:a16="http://schemas.microsoft.com/office/drawing/2014/main" id="{455643AD-5C5E-BD1A-83AF-DD8B8A48482C}"/>
                      </a:ext>
                    </a:extLst>
                  </p:cNvPr>
                  <p:cNvPicPr/>
                  <p:nvPr/>
                </p:nvPicPr>
                <p:blipFill>
                  <a:blip r:embed="rId446"/>
                  <a:stretch>
                    <a:fillRect/>
                  </a:stretch>
                </p:blipFill>
                <p:spPr>
                  <a:xfrm>
                    <a:off x="4244904" y="4344522"/>
                    <a:ext cx="32151" cy="748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7">
                <p14:nvContentPartPr>
                  <p14:cNvPr id="282" name="Ink 281">
                    <a:extLst>
                      <a:ext uri="{FF2B5EF4-FFF2-40B4-BE49-F238E27FC236}">
                        <a16:creationId xmlns:a16="http://schemas.microsoft.com/office/drawing/2014/main" id="{14CF4479-23AE-B39F-7821-EDFFBF74F36D}"/>
                      </a:ext>
                    </a:extLst>
                  </p14:cNvPr>
                  <p14:cNvContentPartPr/>
                  <p14:nvPr/>
                </p14:nvContentPartPr>
                <p14:xfrm>
                  <a:off x="4316059" y="4371708"/>
                  <a:ext cx="66960" cy="52920"/>
                </p14:xfrm>
              </p:contentPart>
            </mc:Choice>
            <mc:Fallback xmlns="">
              <p:pic>
                <p:nvPicPr>
                  <p:cNvPr id="282" name="Ink 281">
                    <a:extLst>
                      <a:ext uri="{FF2B5EF4-FFF2-40B4-BE49-F238E27FC236}">
                        <a16:creationId xmlns:a16="http://schemas.microsoft.com/office/drawing/2014/main" id="{14CF4479-23AE-B39F-7821-EDFFBF74F36D}"/>
                      </a:ext>
                    </a:extLst>
                  </p:cNvPr>
                  <p:cNvPicPr/>
                  <p:nvPr/>
                </p:nvPicPr>
                <p:blipFill>
                  <a:blip r:embed="rId448"/>
                  <a:stretch>
                    <a:fillRect/>
                  </a:stretch>
                </p:blipFill>
                <p:spPr>
                  <a:xfrm>
                    <a:off x="4309700" y="4365044"/>
                    <a:ext cx="79679" cy="6624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9">
                <p14:nvContentPartPr>
                  <p14:cNvPr id="283" name="Ink 282">
                    <a:extLst>
                      <a:ext uri="{FF2B5EF4-FFF2-40B4-BE49-F238E27FC236}">
                        <a16:creationId xmlns:a16="http://schemas.microsoft.com/office/drawing/2014/main" id="{D526883A-79B7-4E3F-2FCE-A1FE6E868F3F}"/>
                      </a:ext>
                    </a:extLst>
                  </p14:cNvPr>
                  <p14:cNvContentPartPr/>
                  <p14:nvPr/>
                </p14:nvContentPartPr>
                <p14:xfrm>
                  <a:off x="4432339" y="4351188"/>
                  <a:ext cx="88200" cy="59400"/>
                </p14:xfrm>
              </p:contentPart>
            </mc:Choice>
            <mc:Fallback xmlns="">
              <p:pic>
                <p:nvPicPr>
                  <p:cNvPr id="283" name="Ink 282">
                    <a:extLst>
                      <a:ext uri="{FF2B5EF4-FFF2-40B4-BE49-F238E27FC236}">
                        <a16:creationId xmlns:a16="http://schemas.microsoft.com/office/drawing/2014/main" id="{D526883A-79B7-4E3F-2FCE-A1FE6E868F3F}"/>
                      </a:ext>
                    </a:extLst>
                  </p:cNvPr>
                  <p:cNvPicPr/>
                  <p:nvPr/>
                </p:nvPicPr>
                <p:blipFill>
                  <a:blip r:embed="rId450"/>
                  <a:stretch>
                    <a:fillRect/>
                  </a:stretch>
                </p:blipFill>
                <p:spPr>
                  <a:xfrm>
                    <a:off x="4425986" y="4344501"/>
                    <a:ext cx="100907" cy="72775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765527F9-67DA-3602-6745-6B91D33A2CFF}"/>
                </a:ext>
              </a:extLst>
            </p:cNvPr>
            <p:cNvGrpSpPr/>
            <p:nvPr/>
          </p:nvGrpSpPr>
          <p:grpSpPr>
            <a:xfrm>
              <a:off x="2372520" y="4330451"/>
              <a:ext cx="525600" cy="283680"/>
              <a:chOff x="2450179" y="4664748"/>
              <a:chExt cx="525600" cy="283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1">
                <p14:nvContentPartPr>
                  <p14:cNvPr id="284" name="Ink 283">
                    <a:extLst>
                      <a:ext uri="{FF2B5EF4-FFF2-40B4-BE49-F238E27FC236}">
                        <a16:creationId xmlns:a16="http://schemas.microsoft.com/office/drawing/2014/main" id="{E20F1F26-C45C-FCF2-75AA-2371307ADED3}"/>
                      </a:ext>
                    </a:extLst>
                  </p14:cNvPr>
                  <p14:cNvContentPartPr/>
                  <p14:nvPr/>
                </p14:nvContentPartPr>
                <p14:xfrm>
                  <a:off x="2450179" y="4737468"/>
                  <a:ext cx="95400" cy="126000"/>
                </p14:xfrm>
              </p:contentPart>
            </mc:Choice>
            <mc:Fallback xmlns="">
              <p:pic>
                <p:nvPicPr>
                  <p:cNvPr id="284" name="Ink 283">
                    <a:extLst>
                      <a:ext uri="{FF2B5EF4-FFF2-40B4-BE49-F238E27FC236}">
                        <a16:creationId xmlns:a16="http://schemas.microsoft.com/office/drawing/2014/main" id="{E20F1F26-C45C-FCF2-75AA-2371307ADED3}"/>
                      </a:ext>
                    </a:extLst>
                  </p:cNvPr>
                  <p:cNvPicPr/>
                  <p:nvPr/>
                </p:nvPicPr>
                <p:blipFill>
                  <a:blip r:embed="rId452"/>
                  <a:stretch>
                    <a:fillRect/>
                  </a:stretch>
                </p:blipFill>
                <p:spPr>
                  <a:xfrm>
                    <a:off x="2443819" y="4730795"/>
                    <a:ext cx="108120" cy="1393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3">
                <p14:nvContentPartPr>
                  <p14:cNvPr id="285" name="Ink 284">
                    <a:extLst>
                      <a:ext uri="{FF2B5EF4-FFF2-40B4-BE49-F238E27FC236}">
                        <a16:creationId xmlns:a16="http://schemas.microsoft.com/office/drawing/2014/main" id="{6F3E5EAB-B8CB-1811-46AF-ADFFAB1AA272}"/>
                      </a:ext>
                    </a:extLst>
                  </p14:cNvPr>
                  <p14:cNvContentPartPr/>
                  <p14:nvPr/>
                </p14:nvContentPartPr>
                <p14:xfrm>
                  <a:off x="2674459" y="4683828"/>
                  <a:ext cx="81000" cy="219960"/>
                </p14:xfrm>
              </p:contentPart>
            </mc:Choice>
            <mc:Fallback xmlns="">
              <p:pic>
                <p:nvPicPr>
                  <p:cNvPr id="285" name="Ink 284">
                    <a:extLst>
                      <a:ext uri="{FF2B5EF4-FFF2-40B4-BE49-F238E27FC236}">
                        <a16:creationId xmlns:a16="http://schemas.microsoft.com/office/drawing/2014/main" id="{6F3E5EAB-B8CB-1811-46AF-ADFFAB1AA272}"/>
                      </a:ext>
                    </a:extLst>
                  </p:cNvPr>
                  <p:cNvPicPr/>
                  <p:nvPr/>
                </p:nvPicPr>
                <p:blipFill>
                  <a:blip r:embed="rId454"/>
                  <a:stretch>
                    <a:fillRect/>
                  </a:stretch>
                </p:blipFill>
                <p:spPr>
                  <a:xfrm>
                    <a:off x="2668084" y="4677151"/>
                    <a:ext cx="93750" cy="2333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5">
                <p14:nvContentPartPr>
                  <p14:cNvPr id="286" name="Ink 285">
                    <a:extLst>
                      <a:ext uri="{FF2B5EF4-FFF2-40B4-BE49-F238E27FC236}">
                        <a16:creationId xmlns:a16="http://schemas.microsoft.com/office/drawing/2014/main" id="{2068C5A9-050E-7920-CCBC-07CEE135BA14}"/>
                      </a:ext>
                    </a:extLst>
                  </p14:cNvPr>
                  <p14:cNvContentPartPr/>
                  <p14:nvPr/>
                </p14:nvContentPartPr>
                <p14:xfrm>
                  <a:off x="2787859" y="4664748"/>
                  <a:ext cx="109440" cy="245520"/>
                </p14:xfrm>
              </p:contentPart>
            </mc:Choice>
            <mc:Fallback xmlns="">
              <p:pic>
                <p:nvPicPr>
                  <p:cNvPr id="286" name="Ink 285">
                    <a:extLst>
                      <a:ext uri="{FF2B5EF4-FFF2-40B4-BE49-F238E27FC236}">
                        <a16:creationId xmlns:a16="http://schemas.microsoft.com/office/drawing/2014/main" id="{2068C5A9-050E-7920-CCBC-07CEE135BA14}"/>
                      </a:ext>
                    </a:extLst>
                  </p:cNvPr>
                  <p:cNvPicPr/>
                  <p:nvPr/>
                </p:nvPicPr>
                <p:blipFill>
                  <a:blip r:embed="rId456"/>
                  <a:stretch>
                    <a:fillRect/>
                  </a:stretch>
                </p:blipFill>
                <p:spPr>
                  <a:xfrm>
                    <a:off x="2781509" y="4658081"/>
                    <a:ext cx="122140" cy="25885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7">
                <p14:nvContentPartPr>
                  <p14:cNvPr id="287" name="Ink 286">
                    <a:extLst>
                      <a:ext uri="{FF2B5EF4-FFF2-40B4-BE49-F238E27FC236}">
                        <a16:creationId xmlns:a16="http://schemas.microsoft.com/office/drawing/2014/main" id="{59F60141-93EA-A0D0-6F09-0FE44C7861BE}"/>
                      </a:ext>
                    </a:extLst>
                  </p14:cNvPr>
                  <p14:cNvContentPartPr/>
                  <p14:nvPr/>
                </p14:nvContentPartPr>
                <p14:xfrm>
                  <a:off x="2924659" y="4766268"/>
                  <a:ext cx="51120" cy="182160"/>
                </p14:xfrm>
              </p:contentPart>
            </mc:Choice>
            <mc:Fallback xmlns="">
              <p:pic>
                <p:nvPicPr>
                  <p:cNvPr id="287" name="Ink 286">
                    <a:extLst>
                      <a:ext uri="{FF2B5EF4-FFF2-40B4-BE49-F238E27FC236}">
                        <a16:creationId xmlns:a16="http://schemas.microsoft.com/office/drawing/2014/main" id="{59F60141-93EA-A0D0-6F09-0FE44C7861BE}"/>
                      </a:ext>
                    </a:extLst>
                  </p:cNvPr>
                  <p:cNvPicPr/>
                  <p:nvPr/>
                </p:nvPicPr>
                <p:blipFill>
                  <a:blip r:embed="rId458"/>
                  <a:stretch>
                    <a:fillRect/>
                  </a:stretch>
                </p:blipFill>
                <p:spPr>
                  <a:xfrm>
                    <a:off x="2918269" y="4759594"/>
                    <a:ext cx="63900" cy="195508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07" name="Group 306">
              <a:extLst>
                <a:ext uri="{FF2B5EF4-FFF2-40B4-BE49-F238E27FC236}">
                  <a16:creationId xmlns:a16="http://schemas.microsoft.com/office/drawing/2014/main" id="{D2835479-C89F-6FC5-47B8-B3BF10EA804D}"/>
                </a:ext>
              </a:extLst>
            </p:cNvPr>
            <p:cNvGrpSpPr/>
            <p:nvPr/>
          </p:nvGrpSpPr>
          <p:grpSpPr>
            <a:xfrm>
              <a:off x="3230400" y="4443851"/>
              <a:ext cx="134640" cy="149040"/>
              <a:chOff x="3308059" y="4778148"/>
              <a:chExt cx="134640" cy="149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9">
                <p14:nvContentPartPr>
                  <p14:cNvPr id="290" name="Ink 289">
                    <a:extLst>
                      <a:ext uri="{FF2B5EF4-FFF2-40B4-BE49-F238E27FC236}">
                        <a16:creationId xmlns:a16="http://schemas.microsoft.com/office/drawing/2014/main" id="{3C5DEF0A-8319-D451-096D-2BBBE620DFDE}"/>
                      </a:ext>
                    </a:extLst>
                  </p14:cNvPr>
                  <p14:cNvContentPartPr/>
                  <p14:nvPr/>
                </p14:nvContentPartPr>
                <p14:xfrm>
                  <a:off x="3308059" y="4792188"/>
                  <a:ext cx="134640" cy="47520"/>
                </p14:xfrm>
              </p:contentPart>
            </mc:Choice>
            <mc:Fallback xmlns="">
              <p:pic>
                <p:nvPicPr>
                  <p:cNvPr id="290" name="Ink 289">
                    <a:extLst>
                      <a:ext uri="{FF2B5EF4-FFF2-40B4-BE49-F238E27FC236}">
                        <a16:creationId xmlns:a16="http://schemas.microsoft.com/office/drawing/2014/main" id="{3C5DEF0A-8319-D451-096D-2BBBE620DFDE}"/>
                      </a:ext>
                    </a:extLst>
                  </p:cNvPr>
                  <p:cNvPicPr/>
                  <p:nvPr/>
                </p:nvPicPr>
                <p:blipFill>
                  <a:blip r:embed="rId460"/>
                  <a:stretch>
                    <a:fillRect/>
                  </a:stretch>
                </p:blipFill>
                <p:spPr>
                  <a:xfrm>
                    <a:off x="3301701" y="4785512"/>
                    <a:ext cx="147356" cy="6087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1">
                <p14:nvContentPartPr>
                  <p14:cNvPr id="291" name="Ink 290">
                    <a:extLst>
                      <a:ext uri="{FF2B5EF4-FFF2-40B4-BE49-F238E27FC236}">
                        <a16:creationId xmlns:a16="http://schemas.microsoft.com/office/drawing/2014/main" id="{DA02C5A0-3849-8330-2D52-DF64ABC0BCD7}"/>
                      </a:ext>
                    </a:extLst>
                  </p14:cNvPr>
                  <p14:cNvContentPartPr/>
                  <p14:nvPr/>
                </p14:nvContentPartPr>
                <p14:xfrm>
                  <a:off x="3378979" y="4778148"/>
                  <a:ext cx="21240" cy="149040"/>
                </p14:xfrm>
              </p:contentPart>
            </mc:Choice>
            <mc:Fallback xmlns="">
              <p:pic>
                <p:nvPicPr>
                  <p:cNvPr id="291" name="Ink 290">
                    <a:extLst>
                      <a:ext uri="{FF2B5EF4-FFF2-40B4-BE49-F238E27FC236}">
                        <a16:creationId xmlns:a16="http://schemas.microsoft.com/office/drawing/2014/main" id="{DA02C5A0-3849-8330-2D52-DF64ABC0BCD7}"/>
                      </a:ext>
                    </a:extLst>
                  </p:cNvPr>
                  <p:cNvPicPr/>
                  <p:nvPr/>
                </p:nvPicPr>
                <p:blipFill>
                  <a:blip r:embed="rId462"/>
                  <a:stretch>
                    <a:fillRect/>
                  </a:stretch>
                </p:blipFill>
                <p:spPr>
                  <a:xfrm>
                    <a:off x="3372644" y="4771480"/>
                    <a:ext cx="33909" cy="162375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06" name="Group 305">
              <a:extLst>
                <a:ext uri="{FF2B5EF4-FFF2-40B4-BE49-F238E27FC236}">
                  <a16:creationId xmlns:a16="http://schemas.microsoft.com/office/drawing/2014/main" id="{BCD50B3A-2072-7095-2AA7-32B542D6E176}"/>
                </a:ext>
              </a:extLst>
            </p:cNvPr>
            <p:cNvGrpSpPr/>
            <p:nvPr/>
          </p:nvGrpSpPr>
          <p:grpSpPr>
            <a:xfrm>
              <a:off x="3710640" y="4311731"/>
              <a:ext cx="482760" cy="257760"/>
              <a:chOff x="3788299" y="4646028"/>
              <a:chExt cx="482760" cy="257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63">
                <p14:nvContentPartPr>
                  <p14:cNvPr id="292" name="Ink 291">
                    <a:extLst>
                      <a:ext uri="{FF2B5EF4-FFF2-40B4-BE49-F238E27FC236}">
                        <a16:creationId xmlns:a16="http://schemas.microsoft.com/office/drawing/2014/main" id="{B020D584-4FFC-29C6-181B-DB2CCADE6563}"/>
                      </a:ext>
                    </a:extLst>
                  </p14:cNvPr>
                  <p14:cNvContentPartPr/>
                  <p14:nvPr/>
                </p14:nvContentPartPr>
                <p14:xfrm>
                  <a:off x="3788299" y="4679148"/>
                  <a:ext cx="98280" cy="211680"/>
                </p14:xfrm>
              </p:contentPart>
            </mc:Choice>
            <mc:Fallback xmlns="">
              <p:pic>
                <p:nvPicPr>
                  <p:cNvPr id="292" name="Ink 291">
                    <a:extLst>
                      <a:ext uri="{FF2B5EF4-FFF2-40B4-BE49-F238E27FC236}">
                        <a16:creationId xmlns:a16="http://schemas.microsoft.com/office/drawing/2014/main" id="{B020D584-4FFC-29C6-181B-DB2CCADE6563}"/>
                      </a:ext>
                    </a:extLst>
                  </p:cNvPr>
                  <p:cNvPicPr/>
                  <p:nvPr/>
                </p:nvPicPr>
                <p:blipFill>
                  <a:blip r:embed="rId464"/>
                  <a:stretch>
                    <a:fillRect/>
                  </a:stretch>
                </p:blipFill>
                <p:spPr>
                  <a:xfrm>
                    <a:off x="3781922" y="4672472"/>
                    <a:ext cx="111034" cy="22503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5">
                <p14:nvContentPartPr>
                  <p14:cNvPr id="293" name="Ink 292">
                    <a:extLst>
                      <a:ext uri="{FF2B5EF4-FFF2-40B4-BE49-F238E27FC236}">
                        <a16:creationId xmlns:a16="http://schemas.microsoft.com/office/drawing/2014/main" id="{8A0F7D53-1953-BF78-4052-DBF9D4D9FFDD}"/>
                      </a:ext>
                    </a:extLst>
                  </p14:cNvPr>
                  <p14:cNvContentPartPr/>
                  <p14:nvPr/>
                </p14:nvContentPartPr>
                <p14:xfrm>
                  <a:off x="3992779" y="4646028"/>
                  <a:ext cx="117000" cy="257760"/>
                </p14:xfrm>
              </p:contentPart>
            </mc:Choice>
            <mc:Fallback xmlns="">
              <p:pic>
                <p:nvPicPr>
                  <p:cNvPr id="293" name="Ink 292">
                    <a:extLst>
                      <a:ext uri="{FF2B5EF4-FFF2-40B4-BE49-F238E27FC236}">
                        <a16:creationId xmlns:a16="http://schemas.microsoft.com/office/drawing/2014/main" id="{8A0F7D53-1953-BF78-4052-DBF9D4D9FFDD}"/>
                      </a:ext>
                    </a:extLst>
                  </p:cNvPr>
                  <p:cNvPicPr/>
                  <p:nvPr/>
                </p:nvPicPr>
                <p:blipFill>
                  <a:blip r:embed="rId466"/>
                  <a:stretch>
                    <a:fillRect/>
                  </a:stretch>
                </p:blipFill>
                <p:spPr>
                  <a:xfrm>
                    <a:off x="3986424" y="4639358"/>
                    <a:ext cx="129709" cy="27109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7">
                <p14:nvContentPartPr>
                  <p14:cNvPr id="294" name="Ink 293">
                    <a:extLst>
                      <a:ext uri="{FF2B5EF4-FFF2-40B4-BE49-F238E27FC236}">
                        <a16:creationId xmlns:a16="http://schemas.microsoft.com/office/drawing/2014/main" id="{B58DD053-E26D-5FBC-2F3A-427A81ADE52A}"/>
                      </a:ext>
                    </a:extLst>
                  </p14:cNvPr>
                  <p14:cNvContentPartPr/>
                  <p14:nvPr/>
                </p14:nvContentPartPr>
                <p14:xfrm>
                  <a:off x="4114819" y="4646028"/>
                  <a:ext cx="100080" cy="203400"/>
                </p14:xfrm>
              </p:contentPart>
            </mc:Choice>
            <mc:Fallback xmlns="">
              <p:pic>
                <p:nvPicPr>
                  <p:cNvPr id="294" name="Ink 293">
                    <a:extLst>
                      <a:ext uri="{FF2B5EF4-FFF2-40B4-BE49-F238E27FC236}">
                        <a16:creationId xmlns:a16="http://schemas.microsoft.com/office/drawing/2014/main" id="{B58DD053-E26D-5FBC-2F3A-427A81ADE52A}"/>
                      </a:ext>
                    </a:extLst>
                  </p:cNvPr>
                  <p:cNvPicPr/>
                  <p:nvPr/>
                </p:nvPicPr>
                <p:blipFill>
                  <a:blip r:embed="rId468"/>
                  <a:stretch>
                    <a:fillRect/>
                  </a:stretch>
                </p:blipFill>
                <p:spPr>
                  <a:xfrm>
                    <a:off x="4108447" y="4639353"/>
                    <a:ext cx="112824" cy="2167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9">
                <p14:nvContentPartPr>
                  <p14:cNvPr id="295" name="Ink 294">
                    <a:extLst>
                      <a:ext uri="{FF2B5EF4-FFF2-40B4-BE49-F238E27FC236}">
                        <a16:creationId xmlns:a16="http://schemas.microsoft.com/office/drawing/2014/main" id="{58E423B6-E3B7-D52B-1BF0-F5B14E675425}"/>
                      </a:ext>
                    </a:extLst>
                  </p14:cNvPr>
                  <p14:cNvContentPartPr/>
                  <p14:nvPr/>
                </p14:nvContentPartPr>
                <p14:xfrm>
                  <a:off x="4228579" y="4745028"/>
                  <a:ext cx="42480" cy="144360"/>
                </p14:xfrm>
              </p:contentPart>
            </mc:Choice>
            <mc:Fallback xmlns="">
              <p:pic>
                <p:nvPicPr>
                  <p:cNvPr id="295" name="Ink 294">
                    <a:extLst>
                      <a:ext uri="{FF2B5EF4-FFF2-40B4-BE49-F238E27FC236}">
                        <a16:creationId xmlns:a16="http://schemas.microsoft.com/office/drawing/2014/main" id="{58E423B6-E3B7-D52B-1BF0-F5B14E675425}"/>
                      </a:ext>
                    </a:extLst>
                  </p:cNvPr>
                  <p:cNvPicPr/>
                  <p:nvPr/>
                </p:nvPicPr>
                <p:blipFill>
                  <a:blip r:embed="rId470"/>
                  <a:stretch>
                    <a:fillRect/>
                  </a:stretch>
                </p:blipFill>
                <p:spPr>
                  <a:xfrm>
                    <a:off x="4222244" y="4738359"/>
                    <a:ext cx="55149" cy="157698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02767550-5585-F42D-5FDE-C981F19C2917}"/>
                </a:ext>
              </a:extLst>
            </p:cNvPr>
            <p:cNvGrpSpPr/>
            <p:nvPr/>
          </p:nvGrpSpPr>
          <p:grpSpPr>
            <a:xfrm>
              <a:off x="4757520" y="4357451"/>
              <a:ext cx="157320" cy="60840"/>
              <a:chOff x="4835179" y="4691748"/>
              <a:chExt cx="157320" cy="60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1">
                <p14:nvContentPartPr>
                  <p14:cNvPr id="296" name="Ink 295">
                    <a:extLst>
                      <a:ext uri="{FF2B5EF4-FFF2-40B4-BE49-F238E27FC236}">
                        <a16:creationId xmlns:a16="http://schemas.microsoft.com/office/drawing/2014/main" id="{CF46754C-0263-60E6-5829-633D4EF7B9ED}"/>
                      </a:ext>
                    </a:extLst>
                  </p14:cNvPr>
                  <p14:cNvContentPartPr/>
                  <p14:nvPr/>
                </p14:nvContentPartPr>
                <p14:xfrm>
                  <a:off x="4835179" y="4691748"/>
                  <a:ext cx="109440" cy="23040"/>
                </p14:xfrm>
              </p:contentPart>
            </mc:Choice>
            <mc:Fallback xmlns="">
              <p:pic>
                <p:nvPicPr>
                  <p:cNvPr id="296" name="Ink 295">
                    <a:extLst>
                      <a:ext uri="{FF2B5EF4-FFF2-40B4-BE49-F238E27FC236}">
                        <a16:creationId xmlns:a16="http://schemas.microsoft.com/office/drawing/2014/main" id="{CF46754C-0263-60E6-5829-633D4EF7B9ED}"/>
                      </a:ext>
                    </a:extLst>
                  </p:cNvPr>
                  <p:cNvPicPr/>
                  <p:nvPr/>
                </p:nvPicPr>
                <p:blipFill>
                  <a:blip r:embed="rId472"/>
                  <a:stretch>
                    <a:fillRect/>
                  </a:stretch>
                </p:blipFill>
                <p:spPr>
                  <a:xfrm>
                    <a:off x="4828829" y="4685109"/>
                    <a:ext cx="122140" cy="363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3">
                <p14:nvContentPartPr>
                  <p14:cNvPr id="297" name="Ink 296">
                    <a:extLst>
                      <a:ext uri="{FF2B5EF4-FFF2-40B4-BE49-F238E27FC236}">
                        <a16:creationId xmlns:a16="http://schemas.microsoft.com/office/drawing/2014/main" id="{439FACD1-DDAE-7844-7976-7CD70EF00CFD}"/>
                      </a:ext>
                    </a:extLst>
                  </p14:cNvPr>
                  <p14:cNvContentPartPr/>
                  <p14:nvPr/>
                </p14:nvContentPartPr>
                <p14:xfrm>
                  <a:off x="4883779" y="4721628"/>
                  <a:ext cx="108720" cy="30960"/>
                </p14:xfrm>
              </p:contentPart>
            </mc:Choice>
            <mc:Fallback xmlns="">
              <p:pic>
                <p:nvPicPr>
                  <p:cNvPr id="297" name="Ink 296">
                    <a:extLst>
                      <a:ext uri="{FF2B5EF4-FFF2-40B4-BE49-F238E27FC236}">
                        <a16:creationId xmlns:a16="http://schemas.microsoft.com/office/drawing/2014/main" id="{439FACD1-DDAE-7844-7976-7CD70EF00CFD}"/>
                      </a:ext>
                    </a:extLst>
                  </p:cNvPr>
                  <p:cNvPicPr/>
                  <p:nvPr/>
                </p:nvPicPr>
                <p:blipFill>
                  <a:blip r:embed="rId474"/>
                  <a:stretch>
                    <a:fillRect/>
                  </a:stretch>
                </p:blipFill>
                <p:spPr>
                  <a:xfrm>
                    <a:off x="4877428" y="4714966"/>
                    <a:ext cx="121423" cy="44285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3BA6F87B-E28D-90D8-A333-D8D36E85D7D8}"/>
                    </a:ext>
                  </a:extLst>
                </p14:cNvPr>
                <p14:cNvContentPartPr/>
                <p14:nvPr/>
              </p14:nvContentPartPr>
              <p14:xfrm>
                <a:off x="5163240" y="4277891"/>
                <a:ext cx="106560" cy="18144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3BA6F87B-E28D-90D8-A333-D8D36E85D7D8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5156884" y="4271215"/>
                  <a:ext cx="119272" cy="194793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B8B7CB1F-AE42-84A6-F60E-F7EA6B2A028B}"/>
                </a:ext>
              </a:extLst>
            </p:cNvPr>
            <p:cNvGrpSpPr/>
            <p:nvPr/>
          </p:nvGrpSpPr>
          <p:grpSpPr>
            <a:xfrm>
              <a:off x="5415960" y="4226771"/>
              <a:ext cx="680040" cy="453240"/>
              <a:chOff x="5493619" y="4561068"/>
              <a:chExt cx="680040" cy="453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299" name="Ink 298">
                    <a:extLst>
                      <a:ext uri="{FF2B5EF4-FFF2-40B4-BE49-F238E27FC236}">
                        <a16:creationId xmlns:a16="http://schemas.microsoft.com/office/drawing/2014/main" id="{3A75F14B-3D76-5BBA-5246-F4C1E44EDF4D}"/>
                      </a:ext>
                    </a:extLst>
                  </p14:cNvPr>
                  <p14:cNvContentPartPr/>
                  <p14:nvPr/>
                </p14:nvContentPartPr>
                <p14:xfrm>
                  <a:off x="5493619" y="4561068"/>
                  <a:ext cx="98280" cy="278640"/>
                </p14:xfrm>
              </p:contentPart>
            </mc:Choice>
            <mc:Fallback xmlns="">
              <p:pic>
                <p:nvPicPr>
                  <p:cNvPr id="299" name="Ink 298">
                    <a:extLst>
                      <a:ext uri="{FF2B5EF4-FFF2-40B4-BE49-F238E27FC236}">
                        <a16:creationId xmlns:a16="http://schemas.microsoft.com/office/drawing/2014/main" id="{3A75F14B-3D76-5BBA-5246-F4C1E44EDF4D}"/>
                      </a:ext>
                    </a:extLst>
                  </p:cNvPr>
                  <p:cNvPicPr/>
                  <p:nvPr/>
                </p:nvPicPr>
                <p:blipFill>
                  <a:blip r:embed="rId478"/>
                  <a:stretch>
                    <a:fillRect/>
                  </a:stretch>
                </p:blipFill>
                <p:spPr>
                  <a:xfrm>
                    <a:off x="5487266" y="4554406"/>
                    <a:ext cx="110985" cy="29196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300" name="Ink 299">
                    <a:extLst>
                      <a:ext uri="{FF2B5EF4-FFF2-40B4-BE49-F238E27FC236}">
                        <a16:creationId xmlns:a16="http://schemas.microsoft.com/office/drawing/2014/main" id="{A0A1A31E-7227-88BB-F76F-06EC4F114595}"/>
                      </a:ext>
                    </a:extLst>
                  </p14:cNvPr>
                  <p14:cNvContentPartPr/>
                  <p14:nvPr/>
                </p14:nvContentPartPr>
                <p14:xfrm>
                  <a:off x="5596939" y="4584828"/>
                  <a:ext cx="173520" cy="208800"/>
                </p14:xfrm>
              </p:contentPart>
            </mc:Choice>
            <mc:Fallback xmlns="">
              <p:pic>
                <p:nvPicPr>
                  <p:cNvPr id="300" name="Ink 299">
                    <a:extLst>
                      <a:ext uri="{FF2B5EF4-FFF2-40B4-BE49-F238E27FC236}">
                        <a16:creationId xmlns:a16="http://schemas.microsoft.com/office/drawing/2014/main" id="{A0A1A31E-7227-88BB-F76F-06EC4F114595}"/>
                      </a:ext>
                    </a:extLst>
                  </p:cNvPr>
                  <p:cNvPicPr/>
                  <p:nvPr/>
                </p:nvPicPr>
                <p:blipFill>
                  <a:blip r:embed="rId480"/>
                  <a:stretch>
                    <a:fillRect/>
                  </a:stretch>
                </p:blipFill>
                <p:spPr>
                  <a:xfrm>
                    <a:off x="5590568" y="4578156"/>
                    <a:ext cx="186262" cy="22214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301" name="Ink 300">
                    <a:extLst>
                      <a:ext uri="{FF2B5EF4-FFF2-40B4-BE49-F238E27FC236}">
                        <a16:creationId xmlns:a16="http://schemas.microsoft.com/office/drawing/2014/main" id="{173FF413-3E56-2699-FA82-46B4A7CCF7F9}"/>
                      </a:ext>
                    </a:extLst>
                  </p14:cNvPr>
                  <p14:cNvContentPartPr/>
                  <p14:nvPr/>
                </p14:nvContentPartPr>
                <p14:xfrm>
                  <a:off x="5748139" y="4629468"/>
                  <a:ext cx="134280" cy="384840"/>
                </p14:xfrm>
              </p:contentPart>
            </mc:Choice>
            <mc:Fallback xmlns="">
              <p:pic>
                <p:nvPicPr>
                  <p:cNvPr id="301" name="Ink 300">
                    <a:extLst>
                      <a:ext uri="{FF2B5EF4-FFF2-40B4-BE49-F238E27FC236}">
                        <a16:creationId xmlns:a16="http://schemas.microsoft.com/office/drawing/2014/main" id="{173FF413-3E56-2699-FA82-46B4A7CCF7F9}"/>
                      </a:ext>
                    </a:extLst>
                  </p:cNvPr>
                  <p:cNvPicPr/>
                  <p:nvPr/>
                </p:nvPicPr>
                <p:blipFill>
                  <a:blip r:embed="rId482"/>
                  <a:stretch>
                    <a:fillRect/>
                  </a:stretch>
                </p:blipFill>
                <p:spPr>
                  <a:xfrm>
                    <a:off x="5741780" y="4622806"/>
                    <a:ext cx="146997" cy="39816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302" name="Ink 301">
                    <a:extLst>
                      <a:ext uri="{FF2B5EF4-FFF2-40B4-BE49-F238E27FC236}">
                        <a16:creationId xmlns:a16="http://schemas.microsoft.com/office/drawing/2014/main" id="{292641BB-D34B-1544-E724-6DABA669E565}"/>
                      </a:ext>
                    </a:extLst>
                  </p14:cNvPr>
                  <p14:cNvContentPartPr/>
                  <p14:nvPr/>
                </p14:nvContentPartPr>
                <p14:xfrm>
                  <a:off x="5946139" y="4636668"/>
                  <a:ext cx="90000" cy="123120"/>
                </p14:xfrm>
              </p:contentPart>
            </mc:Choice>
            <mc:Fallback xmlns="">
              <p:pic>
                <p:nvPicPr>
                  <p:cNvPr id="302" name="Ink 301">
                    <a:extLst>
                      <a:ext uri="{FF2B5EF4-FFF2-40B4-BE49-F238E27FC236}">
                        <a16:creationId xmlns:a16="http://schemas.microsoft.com/office/drawing/2014/main" id="{292641BB-D34B-1544-E724-6DABA669E565}"/>
                      </a:ext>
                    </a:extLst>
                  </p:cNvPr>
                  <p:cNvPicPr/>
                  <p:nvPr/>
                </p:nvPicPr>
                <p:blipFill>
                  <a:blip r:embed="rId484"/>
                  <a:stretch>
                    <a:fillRect/>
                  </a:stretch>
                </p:blipFill>
                <p:spPr>
                  <a:xfrm>
                    <a:off x="5939790" y="4630002"/>
                    <a:ext cx="102697" cy="1364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303" name="Ink 302">
                    <a:extLst>
                      <a:ext uri="{FF2B5EF4-FFF2-40B4-BE49-F238E27FC236}">
                        <a16:creationId xmlns:a16="http://schemas.microsoft.com/office/drawing/2014/main" id="{1524C673-0327-8915-6B4C-DEAD5F02B9F4}"/>
                      </a:ext>
                    </a:extLst>
                  </p14:cNvPr>
                  <p14:cNvContentPartPr/>
                  <p14:nvPr/>
                </p14:nvContentPartPr>
                <p14:xfrm>
                  <a:off x="6081139" y="4582308"/>
                  <a:ext cx="92520" cy="292320"/>
                </p14:xfrm>
              </p:contentPart>
            </mc:Choice>
            <mc:Fallback xmlns="">
              <p:pic>
                <p:nvPicPr>
                  <p:cNvPr id="303" name="Ink 302">
                    <a:extLst>
                      <a:ext uri="{FF2B5EF4-FFF2-40B4-BE49-F238E27FC236}">
                        <a16:creationId xmlns:a16="http://schemas.microsoft.com/office/drawing/2014/main" id="{1524C673-0327-8915-6B4C-DEAD5F02B9F4}"/>
                      </a:ext>
                    </a:extLst>
                  </p:cNvPr>
                  <p:cNvPicPr/>
                  <p:nvPr/>
                </p:nvPicPr>
                <p:blipFill>
                  <a:blip r:embed="rId486"/>
                  <a:stretch>
                    <a:fillRect/>
                  </a:stretch>
                </p:blipFill>
                <p:spPr>
                  <a:xfrm>
                    <a:off x="6074771" y="4575638"/>
                    <a:ext cx="105256" cy="305661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pic>
        <p:nvPicPr>
          <p:cNvPr id="314" name="Picture 313">
            <a:extLst>
              <a:ext uri="{FF2B5EF4-FFF2-40B4-BE49-F238E27FC236}">
                <a16:creationId xmlns:a16="http://schemas.microsoft.com/office/drawing/2014/main" id="{5168E37C-F0FB-7CA9-AFDD-D8E07CA198E4}"/>
              </a:ext>
            </a:extLst>
          </p:cNvPr>
          <p:cNvPicPr>
            <a:picLocks noChangeAspect="1"/>
          </p:cNvPicPr>
          <p:nvPr/>
        </p:nvPicPr>
        <p:blipFill>
          <a:blip r:embed="rId487"/>
          <a:stretch>
            <a:fillRect/>
          </a:stretch>
        </p:blipFill>
        <p:spPr>
          <a:xfrm>
            <a:off x="603379" y="4524412"/>
            <a:ext cx="4179356" cy="21397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88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4D41DB17-29C3-EBA9-01EB-8A118FB35EDF}"/>
                  </a:ext>
                </a:extLst>
              </p14:cNvPr>
              <p14:cNvContentPartPr/>
              <p14:nvPr/>
            </p14:nvContentPartPr>
            <p14:xfrm>
              <a:off x="372979" y="2383068"/>
              <a:ext cx="1240920" cy="8532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4D41DB17-29C3-EBA9-01EB-8A118FB35EDF}"/>
                  </a:ext>
                </a:extLst>
              </p:cNvPr>
              <p:cNvPicPr/>
              <p:nvPr/>
            </p:nvPicPr>
            <p:blipFill>
              <a:blip r:embed="rId489"/>
              <a:stretch>
                <a:fillRect/>
              </a:stretch>
            </p:blipFill>
            <p:spPr>
              <a:xfrm>
                <a:off x="319339" y="2275428"/>
                <a:ext cx="134856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0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F2F407B2-20E5-63D5-273D-1F37E7EF61F2}"/>
                  </a:ext>
                </a:extLst>
              </p14:cNvPr>
              <p14:cNvContentPartPr/>
              <p14:nvPr/>
            </p14:nvContentPartPr>
            <p14:xfrm>
              <a:off x="603379" y="4263708"/>
              <a:ext cx="1037520" cy="109080"/>
            </p14:xfrm>
          </p:contentPart>
        </mc:Choice>
        <mc:Fallback xmlns=""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F2F407B2-20E5-63D5-273D-1F37E7EF61F2}"/>
                  </a:ext>
                </a:extLst>
              </p:cNvPr>
              <p:cNvPicPr/>
              <p:nvPr/>
            </p:nvPicPr>
            <p:blipFill>
              <a:blip r:embed="rId491"/>
              <a:stretch>
                <a:fillRect/>
              </a:stretch>
            </p:blipFill>
            <p:spPr>
              <a:xfrm>
                <a:off x="549739" y="4156068"/>
                <a:ext cx="1145160" cy="324720"/>
              </a:xfrm>
              <a:prstGeom prst="rect">
                <a:avLst/>
              </a:prstGeom>
            </p:spPr>
          </p:pic>
        </mc:Fallback>
      </mc:AlternateContent>
      <p:pic>
        <p:nvPicPr>
          <p:cNvPr id="319" name="Picture 318">
            <a:extLst>
              <a:ext uri="{FF2B5EF4-FFF2-40B4-BE49-F238E27FC236}">
                <a16:creationId xmlns:a16="http://schemas.microsoft.com/office/drawing/2014/main" id="{78031F17-BE32-E54E-1CD3-882D3B71C0A6}"/>
              </a:ext>
            </a:extLst>
          </p:cNvPr>
          <p:cNvPicPr>
            <a:picLocks noChangeAspect="1"/>
          </p:cNvPicPr>
          <p:nvPr/>
        </p:nvPicPr>
        <p:blipFill>
          <a:blip r:embed="rId492"/>
          <a:stretch>
            <a:fillRect/>
          </a:stretch>
        </p:blipFill>
        <p:spPr>
          <a:xfrm>
            <a:off x="6096000" y="106569"/>
            <a:ext cx="4994787" cy="2178751"/>
          </a:xfrm>
          <a:prstGeom prst="rect">
            <a:avLst/>
          </a:prstGeom>
        </p:spPr>
      </p:pic>
      <p:pic>
        <p:nvPicPr>
          <p:cNvPr id="323" name="Picture 322">
            <a:extLst>
              <a:ext uri="{FF2B5EF4-FFF2-40B4-BE49-F238E27FC236}">
                <a16:creationId xmlns:a16="http://schemas.microsoft.com/office/drawing/2014/main" id="{A9C20914-485B-7175-C66C-93098278B59A}"/>
              </a:ext>
            </a:extLst>
          </p:cNvPr>
          <p:cNvPicPr>
            <a:picLocks noChangeAspect="1"/>
          </p:cNvPicPr>
          <p:nvPr/>
        </p:nvPicPr>
        <p:blipFill>
          <a:blip r:embed="rId493"/>
          <a:stretch>
            <a:fillRect/>
          </a:stretch>
        </p:blipFill>
        <p:spPr>
          <a:xfrm>
            <a:off x="6096000" y="2363262"/>
            <a:ext cx="2799885" cy="2131475"/>
          </a:xfrm>
          <a:prstGeom prst="rect">
            <a:avLst/>
          </a:prstGeom>
        </p:spPr>
      </p:pic>
      <p:pic>
        <p:nvPicPr>
          <p:cNvPr id="325" name="Picture 324">
            <a:extLst>
              <a:ext uri="{FF2B5EF4-FFF2-40B4-BE49-F238E27FC236}">
                <a16:creationId xmlns:a16="http://schemas.microsoft.com/office/drawing/2014/main" id="{03031DE1-9F7F-E28B-1463-5072F9F3B4A0}"/>
              </a:ext>
            </a:extLst>
          </p:cNvPr>
          <p:cNvPicPr>
            <a:picLocks noChangeAspect="1"/>
          </p:cNvPicPr>
          <p:nvPr/>
        </p:nvPicPr>
        <p:blipFill>
          <a:blip r:embed="rId494"/>
          <a:stretch>
            <a:fillRect/>
          </a:stretch>
        </p:blipFill>
        <p:spPr>
          <a:xfrm>
            <a:off x="6096000" y="4721955"/>
            <a:ext cx="6096000" cy="174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8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C97D4CD2-AAC1-C0DC-6EC6-070CFD164996}"/>
              </a:ext>
            </a:extLst>
          </p:cNvPr>
          <p:cNvGrpSpPr/>
          <p:nvPr/>
        </p:nvGrpSpPr>
        <p:grpSpPr>
          <a:xfrm>
            <a:off x="1620" y="187478"/>
            <a:ext cx="241920" cy="409320"/>
            <a:chOff x="1620" y="187478"/>
            <a:chExt cx="241920" cy="40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B5B8919-A7DE-1E8F-F3F3-7FA526CB59B6}"/>
                    </a:ext>
                  </a:extLst>
                </p14:cNvPr>
                <p14:cNvContentPartPr/>
                <p14:nvPr/>
              </p14:nvContentPartPr>
              <p14:xfrm>
                <a:off x="71100" y="252278"/>
                <a:ext cx="98640" cy="232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B5B8919-A7DE-1E8F-F3F3-7FA526CB59B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980" y="246158"/>
                  <a:ext cx="1108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2E18374-790F-A216-5D1E-615361997683}"/>
                    </a:ext>
                  </a:extLst>
                </p14:cNvPr>
                <p14:cNvContentPartPr/>
                <p14:nvPr/>
              </p14:nvContentPartPr>
              <p14:xfrm>
                <a:off x="1620" y="187478"/>
                <a:ext cx="241920" cy="409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2E18374-790F-A216-5D1E-61536199768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-4500" y="181358"/>
                  <a:ext cx="254160" cy="42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59D7690-BA67-9715-058A-274ACE154031}"/>
              </a:ext>
            </a:extLst>
          </p:cNvPr>
          <p:cNvGrpSpPr/>
          <p:nvPr/>
        </p:nvGrpSpPr>
        <p:grpSpPr>
          <a:xfrm>
            <a:off x="363420" y="272078"/>
            <a:ext cx="1490760" cy="457200"/>
            <a:chOff x="363420" y="272078"/>
            <a:chExt cx="1490760" cy="45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7FE2C41-8FC1-C16B-DB4D-B87B9A5AB20B}"/>
                    </a:ext>
                  </a:extLst>
                </p14:cNvPr>
                <p14:cNvContentPartPr/>
                <p14:nvPr/>
              </p14:nvContentPartPr>
              <p14:xfrm>
                <a:off x="363420" y="272078"/>
                <a:ext cx="94680" cy="225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7FE2C41-8FC1-C16B-DB4D-B87B9A5AB20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7300" y="265958"/>
                  <a:ext cx="1069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6B00FB1-1E44-F267-F1B9-D7FDFDE8246B}"/>
                    </a:ext>
                  </a:extLst>
                </p14:cNvPr>
                <p14:cNvContentPartPr/>
                <p14:nvPr/>
              </p14:nvContentPartPr>
              <p14:xfrm>
                <a:off x="540540" y="341918"/>
                <a:ext cx="360" cy="344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6B00FB1-1E44-F267-F1B9-D7FDFDE8246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4420" y="335798"/>
                  <a:ext cx="1260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2CD72FB-C4E0-1E78-176A-8439901A311C}"/>
                    </a:ext>
                  </a:extLst>
                </p14:cNvPr>
                <p14:cNvContentPartPr/>
                <p14:nvPr/>
              </p14:nvContentPartPr>
              <p14:xfrm>
                <a:off x="481500" y="364598"/>
                <a:ext cx="120600" cy="130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2CD72FB-C4E0-1E78-176A-8439901A311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5380" y="358478"/>
                  <a:ext cx="1328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BE3A02C-6C17-B85E-4713-9FDB20E36F87}"/>
                    </a:ext>
                  </a:extLst>
                </p14:cNvPr>
                <p14:cNvContentPartPr/>
                <p14:nvPr/>
              </p14:nvContentPartPr>
              <p14:xfrm>
                <a:off x="677340" y="312038"/>
                <a:ext cx="20520" cy="212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BE3A02C-6C17-B85E-4713-9FDB20E36F8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1220" y="305918"/>
                  <a:ext cx="327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0A5D76D-9FE9-32CA-53F6-B38667858EE3}"/>
                    </a:ext>
                  </a:extLst>
                </p14:cNvPr>
                <p14:cNvContentPartPr/>
                <p14:nvPr/>
              </p14:nvContentPartPr>
              <p14:xfrm>
                <a:off x="743940" y="391958"/>
                <a:ext cx="157320" cy="100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0A5D76D-9FE9-32CA-53F6-B38667858EE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7820" y="385838"/>
                  <a:ext cx="1695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00800F9-6B28-05BA-8A35-EA518A5C9FE9}"/>
                    </a:ext>
                  </a:extLst>
                </p14:cNvPr>
                <p14:cNvContentPartPr/>
                <p14:nvPr/>
              </p14:nvContentPartPr>
              <p14:xfrm>
                <a:off x="945180" y="362078"/>
                <a:ext cx="153720" cy="367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00800F9-6B28-05BA-8A35-EA518A5C9FE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39060" y="355958"/>
                  <a:ext cx="16596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1BD8673-65F1-B25C-8354-7C1653DDDA5F}"/>
                    </a:ext>
                  </a:extLst>
                </p14:cNvPr>
                <p14:cNvContentPartPr/>
                <p14:nvPr/>
              </p14:nvContentPartPr>
              <p14:xfrm>
                <a:off x="1201860" y="351998"/>
                <a:ext cx="197640" cy="7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1BD8673-65F1-B25C-8354-7C1653DDDA5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95740" y="345878"/>
                  <a:ext cx="2098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666EAB7-DF8B-749E-E27A-B1E245A381E1}"/>
                    </a:ext>
                  </a:extLst>
                </p14:cNvPr>
                <p14:cNvContentPartPr/>
                <p14:nvPr/>
              </p14:nvContentPartPr>
              <p14:xfrm>
                <a:off x="1307340" y="304478"/>
                <a:ext cx="16920" cy="164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666EAB7-DF8B-749E-E27A-B1E245A381E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01220" y="298358"/>
                  <a:ext cx="291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87C3BD4-0B60-5510-7734-F65F5625A546}"/>
                    </a:ext>
                  </a:extLst>
                </p14:cNvPr>
                <p14:cNvContentPartPr/>
                <p14:nvPr/>
              </p14:nvContentPartPr>
              <p14:xfrm>
                <a:off x="1403460" y="351998"/>
                <a:ext cx="116640" cy="97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87C3BD4-0B60-5510-7734-F65F5625A54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97340" y="345878"/>
                  <a:ext cx="1288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F4953DC-86AF-5500-DC4D-010A42BDE3E4}"/>
                    </a:ext>
                  </a:extLst>
                </p14:cNvPr>
                <p14:cNvContentPartPr/>
                <p14:nvPr/>
              </p14:nvContentPartPr>
              <p14:xfrm>
                <a:off x="1523340" y="362078"/>
                <a:ext cx="186840" cy="123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F4953DC-86AF-5500-DC4D-010A42BDE3E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17220" y="355958"/>
                  <a:ext cx="1990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85CF036-C836-955E-575A-0E5D7FD4516C}"/>
                    </a:ext>
                  </a:extLst>
                </p14:cNvPr>
                <p14:cNvContentPartPr/>
                <p14:nvPr/>
              </p14:nvContentPartPr>
              <p14:xfrm>
                <a:off x="1696860" y="356678"/>
                <a:ext cx="157320" cy="132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85CF036-C836-955E-575A-0E5D7FD4516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90740" y="350558"/>
                  <a:ext cx="169560" cy="1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5000F8A-2EB2-A317-EDA6-9FC886A1C4BE}"/>
              </a:ext>
            </a:extLst>
          </p:cNvPr>
          <p:cNvGrpSpPr/>
          <p:nvPr/>
        </p:nvGrpSpPr>
        <p:grpSpPr>
          <a:xfrm>
            <a:off x="431820" y="843398"/>
            <a:ext cx="1370880" cy="394920"/>
            <a:chOff x="431820" y="843398"/>
            <a:chExt cx="1370880" cy="39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7B77EE9-9E97-413B-F24E-4B2664D0157E}"/>
                    </a:ext>
                  </a:extLst>
                </p14:cNvPr>
                <p14:cNvContentPartPr/>
                <p14:nvPr/>
              </p14:nvContentPartPr>
              <p14:xfrm>
                <a:off x="442620" y="843398"/>
                <a:ext cx="7920" cy="240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7B77EE9-9E97-413B-F24E-4B2664D0157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6500" y="837278"/>
                  <a:ext cx="201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543DF73-CF35-7E72-A62B-C1E20D83021C}"/>
                    </a:ext>
                  </a:extLst>
                </p14:cNvPr>
                <p14:cNvContentPartPr/>
                <p14:nvPr/>
              </p14:nvContentPartPr>
              <p14:xfrm>
                <a:off x="431820" y="861758"/>
                <a:ext cx="113040" cy="178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543DF73-CF35-7E72-A62B-C1E20D83021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25700" y="855638"/>
                  <a:ext cx="1252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5276415-A297-1DF6-9471-D490318F9DE3}"/>
                    </a:ext>
                  </a:extLst>
                </p14:cNvPr>
                <p14:cNvContentPartPr/>
                <p14:nvPr/>
              </p14:nvContentPartPr>
              <p14:xfrm>
                <a:off x="545220" y="933398"/>
                <a:ext cx="140040" cy="304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5276415-A297-1DF6-9471-D490318F9DE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9100" y="927278"/>
                  <a:ext cx="15228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B16C37D-E79B-36F7-6A55-561543E42647}"/>
                    </a:ext>
                  </a:extLst>
                </p14:cNvPr>
                <p14:cNvContentPartPr/>
                <p14:nvPr/>
              </p14:nvContentPartPr>
              <p14:xfrm>
                <a:off x="757260" y="943118"/>
                <a:ext cx="99360" cy="132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B16C37D-E79B-36F7-6A55-561543E4264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1140" y="936998"/>
                  <a:ext cx="1116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AAD55E5-BEAC-A506-A962-A8ED8650E425}"/>
                    </a:ext>
                  </a:extLst>
                </p14:cNvPr>
                <p14:cNvContentPartPr/>
                <p14:nvPr/>
              </p14:nvContentPartPr>
              <p14:xfrm>
                <a:off x="860220" y="967958"/>
                <a:ext cx="113040" cy="110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AAD55E5-BEAC-A506-A962-A8ED8650E42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54100" y="961838"/>
                  <a:ext cx="1252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3146ADA-8E3A-7159-BC27-ECC8442CFF5F}"/>
                    </a:ext>
                  </a:extLst>
                </p14:cNvPr>
                <p14:cNvContentPartPr/>
                <p14:nvPr/>
              </p14:nvContentPartPr>
              <p14:xfrm>
                <a:off x="978300" y="957878"/>
                <a:ext cx="214560" cy="102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3146ADA-8E3A-7159-BC27-ECC8442CFF5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72180" y="951758"/>
                  <a:ext cx="2268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544CFAB-CB5D-B5A4-A8DF-9D76902B0ED8}"/>
                    </a:ext>
                  </a:extLst>
                </p14:cNvPr>
                <p14:cNvContentPartPr/>
                <p14:nvPr/>
              </p14:nvContentPartPr>
              <p14:xfrm>
                <a:off x="1231380" y="995318"/>
                <a:ext cx="16920" cy="62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544CFAB-CB5D-B5A4-A8DF-9D76902B0ED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225260" y="989198"/>
                  <a:ext cx="291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17F4393-3A3A-92D9-BA58-FC115844701F}"/>
                    </a:ext>
                  </a:extLst>
                </p14:cNvPr>
                <p14:cNvContentPartPr/>
                <p14:nvPr/>
              </p14:nvContentPartPr>
              <p14:xfrm>
                <a:off x="1203660" y="935558"/>
                <a:ext cx="48240" cy="60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17F4393-3A3A-92D9-BA58-FC115844701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97540" y="929438"/>
                  <a:ext cx="604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1037314-FCB9-AB2D-B62E-B1BBBE598958}"/>
                    </a:ext>
                  </a:extLst>
                </p14:cNvPr>
                <p14:cNvContentPartPr/>
                <p14:nvPr/>
              </p14:nvContentPartPr>
              <p14:xfrm>
                <a:off x="1314900" y="915398"/>
                <a:ext cx="56880" cy="153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1037314-FCB9-AB2D-B62E-B1BBBE59895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308780" y="909278"/>
                  <a:ext cx="691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A8B0F2B-C6F5-1EB5-80B4-1E903403F13D}"/>
                    </a:ext>
                  </a:extLst>
                </p14:cNvPr>
                <p14:cNvContentPartPr/>
                <p14:nvPr/>
              </p14:nvContentPartPr>
              <p14:xfrm>
                <a:off x="1414260" y="952838"/>
                <a:ext cx="92880" cy="92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A8B0F2B-C6F5-1EB5-80B4-1E903403F13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408140" y="946718"/>
                  <a:ext cx="1051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971EFFF-DBD9-EE2A-5D86-A536215C8ABC}"/>
                    </a:ext>
                  </a:extLst>
                </p14:cNvPr>
                <p14:cNvContentPartPr/>
                <p14:nvPr/>
              </p14:nvContentPartPr>
              <p14:xfrm>
                <a:off x="1547100" y="860678"/>
                <a:ext cx="255600" cy="192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971EFFF-DBD9-EE2A-5D86-A536215C8AB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540980" y="854558"/>
                  <a:ext cx="26784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B550D33-2767-5D09-82C3-7587960BEDEF}"/>
              </a:ext>
            </a:extLst>
          </p:cNvPr>
          <p:cNvGrpSpPr/>
          <p:nvPr/>
        </p:nvGrpSpPr>
        <p:grpSpPr>
          <a:xfrm>
            <a:off x="2051820" y="835838"/>
            <a:ext cx="1016280" cy="374400"/>
            <a:chOff x="2051820" y="835838"/>
            <a:chExt cx="1016280" cy="37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DD9A507-D663-BAFB-87B7-0D6029DABFC7}"/>
                    </a:ext>
                  </a:extLst>
                </p14:cNvPr>
                <p14:cNvContentPartPr/>
                <p14:nvPr/>
              </p14:nvContentPartPr>
              <p14:xfrm>
                <a:off x="2051820" y="848078"/>
                <a:ext cx="92160" cy="1900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DD9A507-D663-BAFB-87B7-0D6029DABFC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045700" y="841958"/>
                  <a:ext cx="1044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702F544-76F4-F8A6-9B63-D678962F82DE}"/>
                    </a:ext>
                  </a:extLst>
                </p14:cNvPr>
                <p14:cNvContentPartPr/>
                <p14:nvPr/>
              </p14:nvContentPartPr>
              <p14:xfrm>
                <a:off x="2214180" y="890558"/>
                <a:ext cx="16920" cy="319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702F544-76F4-F8A6-9B63-D678962F82D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208060" y="884438"/>
                  <a:ext cx="291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53BCEBE-DD86-1B96-ED63-4FA5CA82C30E}"/>
                    </a:ext>
                  </a:extLst>
                </p14:cNvPr>
                <p14:cNvContentPartPr/>
                <p14:nvPr/>
              </p14:nvContentPartPr>
              <p14:xfrm>
                <a:off x="2195820" y="893078"/>
                <a:ext cx="103320" cy="97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53BCEBE-DD86-1B96-ED63-4FA5CA82C30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89700" y="886958"/>
                  <a:ext cx="1155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BF7E491-DC5E-93C1-F0DC-6F85FA511504}"/>
                    </a:ext>
                  </a:extLst>
                </p14:cNvPr>
                <p14:cNvContentPartPr/>
                <p14:nvPr/>
              </p14:nvContentPartPr>
              <p14:xfrm>
                <a:off x="2338020" y="898118"/>
                <a:ext cx="118440" cy="12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BF7E491-DC5E-93C1-F0DC-6F85FA51150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331900" y="891998"/>
                  <a:ext cx="1306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2B6E434-E27C-A782-68B1-C2287318E1F9}"/>
                    </a:ext>
                  </a:extLst>
                </p14:cNvPr>
                <p14:cNvContentPartPr/>
                <p14:nvPr/>
              </p14:nvContentPartPr>
              <p14:xfrm>
                <a:off x="2376900" y="878318"/>
                <a:ext cx="11520" cy="164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2B6E434-E27C-A782-68B1-C2287318E1F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370780" y="872198"/>
                  <a:ext cx="237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E516EAD-783C-55FC-F138-E82F1BB5EDC8}"/>
                    </a:ext>
                  </a:extLst>
                </p14:cNvPr>
                <p14:cNvContentPartPr/>
                <p14:nvPr/>
              </p14:nvContentPartPr>
              <p14:xfrm>
                <a:off x="2448900" y="858158"/>
                <a:ext cx="68760" cy="129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E516EAD-783C-55FC-F138-E82F1BB5EDC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442780" y="852038"/>
                  <a:ext cx="810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2A16EED-3381-FDC1-5D69-12E01A502982}"/>
                    </a:ext>
                  </a:extLst>
                </p14:cNvPr>
                <p14:cNvContentPartPr/>
                <p14:nvPr/>
              </p14:nvContentPartPr>
              <p14:xfrm>
                <a:off x="2437740" y="940598"/>
                <a:ext cx="15120" cy="95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2A16EED-3381-FDC1-5D69-12E01A50298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431620" y="934478"/>
                  <a:ext cx="273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15527FC-17B8-6F40-AC2B-2F5DA9C84835}"/>
                    </a:ext>
                  </a:extLst>
                </p14:cNvPr>
                <p14:cNvContentPartPr/>
                <p14:nvPr/>
              </p14:nvContentPartPr>
              <p14:xfrm>
                <a:off x="2517300" y="945638"/>
                <a:ext cx="164880" cy="100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15527FC-17B8-6F40-AC2B-2F5DA9C8483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511180" y="939518"/>
                  <a:ext cx="1771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B7A8D57-CF18-2E9D-7FBA-9AC4A5C6E841}"/>
                    </a:ext>
                  </a:extLst>
                </p14:cNvPr>
                <p14:cNvContentPartPr/>
                <p14:nvPr/>
              </p14:nvContentPartPr>
              <p14:xfrm>
                <a:off x="2727900" y="950318"/>
                <a:ext cx="110880" cy="68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B7A8D57-CF18-2E9D-7FBA-9AC4A5C6E84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721780" y="944198"/>
                  <a:ext cx="1231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3F1A355-7F82-7B86-24C5-30AECA473D75}"/>
                    </a:ext>
                  </a:extLst>
                </p14:cNvPr>
                <p14:cNvContentPartPr/>
                <p14:nvPr/>
              </p14:nvContentPartPr>
              <p14:xfrm>
                <a:off x="2874780" y="835838"/>
                <a:ext cx="193320" cy="187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3F1A355-7F82-7B86-24C5-30AECA473D7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868660" y="829718"/>
                  <a:ext cx="205560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E2A1685-74C7-EE2D-E384-C533434FF952}"/>
              </a:ext>
            </a:extLst>
          </p:cNvPr>
          <p:cNvGrpSpPr/>
          <p:nvPr/>
        </p:nvGrpSpPr>
        <p:grpSpPr>
          <a:xfrm>
            <a:off x="3265020" y="748358"/>
            <a:ext cx="1239840" cy="282240"/>
            <a:chOff x="3265020" y="748358"/>
            <a:chExt cx="1239840" cy="28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ED41E48-4DE2-FAF8-64D0-6F75CA759CA9}"/>
                    </a:ext>
                  </a:extLst>
                </p14:cNvPr>
                <p14:cNvContentPartPr/>
                <p14:nvPr/>
              </p14:nvContentPartPr>
              <p14:xfrm>
                <a:off x="3265020" y="775358"/>
                <a:ext cx="115200" cy="2188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ED41E48-4DE2-FAF8-64D0-6F75CA759CA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58900" y="769238"/>
                  <a:ext cx="1274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7B8E48D-C5B4-A05F-29CE-98D717BE05A2}"/>
                    </a:ext>
                  </a:extLst>
                </p14:cNvPr>
                <p14:cNvContentPartPr/>
                <p14:nvPr/>
              </p14:nvContentPartPr>
              <p14:xfrm>
                <a:off x="3385260" y="878318"/>
                <a:ext cx="131400" cy="1033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7B8E48D-C5B4-A05F-29CE-98D717BE05A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379140" y="872198"/>
                  <a:ext cx="1436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9B38006-3E3E-DA6B-EE73-56FFF2EF736C}"/>
                    </a:ext>
                  </a:extLst>
                </p14:cNvPr>
                <p14:cNvContentPartPr/>
                <p14:nvPr/>
              </p14:nvContentPartPr>
              <p14:xfrm>
                <a:off x="3536820" y="900638"/>
                <a:ext cx="90720" cy="853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9B38006-3E3E-DA6B-EE73-56FFF2EF736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530700" y="894518"/>
                  <a:ext cx="102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DEEE70B-5884-0488-3DC5-09008C6DD280}"/>
                    </a:ext>
                  </a:extLst>
                </p14:cNvPr>
                <p14:cNvContentPartPr/>
                <p14:nvPr/>
              </p14:nvContentPartPr>
              <p14:xfrm>
                <a:off x="3641940" y="788318"/>
                <a:ext cx="81720" cy="221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DEEE70B-5884-0488-3DC5-09008C6DD28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635820" y="782198"/>
                  <a:ext cx="939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47CC8C9-0C63-0907-931E-B6BEE95F8730}"/>
                    </a:ext>
                  </a:extLst>
                </p14:cNvPr>
                <p14:cNvContentPartPr/>
                <p14:nvPr/>
              </p14:nvContentPartPr>
              <p14:xfrm>
                <a:off x="3786660" y="778598"/>
                <a:ext cx="81360" cy="219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47CC8C9-0C63-0907-931E-B6BEE95F873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780540" y="772478"/>
                  <a:ext cx="936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B4DDA3A-FDE9-1FD3-200E-CCEE50AF5260}"/>
                    </a:ext>
                  </a:extLst>
                </p14:cNvPr>
                <p14:cNvContentPartPr/>
                <p14:nvPr/>
              </p14:nvContentPartPr>
              <p14:xfrm>
                <a:off x="3913740" y="893078"/>
                <a:ext cx="90720" cy="925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B4DDA3A-FDE9-1FD3-200E-CCEE50AF526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907620" y="886958"/>
                  <a:ext cx="1029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44E06D9-13B4-2DF0-B645-C2AD502C2E06}"/>
                    </a:ext>
                  </a:extLst>
                </p14:cNvPr>
                <p14:cNvContentPartPr/>
                <p14:nvPr/>
              </p14:nvContentPartPr>
              <p14:xfrm>
                <a:off x="3898980" y="748358"/>
                <a:ext cx="18720" cy="853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44E06D9-13B4-2DF0-B645-C2AD502C2E0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892860" y="742238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1D956AF-1A41-1F55-10D9-2A31901EF3F5}"/>
                    </a:ext>
                  </a:extLst>
                </p14:cNvPr>
                <p14:cNvContentPartPr/>
                <p14:nvPr/>
              </p14:nvContentPartPr>
              <p14:xfrm>
                <a:off x="3970980" y="803438"/>
                <a:ext cx="20520" cy="900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1D956AF-1A41-1F55-10D9-2A31901EF3F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964860" y="797318"/>
                  <a:ext cx="327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A248B24-A4C1-8A51-A471-E439C594740B}"/>
                    </a:ext>
                  </a:extLst>
                </p14:cNvPr>
                <p14:cNvContentPartPr/>
                <p14:nvPr/>
              </p14:nvContentPartPr>
              <p14:xfrm>
                <a:off x="4024620" y="880838"/>
                <a:ext cx="101880" cy="115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A248B24-A4C1-8A51-A471-E439C594740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018500" y="874718"/>
                  <a:ext cx="1141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883E96C-CD8F-484E-0141-B15CA731FAF6}"/>
                    </a:ext>
                  </a:extLst>
                </p14:cNvPr>
                <p14:cNvContentPartPr/>
                <p14:nvPr/>
              </p14:nvContentPartPr>
              <p14:xfrm>
                <a:off x="4161060" y="898118"/>
                <a:ext cx="219240" cy="1256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883E96C-CD8F-484E-0141-B15CA731FAF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154940" y="891998"/>
                  <a:ext cx="2314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7F87BBE-3FC8-95F0-B58A-016F0050AFFE}"/>
                    </a:ext>
                  </a:extLst>
                </p14:cNvPr>
                <p14:cNvContentPartPr/>
                <p14:nvPr/>
              </p14:nvContentPartPr>
              <p14:xfrm>
                <a:off x="4484340" y="1012958"/>
                <a:ext cx="20520" cy="176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7F87BBE-3FC8-95F0-B58A-016F0050AFF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478220" y="1006838"/>
                  <a:ext cx="3276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B31279D-7EE5-588F-D10E-101B9A9A3FDB}"/>
              </a:ext>
            </a:extLst>
          </p:cNvPr>
          <p:cNvGrpSpPr/>
          <p:nvPr/>
        </p:nvGrpSpPr>
        <p:grpSpPr>
          <a:xfrm>
            <a:off x="439020" y="1371878"/>
            <a:ext cx="1836720" cy="340200"/>
            <a:chOff x="439020" y="1371878"/>
            <a:chExt cx="1836720" cy="34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D3D6BF1-1871-75BA-3063-A58C873E658F}"/>
                    </a:ext>
                  </a:extLst>
                </p14:cNvPr>
                <p14:cNvContentPartPr/>
                <p14:nvPr/>
              </p14:nvContentPartPr>
              <p14:xfrm>
                <a:off x="466740" y="1449278"/>
                <a:ext cx="18720" cy="1987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D3D6BF1-1871-75BA-3063-A58C873E658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60620" y="1443158"/>
                  <a:ext cx="309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6D42892-22DC-2E66-9E57-C59BD17398BE}"/>
                    </a:ext>
                  </a:extLst>
                </p14:cNvPr>
                <p14:cNvContentPartPr/>
                <p14:nvPr/>
              </p14:nvContentPartPr>
              <p14:xfrm>
                <a:off x="439020" y="1399238"/>
                <a:ext cx="129960" cy="249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6D42892-22DC-2E66-9E57-C59BD17398B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32900" y="1393118"/>
                  <a:ext cx="1422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45836C9-3811-9DAF-F600-86C67682BD65}"/>
                    </a:ext>
                  </a:extLst>
                </p14:cNvPr>
                <p14:cNvContentPartPr/>
                <p14:nvPr/>
              </p14:nvContentPartPr>
              <p14:xfrm>
                <a:off x="561060" y="1501118"/>
                <a:ext cx="146160" cy="117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45836C9-3811-9DAF-F600-86C67682BD6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54940" y="1494998"/>
                  <a:ext cx="1584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24811E0-BC21-4F3A-6FF2-C05B4A5F1E16}"/>
                    </a:ext>
                  </a:extLst>
                </p14:cNvPr>
                <p14:cNvContentPartPr/>
                <p14:nvPr/>
              </p14:nvContentPartPr>
              <p14:xfrm>
                <a:off x="742140" y="1543958"/>
                <a:ext cx="360" cy="1076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24811E0-BC21-4F3A-6FF2-C05B4A5F1E1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36020" y="1537838"/>
                  <a:ext cx="126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BC9CE31-59E5-8F77-DAD9-0B383F288DA1}"/>
                    </a:ext>
                  </a:extLst>
                </p14:cNvPr>
                <p14:cNvContentPartPr/>
                <p14:nvPr/>
              </p14:nvContentPartPr>
              <p14:xfrm>
                <a:off x="690300" y="1476638"/>
                <a:ext cx="94680" cy="129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BC9CE31-59E5-8F77-DAD9-0B383F288DA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84180" y="1470518"/>
                  <a:ext cx="1069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4936184-F09D-20AD-F360-08FA19CDF9E8}"/>
                    </a:ext>
                  </a:extLst>
                </p14:cNvPr>
                <p14:cNvContentPartPr/>
                <p14:nvPr/>
              </p14:nvContentPartPr>
              <p14:xfrm>
                <a:off x="934020" y="1446758"/>
                <a:ext cx="98280" cy="201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4936184-F09D-20AD-F360-08FA19CDF9E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27900" y="1440638"/>
                  <a:ext cx="1105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6B8C4D0-ED94-23FD-9F82-9BD35DA7EF9B}"/>
                    </a:ext>
                  </a:extLst>
                </p14:cNvPr>
                <p14:cNvContentPartPr/>
                <p14:nvPr/>
              </p14:nvContentPartPr>
              <p14:xfrm>
                <a:off x="913860" y="1511558"/>
                <a:ext cx="61200" cy="200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6B8C4D0-ED94-23FD-9F82-9BD35DA7EF9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07740" y="1505438"/>
                  <a:ext cx="734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64D9D33-15F5-F25E-5B5C-BA0C7AE668C2}"/>
                    </a:ext>
                  </a:extLst>
                </p14:cNvPr>
                <p14:cNvContentPartPr/>
                <p14:nvPr/>
              </p14:nvContentPartPr>
              <p14:xfrm>
                <a:off x="984060" y="1506158"/>
                <a:ext cx="190800" cy="1054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64D9D33-15F5-F25E-5B5C-BA0C7AE668C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77940" y="1500038"/>
                  <a:ext cx="2030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1001171-4B7F-2824-43A9-BAFED03110AD}"/>
                    </a:ext>
                  </a:extLst>
                </p14:cNvPr>
                <p14:cNvContentPartPr/>
                <p14:nvPr/>
              </p14:nvContentPartPr>
              <p14:xfrm>
                <a:off x="1138500" y="1416878"/>
                <a:ext cx="409320" cy="1998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1001171-4B7F-2824-43A9-BAFED03110A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32380" y="1410758"/>
                  <a:ext cx="4215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408B0C3-D196-BFC0-3F74-60B1960BC9C5}"/>
                    </a:ext>
                  </a:extLst>
                </p14:cNvPr>
                <p14:cNvContentPartPr/>
                <p14:nvPr/>
              </p14:nvContentPartPr>
              <p14:xfrm>
                <a:off x="1677780" y="1377638"/>
                <a:ext cx="147240" cy="2142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408B0C3-D196-BFC0-3F74-60B1960BC9C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671660" y="1371518"/>
                  <a:ext cx="1594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C6E5645-89AC-2B46-BC24-6EF794C9B508}"/>
                    </a:ext>
                  </a:extLst>
                </p14:cNvPr>
                <p14:cNvContentPartPr/>
                <p14:nvPr/>
              </p14:nvContentPartPr>
              <p14:xfrm>
                <a:off x="1796940" y="1486718"/>
                <a:ext cx="144360" cy="92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C6E5645-89AC-2B46-BC24-6EF794C9B50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790820" y="1480598"/>
                  <a:ext cx="1566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1076906-66EA-BA55-99CB-CE515EABE301}"/>
                    </a:ext>
                  </a:extLst>
                </p14:cNvPr>
                <p14:cNvContentPartPr/>
                <p14:nvPr/>
              </p14:nvContentPartPr>
              <p14:xfrm>
                <a:off x="1961100" y="1493918"/>
                <a:ext cx="113040" cy="975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1076906-66EA-BA55-99CB-CE515EABE30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954980" y="1487798"/>
                  <a:ext cx="1252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4047D8E-D9AE-3B0E-EF92-D6A962B83227}"/>
                    </a:ext>
                  </a:extLst>
                </p14:cNvPr>
                <p14:cNvContentPartPr/>
                <p14:nvPr/>
              </p14:nvContentPartPr>
              <p14:xfrm>
                <a:off x="2083500" y="1371878"/>
                <a:ext cx="192240" cy="2098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4047D8E-D9AE-3B0E-EF92-D6A962B8322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077380" y="1365758"/>
                  <a:ext cx="20448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09DFA843-3F22-8CD3-9F17-6F93C91C47F4}"/>
              </a:ext>
            </a:extLst>
          </p:cNvPr>
          <p:cNvGrpSpPr/>
          <p:nvPr/>
        </p:nvGrpSpPr>
        <p:grpSpPr>
          <a:xfrm>
            <a:off x="2389860" y="1342358"/>
            <a:ext cx="2426040" cy="263160"/>
            <a:chOff x="2389860" y="1342358"/>
            <a:chExt cx="2426040" cy="26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0F05DCF-EDD6-5745-744E-A4660A6D942B}"/>
                    </a:ext>
                  </a:extLst>
                </p14:cNvPr>
                <p14:cNvContentPartPr/>
                <p14:nvPr/>
              </p14:nvContentPartPr>
              <p14:xfrm>
                <a:off x="2389860" y="1421918"/>
                <a:ext cx="118080" cy="1641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0F05DCF-EDD6-5745-744E-A4660A6D942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383740" y="1415798"/>
                  <a:ext cx="1303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8B212FA-A940-3ADA-4505-B81A32A983A2}"/>
                    </a:ext>
                  </a:extLst>
                </p14:cNvPr>
                <p14:cNvContentPartPr/>
                <p14:nvPr/>
              </p14:nvContentPartPr>
              <p14:xfrm>
                <a:off x="2555820" y="1444238"/>
                <a:ext cx="126000" cy="828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8B212FA-A940-3ADA-4505-B81A32A983A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549700" y="1438118"/>
                  <a:ext cx="1382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3D144A3-CB54-F9C2-B2E7-C1B507E0A550}"/>
                    </a:ext>
                  </a:extLst>
                </p14:cNvPr>
                <p14:cNvContentPartPr/>
                <p14:nvPr/>
              </p14:nvContentPartPr>
              <p14:xfrm>
                <a:off x="2710260" y="1421918"/>
                <a:ext cx="77040" cy="1249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3D144A3-CB54-F9C2-B2E7-C1B507E0A55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704140" y="1415798"/>
                  <a:ext cx="892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CD60693-E42E-C541-1B68-96C24D268F81}"/>
                    </a:ext>
                  </a:extLst>
                </p14:cNvPr>
                <p14:cNvContentPartPr/>
                <p14:nvPr/>
              </p14:nvContentPartPr>
              <p14:xfrm>
                <a:off x="2824380" y="1352078"/>
                <a:ext cx="111600" cy="2257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CD60693-E42E-C541-1B68-96C24D268F8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818260" y="1345958"/>
                  <a:ext cx="1238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98E60E3-8A84-7CDB-BDD3-1B054AF19221}"/>
                    </a:ext>
                  </a:extLst>
                </p14:cNvPr>
                <p14:cNvContentPartPr/>
                <p14:nvPr/>
              </p14:nvContentPartPr>
              <p14:xfrm>
                <a:off x="3025260" y="1413998"/>
                <a:ext cx="229320" cy="1400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98E60E3-8A84-7CDB-BDD3-1B054AF1922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019140" y="1407878"/>
                  <a:ext cx="2415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B89CF69-C184-7EDB-FB16-6FFEDA29A509}"/>
                    </a:ext>
                  </a:extLst>
                </p14:cNvPr>
                <p14:cNvContentPartPr/>
                <p14:nvPr/>
              </p14:nvContentPartPr>
              <p14:xfrm>
                <a:off x="3226500" y="1476638"/>
                <a:ext cx="29880" cy="601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B89CF69-C184-7EDB-FB16-6FFEDA29A50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220380" y="1470518"/>
                  <a:ext cx="421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241A2CC-3B78-5B44-EDC7-63C7F46B2399}"/>
                    </a:ext>
                  </a:extLst>
                </p14:cNvPr>
                <p14:cNvContentPartPr/>
                <p14:nvPr/>
              </p14:nvContentPartPr>
              <p14:xfrm>
                <a:off x="3228300" y="1404278"/>
                <a:ext cx="100080" cy="154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241A2CC-3B78-5B44-EDC7-63C7F46B239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222180" y="1398158"/>
                  <a:ext cx="1123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9C855A5-C090-26F1-5654-7DAA424AAD1A}"/>
                    </a:ext>
                  </a:extLst>
                </p14:cNvPr>
                <p14:cNvContentPartPr/>
                <p14:nvPr/>
              </p14:nvContentPartPr>
              <p14:xfrm>
                <a:off x="3310380" y="1429118"/>
                <a:ext cx="260280" cy="145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9C855A5-C090-26F1-5654-7DAA424AAD1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304260" y="1422998"/>
                  <a:ext cx="2725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C628986-B8ED-CA90-1D08-CE8D4FA69172}"/>
                    </a:ext>
                  </a:extLst>
                </p14:cNvPr>
                <p14:cNvContentPartPr/>
                <p14:nvPr/>
              </p14:nvContentPartPr>
              <p14:xfrm>
                <a:off x="3571020" y="1461518"/>
                <a:ext cx="190440" cy="1022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C628986-B8ED-CA90-1D08-CE8D4FA6917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564900" y="1455398"/>
                  <a:ext cx="2026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262D23A-6E9F-CA5D-F05A-285A6A1B3819}"/>
                    </a:ext>
                  </a:extLst>
                </p14:cNvPr>
                <p14:cNvContentPartPr/>
                <p14:nvPr/>
              </p14:nvContentPartPr>
              <p14:xfrm>
                <a:off x="3880980" y="1342358"/>
                <a:ext cx="101520" cy="2394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262D23A-6E9F-CA5D-F05A-285A6A1B381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874860" y="1336238"/>
                  <a:ext cx="1137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E53AD33-4DDE-F5B9-B73B-284C9AF19CCB}"/>
                    </a:ext>
                  </a:extLst>
                </p14:cNvPr>
                <p14:cNvContentPartPr/>
                <p14:nvPr/>
              </p14:nvContentPartPr>
              <p14:xfrm>
                <a:off x="3982140" y="1471598"/>
                <a:ext cx="109440" cy="1152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E53AD33-4DDE-F5B9-B73B-284C9AF19CC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976020" y="1465478"/>
                  <a:ext cx="1216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9A97195-15A0-9FE2-599D-87C8FA526409}"/>
                    </a:ext>
                  </a:extLst>
                </p14:cNvPr>
                <p14:cNvContentPartPr/>
                <p14:nvPr/>
              </p14:nvContentPartPr>
              <p14:xfrm>
                <a:off x="4111020" y="1371878"/>
                <a:ext cx="80640" cy="205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9A97195-15A0-9FE2-599D-87C8FA52640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104900" y="1365758"/>
                  <a:ext cx="928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3D6EE57-9120-C81D-D43A-BE5CE6D771A2}"/>
                    </a:ext>
                  </a:extLst>
                </p14:cNvPr>
                <p14:cNvContentPartPr/>
                <p14:nvPr/>
              </p14:nvContentPartPr>
              <p14:xfrm>
                <a:off x="4225860" y="1411838"/>
                <a:ext cx="48240" cy="1526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3D6EE57-9120-C81D-D43A-BE5CE6D771A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219740" y="1405718"/>
                  <a:ext cx="604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0FA0156-D2A8-5F37-48EB-40C418B52349}"/>
                    </a:ext>
                  </a:extLst>
                </p14:cNvPr>
                <p14:cNvContentPartPr/>
                <p14:nvPr/>
              </p14:nvContentPartPr>
              <p14:xfrm>
                <a:off x="4303260" y="1484198"/>
                <a:ext cx="70560" cy="921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0FA0156-D2A8-5F37-48EB-40C418B5234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297140" y="1478078"/>
                  <a:ext cx="828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530F562-E2E0-643F-D50D-BE7BEBC982DA}"/>
                    </a:ext>
                  </a:extLst>
                </p14:cNvPr>
                <p14:cNvContentPartPr/>
                <p14:nvPr/>
              </p14:nvContentPartPr>
              <p14:xfrm>
                <a:off x="4329180" y="1376918"/>
                <a:ext cx="5760" cy="525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530F562-E2E0-643F-D50D-BE7BEBC982D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323060" y="1370798"/>
                  <a:ext cx="180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7908B64-0A8B-06A3-D133-2776FE2DCCFC}"/>
                    </a:ext>
                  </a:extLst>
                </p14:cNvPr>
                <p14:cNvContentPartPr/>
                <p14:nvPr/>
              </p14:nvContentPartPr>
              <p14:xfrm>
                <a:off x="4334940" y="1376918"/>
                <a:ext cx="65160" cy="975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7908B64-0A8B-06A3-D133-2776FE2DCCF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328820" y="1370798"/>
                  <a:ext cx="774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8CB5301-EE06-BA48-FDA5-22E7F4AD3FB3}"/>
                    </a:ext>
                  </a:extLst>
                </p14:cNvPr>
                <p14:cNvContentPartPr/>
                <p14:nvPr/>
              </p14:nvContentPartPr>
              <p14:xfrm>
                <a:off x="4445820" y="1431638"/>
                <a:ext cx="88560" cy="1051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8CB5301-EE06-BA48-FDA5-22E7F4AD3FB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439700" y="1425518"/>
                  <a:ext cx="1008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B1F39C1-D836-609F-B21A-D49CEC165DF2}"/>
                    </a:ext>
                  </a:extLst>
                </p14:cNvPr>
                <p14:cNvContentPartPr/>
                <p14:nvPr/>
              </p14:nvContentPartPr>
              <p14:xfrm>
                <a:off x="4478940" y="1454318"/>
                <a:ext cx="127800" cy="1512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B1F39C1-D836-609F-B21A-D49CEC165DF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472820" y="1448198"/>
                  <a:ext cx="1400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A48CE7B-DD89-2F59-9A2B-1AC9D01A1525}"/>
                    </a:ext>
                  </a:extLst>
                </p14:cNvPr>
                <p14:cNvContentPartPr/>
                <p14:nvPr/>
              </p14:nvContentPartPr>
              <p14:xfrm>
                <a:off x="4578660" y="1464038"/>
                <a:ext cx="142560" cy="900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A48CE7B-DD89-2F59-9A2B-1AC9D01A152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572540" y="1457918"/>
                  <a:ext cx="1548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0E98AA0-2791-2A8D-B302-F06B40858601}"/>
                    </a:ext>
                  </a:extLst>
                </p14:cNvPr>
                <p14:cNvContentPartPr/>
                <p14:nvPr/>
              </p14:nvContentPartPr>
              <p14:xfrm>
                <a:off x="4779900" y="1371878"/>
                <a:ext cx="36000" cy="2178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0E98AA0-2791-2A8D-B302-F06B4085860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773780" y="1365758"/>
                  <a:ext cx="48240" cy="23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8BB4BC1-09CB-D15E-FE42-83133CFE331F}"/>
              </a:ext>
            </a:extLst>
          </p:cNvPr>
          <p:cNvGrpSpPr/>
          <p:nvPr/>
        </p:nvGrpSpPr>
        <p:grpSpPr>
          <a:xfrm>
            <a:off x="514620" y="1793438"/>
            <a:ext cx="1334160" cy="277920"/>
            <a:chOff x="514620" y="1793438"/>
            <a:chExt cx="1334160" cy="27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42A7761-9FCC-0DB1-3EA2-97BB8F193966}"/>
                    </a:ext>
                  </a:extLst>
                </p14:cNvPr>
                <p14:cNvContentPartPr/>
                <p14:nvPr/>
              </p14:nvContentPartPr>
              <p14:xfrm>
                <a:off x="514620" y="1902878"/>
                <a:ext cx="168840" cy="147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42A7761-9FCC-0DB1-3EA2-97BB8F19396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08500" y="1896758"/>
                  <a:ext cx="1810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3223BBF-47B0-100B-E409-60DC47FE91A2}"/>
                    </a:ext>
                  </a:extLst>
                </p14:cNvPr>
                <p14:cNvContentPartPr/>
                <p14:nvPr/>
              </p14:nvContentPartPr>
              <p14:xfrm>
                <a:off x="725220" y="1937798"/>
                <a:ext cx="22680" cy="874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3223BBF-47B0-100B-E409-60DC47FE91A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19100" y="1931678"/>
                  <a:ext cx="349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67F71DD-ECAC-0027-870B-9C8DE118205E}"/>
                    </a:ext>
                  </a:extLst>
                </p14:cNvPr>
                <p14:cNvContentPartPr/>
                <p14:nvPr/>
              </p14:nvContentPartPr>
              <p14:xfrm>
                <a:off x="714420" y="1872998"/>
                <a:ext cx="46440" cy="327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67F71DD-ECAC-0027-870B-9C8DE118205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08300" y="1866878"/>
                  <a:ext cx="586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CCD05E0-9758-C292-8CAB-7C6A5A61BF8C}"/>
                    </a:ext>
                  </a:extLst>
                </p14:cNvPr>
                <p14:cNvContentPartPr/>
                <p14:nvPr/>
              </p14:nvContentPartPr>
              <p14:xfrm>
                <a:off x="821340" y="1945358"/>
                <a:ext cx="105840" cy="95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CCD05E0-9758-C292-8CAB-7C6A5A61BF8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15220" y="1939238"/>
                  <a:ext cx="1180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FBB4894-7D03-A00B-16C6-0E062459ECD6}"/>
                    </a:ext>
                  </a:extLst>
                </p14:cNvPr>
                <p14:cNvContentPartPr/>
                <p14:nvPr/>
              </p14:nvContentPartPr>
              <p14:xfrm>
                <a:off x="930780" y="1814318"/>
                <a:ext cx="147960" cy="2059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FBB4894-7D03-A00B-16C6-0E062459ECD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24660" y="1808198"/>
                  <a:ext cx="1602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AE13A91-3DE8-BCA3-E4EA-BED5CD4D6FBB}"/>
                    </a:ext>
                  </a:extLst>
                </p14:cNvPr>
                <p14:cNvContentPartPr/>
                <p14:nvPr/>
              </p14:nvContentPartPr>
              <p14:xfrm>
                <a:off x="1198260" y="1793438"/>
                <a:ext cx="140760" cy="2394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AE13A91-3DE8-BCA3-E4EA-BED5CD4D6FB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92140" y="1787318"/>
                  <a:ext cx="1530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C14CDB5-E452-43AE-63F9-6CBD2B9CCDCF}"/>
                    </a:ext>
                  </a:extLst>
                </p14:cNvPr>
                <p14:cNvContentPartPr/>
                <p14:nvPr/>
              </p14:nvContentPartPr>
              <p14:xfrm>
                <a:off x="1342260" y="1865798"/>
                <a:ext cx="151920" cy="201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C14CDB5-E452-43AE-63F9-6CBD2B9CCDC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336140" y="1859678"/>
                  <a:ext cx="1641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C3B79A0-E81E-BD30-64D9-5D0AB5FD33EC}"/>
                    </a:ext>
                  </a:extLst>
                </p14:cNvPr>
                <p14:cNvContentPartPr/>
                <p14:nvPr/>
              </p14:nvContentPartPr>
              <p14:xfrm>
                <a:off x="1382940" y="1952918"/>
                <a:ext cx="16920" cy="727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C3B79A0-E81E-BD30-64D9-5D0AB5FD33E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376820" y="1946798"/>
                  <a:ext cx="291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63CF15D-3665-0BB5-E11C-E4E879322001}"/>
                    </a:ext>
                  </a:extLst>
                </p14:cNvPr>
                <p14:cNvContentPartPr/>
                <p14:nvPr/>
              </p14:nvContentPartPr>
              <p14:xfrm>
                <a:off x="1438380" y="1897838"/>
                <a:ext cx="127800" cy="1252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63CF15D-3665-0BB5-E11C-E4E87932200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432260" y="1891718"/>
                  <a:ext cx="1400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897D80E-7472-61F7-A059-E80AE87E0594}"/>
                    </a:ext>
                  </a:extLst>
                </p14:cNvPr>
                <p14:cNvContentPartPr/>
                <p14:nvPr/>
              </p14:nvContentPartPr>
              <p14:xfrm>
                <a:off x="1541700" y="1898198"/>
                <a:ext cx="114840" cy="1731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897D80E-7472-61F7-A059-E80AE87E059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535580" y="1892078"/>
                  <a:ext cx="12708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C582F31-EB2E-0FB2-0B1C-7BDADC3C1830}"/>
                    </a:ext>
                  </a:extLst>
                </p14:cNvPr>
                <p14:cNvContentPartPr/>
                <p14:nvPr/>
              </p14:nvContentPartPr>
              <p14:xfrm>
                <a:off x="1639620" y="1895318"/>
                <a:ext cx="209160" cy="1432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C582F31-EB2E-0FB2-0B1C-7BDADC3C183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633500" y="1889198"/>
                  <a:ext cx="221400" cy="15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F3804038-610F-C7E6-25A4-E5EA154715E0}"/>
              </a:ext>
            </a:extLst>
          </p:cNvPr>
          <p:cNvGrpSpPr/>
          <p:nvPr/>
        </p:nvGrpSpPr>
        <p:grpSpPr>
          <a:xfrm>
            <a:off x="1922580" y="1753478"/>
            <a:ext cx="689760" cy="284400"/>
            <a:chOff x="1922580" y="1753478"/>
            <a:chExt cx="689760" cy="28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2B99403-3C22-2CAD-62A7-9152A01D786D}"/>
                    </a:ext>
                  </a:extLst>
                </p14:cNvPr>
                <p14:cNvContentPartPr/>
                <p14:nvPr/>
              </p14:nvContentPartPr>
              <p14:xfrm>
                <a:off x="1922580" y="1753478"/>
                <a:ext cx="179640" cy="2667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2B99403-3C22-2CAD-62A7-9152A01D786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916460" y="1747358"/>
                  <a:ext cx="1918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5A75F21-C663-0999-81EF-EE3911575F19}"/>
                    </a:ext>
                  </a:extLst>
                </p14:cNvPr>
                <p14:cNvContentPartPr/>
                <p14:nvPr/>
              </p14:nvContentPartPr>
              <p14:xfrm>
                <a:off x="2101500" y="1893158"/>
                <a:ext cx="84240" cy="900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5A75F21-C663-0999-81EF-EE3911575F1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095380" y="1887038"/>
                  <a:ext cx="964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FCDA533-53ED-BA76-F186-D0F6C13DDB3E}"/>
                    </a:ext>
                  </a:extLst>
                </p14:cNvPr>
                <p14:cNvContentPartPr/>
                <p14:nvPr/>
              </p14:nvContentPartPr>
              <p14:xfrm>
                <a:off x="2240100" y="1907918"/>
                <a:ext cx="116640" cy="813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FCDA533-53ED-BA76-F186-D0F6C13DDB3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233980" y="1901798"/>
                  <a:ext cx="1288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EEB9C53-AFA0-112F-9285-C6C1538DE492}"/>
                    </a:ext>
                  </a:extLst>
                </p14:cNvPr>
                <p14:cNvContentPartPr/>
                <p14:nvPr/>
              </p14:nvContentPartPr>
              <p14:xfrm>
                <a:off x="2349180" y="1912958"/>
                <a:ext cx="109440" cy="1249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EEB9C53-AFA0-112F-9285-C6C1538DE49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343060" y="1906838"/>
                  <a:ext cx="1216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A637914-13D2-D608-43A3-83816E80E6DB}"/>
                    </a:ext>
                  </a:extLst>
                </p14:cNvPr>
                <p14:cNvContentPartPr/>
                <p14:nvPr/>
              </p14:nvContentPartPr>
              <p14:xfrm>
                <a:off x="2505780" y="1858238"/>
                <a:ext cx="106560" cy="1544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A637914-13D2-D608-43A3-83816E80E6D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499660" y="1852118"/>
                  <a:ext cx="118800" cy="16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D7A24DB-8B9C-307C-39A6-17E2F07AE2BF}"/>
              </a:ext>
            </a:extLst>
          </p:cNvPr>
          <p:cNvGrpSpPr/>
          <p:nvPr/>
        </p:nvGrpSpPr>
        <p:grpSpPr>
          <a:xfrm>
            <a:off x="2768220" y="1758158"/>
            <a:ext cx="2636280" cy="230040"/>
            <a:chOff x="2768220" y="1758158"/>
            <a:chExt cx="2636280" cy="23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EB58325-2AC2-3775-AA03-02968D832172}"/>
                    </a:ext>
                  </a:extLst>
                </p14:cNvPr>
                <p14:cNvContentPartPr/>
                <p14:nvPr/>
              </p14:nvContentPartPr>
              <p14:xfrm>
                <a:off x="2768220" y="1785878"/>
                <a:ext cx="46440" cy="1998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EB58325-2AC2-3775-AA03-02968D83217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762100" y="1779758"/>
                  <a:ext cx="586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023729F-A145-7F19-94DB-BBF7AEEB4112}"/>
                    </a:ext>
                  </a:extLst>
                </p14:cNvPr>
                <p14:cNvContentPartPr/>
                <p14:nvPr/>
              </p14:nvContentPartPr>
              <p14:xfrm>
                <a:off x="2804220" y="1758158"/>
                <a:ext cx="203040" cy="2224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023729F-A145-7F19-94DB-BBF7AEEB411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798100" y="1752038"/>
                  <a:ext cx="2152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B28D17D-41A3-DDB3-E4E5-4913418A321E}"/>
                    </a:ext>
                  </a:extLst>
                </p14:cNvPr>
                <p14:cNvContentPartPr/>
                <p14:nvPr/>
              </p14:nvContentPartPr>
              <p14:xfrm>
                <a:off x="3006540" y="1858238"/>
                <a:ext cx="183240" cy="154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B28D17D-41A3-DDB3-E4E5-4913418A321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000420" y="1852118"/>
                  <a:ext cx="1954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05943DF-1EE3-AF59-AF00-B3A6E6B16978}"/>
                    </a:ext>
                  </a:extLst>
                </p14:cNvPr>
                <p14:cNvContentPartPr/>
                <p14:nvPr/>
              </p14:nvContentPartPr>
              <p14:xfrm>
                <a:off x="3069540" y="1840598"/>
                <a:ext cx="44640" cy="1299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05943DF-1EE3-AF59-AF00-B3A6E6B1697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063420" y="1834478"/>
                  <a:ext cx="568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2C78AC7-61BB-AC34-AF7C-330D12A844A5}"/>
                    </a:ext>
                  </a:extLst>
                </p14:cNvPr>
                <p14:cNvContentPartPr/>
                <p14:nvPr/>
              </p14:nvContentPartPr>
              <p14:xfrm>
                <a:off x="3163860" y="1865798"/>
                <a:ext cx="120240" cy="1000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2C78AC7-61BB-AC34-AF7C-330D12A844A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157740" y="1859678"/>
                  <a:ext cx="1324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2C00E40-D901-C551-8871-E942D7812B0A}"/>
                    </a:ext>
                  </a:extLst>
                </p14:cNvPr>
                <p14:cNvContentPartPr/>
                <p14:nvPr/>
              </p14:nvContentPartPr>
              <p14:xfrm>
                <a:off x="3244860" y="1865798"/>
                <a:ext cx="360" cy="3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2C00E40-D901-C551-8871-E942D7812B0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238740" y="185967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143C873-16CD-63E5-7561-E5F0B1586D20}"/>
                    </a:ext>
                  </a:extLst>
                </p14:cNvPr>
                <p14:cNvContentPartPr/>
                <p14:nvPr/>
              </p14:nvContentPartPr>
              <p14:xfrm>
                <a:off x="3244860" y="1858238"/>
                <a:ext cx="205560" cy="176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143C873-16CD-63E5-7561-E5F0B1586D2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238740" y="1852118"/>
                  <a:ext cx="2178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ADF04BE-F55C-C670-A963-276DC69F85CE}"/>
                    </a:ext>
                  </a:extLst>
                </p14:cNvPr>
                <p14:cNvContentPartPr/>
                <p14:nvPr/>
              </p14:nvContentPartPr>
              <p14:xfrm>
                <a:off x="3342780" y="1823318"/>
                <a:ext cx="46440" cy="1249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ADF04BE-F55C-C670-A963-276DC69F85C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336660" y="1817198"/>
                  <a:ext cx="586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9F2CEEF-9818-3158-3A89-4FF961F997E6}"/>
                    </a:ext>
                  </a:extLst>
                </p14:cNvPr>
                <p14:cNvContentPartPr/>
                <p14:nvPr/>
              </p14:nvContentPartPr>
              <p14:xfrm>
                <a:off x="3429540" y="1815758"/>
                <a:ext cx="127800" cy="176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9F2CEEF-9818-3158-3A89-4FF961F997E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423420" y="1809638"/>
                  <a:ext cx="1400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BFD2717-E94B-9A74-F836-B65924B9D22A}"/>
                    </a:ext>
                  </a:extLst>
                </p14:cNvPr>
                <p14:cNvContentPartPr/>
                <p14:nvPr/>
              </p14:nvContentPartPr>
              <p14:xfrm>
                <a:off x="3434220" y="1898198"/>
                <a:ext cx="137520" cy="684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BFD2717-E94B-9A74-F836-B65924B9D22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428100" y="1892078"/>
                  <a:ext cx="1497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F4489EF-5AE9-9A3C-57CF-A99192CBECD6}"/>
                    </a:ext>
                  </a:extLst>
                </p14:cNvPr>
                <p14:cNvContentPartPr/>
                <p14:nvPr/>
              </p14:nvContentPartPr>
              <p14:xfrm>
                <a:off x="3619260" y="1900718"/>
                <a:ext cx="106560" cy="626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F4489EF-5AE9-9A3C-57CF-A99192CBECD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613140" y="1894598"/>
                  <a:ext cx="1188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B1E3876-3F11-E710-5443-04435351489C}"/>
                    </a:ext>
                  </a:extLst>
                </p14:cNvPr>
                <p14:cNvContentPartPr/>
                <p14:nvPr/>
              </p14:nvContentPartPr>
              <p14:xfrm>
                <a:off x="3749220" y="1865078"/>
                <a:ext cx="320040" cy="979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B1E3876-3F11-E710-5443-04435351489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743100" y="1858958"/>
                  <a:ext cx="3322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DC2D9FC-658E-B578-127A-E4FE37FF0A75}"/>
                    </a:ext>
                  </a:extLst>
                </p14:cNvPr>
                <p14:cNvContentPartPr/>
                <p14:nvPr/>
              </p14:nvContentPartPr>
              <p14:xfrm>
                <a:off x="4212900" y="1783358"/>
                <a:ext cx="83520" cy="2005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DC2D9FC-658E-B578-127A-E4FE37FF0A7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206780" y="1777238"/>
                  <a:ext cx="957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6017E21-AA56-18DA-A7B7-84EB419E9FB8}"/>
                    </a:ext>
                  </a:extLst>
                </p14:cNvPr>
                <p14:cNvContentPartPr/>
                <p14:nvPr/>
              </p14:nvContentPartPr>
              <p14:xfrm>
                <a:off x="4150260" y="1893158"/>
                <a:ext cx="163080" cy="176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6017E21-AA56-18DA-A7B7-84EB419E9FB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143780" y="1887038"/>
                  <a:ext cx="1753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1526614-C772-BC06-827D-3889DEAA775F}"/>
                    </a:ext>
                  </a:extLst>
                </p14:cNvPr>
                <p14:cNvContentPartPr/>
                <p14:nvPr/>
              </p14:nvContentPartPr>
              <p14:xfrm>
                <a:off x="4307220" y="1860758"/>
                <a:ext cx="87120" cy="1184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1526614-C772-BC06-827D-3889DEAA775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301100" y="1854638"/>
                  <a:ext cx="99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61DE11E-CEFE-5EF3-2D40-388A55013B1A}"/>
                    </a:ext>
                  </a:extLst>
                </p14:cNvPr>
                <p14:cNvContentPartPr/>
                <p14:nvPr/>
              </p14:nvContentPartPr>
              <p14:xfrm>
                <a:off x="4462380" y="1872998"/>
                <a:ext cx="129600" cy="1152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61DE11E-CEFE-5EF3-2D40-388A55013B1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456260" y="1866878"/>
                  <a:ext cx="1418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1DFA454-924A-A5BE-FB6E-07C4ACBF9F69}"/>
                    </a:ext>
                  </a:extLst>
                </p14:cNvPr>
                <p14:cNvContentPartPr/>
                <p14:nvPr/>
              </p14:nvContentPartPr>
              <p14:xfrm>
                <a:off x="4676580" y="1838078"/>
                <a:ext cx="271800" cy="1101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1DFA454-924A-A5BE-FB6E-07C4ACBF9F6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670460" y="1831958"/>
                  <a:ext cx="2840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E7BB110-7602-B10D-0EDA-AAAA60F221F6}"/>
                    </a:ext>
                  </a:extLst>
                </p14:cNvPr>
                <p14:cNvContentPartPr/>
                <p14:nvPr/>
              </p14:nvContentPartPr>
              <p14:xfrm>
                <a:off x="4977540" y="1843118"/>
                <a:ext cx="98640" cy="1324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E7BB110-7602-B10D-0EDA-AAAA60F221F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971420" y="1836998"/>
                  <a:ext cx="1108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D87D22D-D7BD-3C3E-0F2D-A3134EC51F81}"/>
                    </a:ext>
                  </a:extLst>
                </p14:cNvPr>
                <p14:cNvContentPartPr/>
                <p14:nvPr/>
              </p14:nvContentPartPr>
              <p14:xfrm>
                <a:off x="5081220" y="1846358"/>
                <a:ext cx="173880" cy="1191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D87D22D-D7BD-3C3E-0F2D-A3134EC51F8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075100" y="1840238"/>
                  <a:ext cx="1861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C19148F-879D-B9E1-B802-FAD46C02B6C9}"/>
                    </a:ext>
                  </a:extLst>
                </p14:cNvPr>
                <p14:cNvContentPartPr/>
                <p14:nvPr/>
              </p14:nvContentPartPr>
              <p14:xfrm>
                <a:off x="5290740" y="1850678"/>
                <a:ext cx="113760" cy="1126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C19148F-879D-B9E1-B802-FAD46C02B6C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284620" y="1844558"/>
                  <a:ext cx="126000" cy="12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B0FFEE65-BE7D-463D-B93E-FD7C6F9964C3}"/>
              </a:ext>
            </a:extLst>
          </p:cNvPr>
          <p:cNvGrpSpPr/>
          <p:nvPr/>
        </p:nvGrpSpPr>
        <p:grpSpPr>
          <a:xfrm>
            <a:off x="470340" y="2272238"/>
            <a:ext cx="819000" cy="201240"/>
            <a:chOff x="470340" y="2272238"/>
            <a:chExt cx="819000" cy="20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5044850-1B7E-DB7A-9899-50F91EBA78CD}"/>
                    </a:ext>
                  </a:extLst>
                </p14:cNvPr>
                <p14:cNvContentPartPr/>
                <p14:nvPr/>
              </p14:nvContentPartPr>
              <p14:xfrm>
                <a:off x="470340" y="2279438"/>
                <a:ext cx="188640" cy="1659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5044850-1B7E-DB7A-9899-50F91EBA78C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64220" y="2273318"/>
                  <a:ext cx="2008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BB539F0-4F29-4B50-E75D-63CE7BCD7B9A}"/>
                    </a:ext>
                  </a:extLst>
                </p14:cNvPr>
                <p14:cNvContentPartPr/>
                <p14:nvPr/>
              </p14:nvContentPartPr>
              <p14:xfrm>
                <a:off x="673740" y="2361878"/>
                <a:ext cx="104400" cy="1058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BB539F0-4F29-4B50-E75D-63CE7BCD7B9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67620" y="2355758"/>
                  <a:ext cx="1166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FD967105-085E-D80F-3867-4A91A842C55B}"/>
                    </a:ext>
                  </a:extLst>
                </p14:cNvPr>
                <p14:cNvContentPartPr/>
                <p14:nvPr/>
              </p14:nvContentPartPr>
              <p14:xfrm>
                <a:off x="843300" y="2321918"/>
                <a:ext cx="94680" cy="1036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FD967105-085E-D80F-3867-4A91A842C55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37180" y="2315798"/>
                  <a:ext cx="1069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777981D-2F66-D187-3508-FF9EC571170E}"/>
                    </a:ext>
                  </a:extLst>
                </p14:cNvPr>
                <p14:cNvContentPartPr/>
                <p14:nvPr/>
              </p14:nvContentPartPr>
              <p14:xfrm>
                <a:off x="982260" y="2316518"/>
                <a:ext cx="126000" cy="1479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777981D-2F66-D187-3508-FF9EC571170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76140" y="2310398"/>
                  <a:ext cx="1382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D09F371-78A6-42E8-2D2A-81EC5A483CA5}"/>
                    </a:ext>
                  </a:extLst>
                </p14:cNvPr>
                <p14:cNvContentPartPr/>
                <p14:nvPr/>
              </p14:nvContentPartPr>
              <p14:xfrm>
                <a:off x="987660" y="2348558"/>
                <a:ext cx="268200" cy="810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D09F371-78A6-42E8-2D2A-81EC5A483CA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81540" y="2342438"/>
                  <a:ext cx="280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73BF62C-2C28-AD86-568D-C0BCC541E783}"/>
                    </a:ext>
                  </a:extLst>
                </p14:cNvPr>
                <p14:cNvContentPartPr/>
                <p14:nvPr/>
              </p14:nvContentPartPr>
              <p14:xfrm>
                <a:off x="1248300" y="2272238"/>
                <a:ext cx="41040" cy="2012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73BF62C-2C28-AD86-568D-C0BCC541E78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242180" y="2266118"/>
                  <a:ext cx="53280" cy="21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FCED91AC-DF45-E33B-2F19-40B0FDD0F743}"/>
                  </a:ext>
                </a:extLst>
              </p14:cNvPr>
              <p14:cNvContentPartPr/>
              <p14:nvPr/>
            </p14:nvContentPartPr>
            <p14:xfrm>
              <a:off x="1754820" y="1453958"/>
              <a:ext cx="540360" cy="3240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FCED91AC-DF45-E33B-2F19-40B0FDD0F743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701180" y="1345958"/>
                <a:ext cx="64800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965C4BB3-E830-6B6C-4966-3C8836D5A831}"/>
                  </a:ext>
                </a:extLst>
              </p14:cNvPr>
              <p14:cNvContentPartPr/>
              <p14:nvPr/>
            </p14:nvContentPartPr>
            <p14:xfrm>
              <a:off x="3803220" y="1431638"/>
              <a:ext cx="992880" cy="7920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965C4BB3-E830-6B6C-4966-3C8836D5A831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3749220" y="1323998"/>
                <a:ext cx="110052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F6277DEA-E1A9-4CD0-ACA4-13EE0D5C4A5B}"/>
                  </a:ext>
                </a:extLst>
              </p14:cNvPr>
              <p14:cNvContentPartPr/>
              <p14:nvPr/>
            </p14:nvContentPartPr>
            <p14:xfrm>
              <a:off x="4270500" y="1880558"/>
              <a:ext cx="1074960" cy="1062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F6277DEA-E1A9-4CD0-ACA4-13EE0D5C4A5B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4216500" y="1772558"/>
                <a:ext cx="118260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E42B1802-FD2F-C60B-1D7B-0BBC5A288B41}"/>
                  </a:ext>
                </a:extLst>
              </p14:cNvPr>
              <p14:cNvContentPartPr/>
              <p14:nvPr/>
            </p14:nvContentPartPr>
            <p14:xfrm>
              <a:off x="529740" y="2325878"/>
              <a:ext cx="914400" cy="5400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E42B1802-FD2F-C60B-1D7B-0BBC5A288B41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475740" y="2217878"/>
                <a:ext cx="1022040" cy="26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5" name="Group 194">
            <a:extLst>
              <a:ext uri="{FF2B5EF4-FFF2-40B4-BE49-F238E27FC236}">
                <a16:creationId xmlns:a16="http://schemas.microsoft.com/office/drawing/2014/main" id="{DD5E6902-8159-9FC8-9590-D7B1428E3A1F}"/>
              </a:ext>
            </a:extLst>
          </p:cNvPr>
          <p:cNvGrpSpPr/>
          <p:nvPr/>
        </p:nvGrpSpPr>
        <p:grpSpPr>
          <a:xfrm>
            <a:off x="3608820" y="2218958"/>
            <a:ext cx="793440" cy="433080"/>
            <a:chOff x="3608820" y="2218958"/>
            <a:chExt cx="793440" cy="43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700FB42-6BF4-1EC4-451C-061928360581}"/>
                    </a:ext>
                  </a:extLst>
                </p14:cNvPr>
                <p14:cNvContentPartPr/>
                <p14:nvPr/>
              </p14:nvContentPartPr>
              <p14:xfrm>
                <a:off x="3776940" y="2237318"/>
                <a:ext cx="57600" cy="403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700FB42-6BF4-1EC4-451C-06192836058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770820" y="2231198"/>
                  <a:ext cx="698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519FF98C-F523-2B0A-16DA-156B98A38724}"/>
                    </a:ext>
                  </a:extLst>
                </p14:cNvPr>
                <p14:cNvContentPartPr/>
                <p14:nvPr/>
              </p14:nvContentPartPr>
              <p14:xfrm>
                <a:off x="3608820" y="2219318"/>
                <a:ext cx="91080" cy="2512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519FF98C-F523-2B0A-16DA-156B98A3872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602700" y="2213198"/>
                  <a:ext cx="1033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B2025ED5-49C5-B618-196A-CC438C585495}"/>
                    </a:ext>
                  </a:extLst>
                </p14:cNvPr>
                <p14:cNvContentPartPr/>
                <p14:nvPr/>
              </p14:nvContentPartPr>
              <p14:xfrm>
                <a:off x="3691980" y="2218958"/>
                <a:ext cx="179640" cy="2232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2025ED5-49C5-B618-196A-CC438C58549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685860" y="2212838"/>
                  <a:ext cx="1918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CD55F891-B0AB-C085-A64F-28DF2FB61EF3}"/>
                    </a:ext>
                  </a:extLst>
                </p14:cNvPr>
                <p14:cNvContentPartPr/>
                <p14:nvPr/>
              </p14:nvContentPartPr>
              <p14:xfrm>
                <a:off x="3832380" y="2321918"/>
                <a:ext cx="28080" cy="2322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CD55F891-B0AB-C085-A64F-28DF2FB61EF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826260" y="2315798"/>
                  <a:ext cx="403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26452C3-62F9-0E62-50A4-B2C332F615AB}"/>
                    </a:ext>
                  </a:extLst>
                </p14:cNvPr>
                <p14:cNvContentPartPr/>
                <p14:nvPr/>
              </p14:nvContentPartPr>
              <p14:xfrm>
                <a:off x="3839580" y="2314358"/>
                <a:ext cx="97560" cy="1299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26452C3-62F9-0E62-50A4-B2C332F615A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833460" y="2308238"/>
                  <a:ext cx="1098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31EE223-B961-44D6-03E6-FDE3FCC396EC}"/>
                    </a:ext>
                  </a:extLst>
                </p14:cNvPr>
                <p14:cNvContentPartPr/>
                <p14:nvPr/>
              </p14:nvContentPartPr>
              <p14:xfrm>
                <a:off x="3983940" y="2237318"/>
                <a:ext cx="5760" cy="1476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31EE223-B961-44D6-03E6-FDE3FCC396EC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977820" y="2231198"/>
                  <a:ext cx="180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7880FF2-8DAF-0683-E0D0-EACA2021454C}"/>
                    </a:ext>
                  </a:extLst>
                </p14:cNvPr>
                <p14:cNvContentPartPr/>
                <p14:nvPr/>
              </p14:nvContentPartPr>
              <p14:xfrm>
                <a:off x="4026060" y="2329478"/>
                <a:ext cx="107640" cy="954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7880FF2-8DAF-0683-E0D0-EACA2021454C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019940" y="2323358"/>
                  <a:ext cx="1198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A9B4CC0C-96EA-4645-0CD2-9E90E4E75E6B}"/>
                    </a:ext>
                  </a:extLst>
                </p14:cNvPr>
                <p14:cNvContentPartPr/>
                <p14:nvPr/>
              </p14:nvContentPartPr>
              <p14:xfrm>
                <a:off x="4160700" y="2229758"/>
                <a:ext cx="119160" cy="42228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A9B4CC0C-96EA-4645-0CD2-9E90E4E75E6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154580" y="2223638"/>
                  <a:ext cx="13140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CEB751A-3A04-C13D-1A50-96BA4554E9DE}"/>
                    </a:ext>
                  </a:extLst>
                </p14:cNvPr>
                <p14:cNvContentPartPr/>
                <p14:nvPr/>
              </p14:nvContentPartPr>
              <p14:xfrm>
                <a:off x="4318020" y="2218958"/>
                <a:ext cx="84240" cy="2307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CEB751A-3A04-C13D-1A50-96BA4554E9D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311900" y="2212838"/>
                  <a:ext cx="96480" cy="24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53EE699D-CEC2-ACB9-C96E-122874F91ABB}"/>
              </a:ext>
            </a:extLst>
          </p:cNvPr>
          <p:cNvGrpSpPr/>
          <p:nvPr/>
        </p:nvGrpSpPr>
        <p:grpSpPr>
          <a:xfrm>
            <a:off x="246593" y="2715643"/>
            <a:ext cx="1269360" cy="365760"/>
            <a:chOff x="235980" y="2767598"/>
            <a:chExt cx="1269360" cy="36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EE067C7-2382-98E5-2EAA-D54878788A47}"/>
                    </a:ext>
                  </a:extLst>
                </p14:cNvPr>
                <p14:cNvContentPartPr/>
                <p14:nvPr/>
              </p14:nvContentPartPr>
              <p14:xfrm>
                <a:off x="235980" y="2921318"/>
                <a:ext cx="22680" cy="367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EE067C7-2382-98E5-2EAA-D54878788A4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29860" y="2915198"/>
                  <a:ext cx="349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E605F7A4-044A-7CF5-1AD5-9C5CA06AFC7C}"/>
                    </a:ext>
                  </a:extLst>
                </p14:cNvPr>
                <p14:cNvContentPartPr/>
                <p14:nvPr/>
              </p14:nvContentPartPr>
              <p14:xfrm>
                <a:off x="414900" y="2767598"/>
                <a:ext cx="89280" cy="2235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E605F7A4-044A-7CF5-1AD5-9C5CA06AFC7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08780" y="2761478"/>
                  <a:ext cx="1015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2A789D5E-6503-F269-A22C-7853352A17DA}"/>
                    </a:ext>
                  </a:extLst>
                </p14:cNvPr>
                <p14:cNvContentPartPr/>
                <p14:nvPr/>
              </p14:nvContentPartPr>
              <p14:xfrm>
                <a:off x="557100" y="2830598"/>
                <a:ext cx="24480" cy="3027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2A789D5E-6503-F269-A22C-7853352A17D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50980" y="2824478"/>
                  <a:ext cx="3672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42BEFA11-5267-E050-A12A-5870A8711EE2}"/>
                    </a:ext>
                  </a:extLst>
                </p14:cNvPr>
                <p14:cNvContentPartPr/>
                <p14:nvPr/>
              </p14:nvContentPartPr>
              <p14:xfrm>
                <a:off x="562860" y="2811518"/>
                <a:ext cx="95400" cy="1814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42BEFA11-5267-E050-A12A-5870A8711EE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56740" y="2805398"/>
                  <a:ext cx="1076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A61C3995-4DEF-B1BC-C7D7-9698E9AF04B5}"/>
                    </a:ext>
                  </a:extLst>
                </p14:cNvPr>
                <p14:cNvContentPartPr/>
                <p14:nvPr/>
              </p14:nvContentPartPr>
              <p14:xfrm>
                <a:off x="658980" y="2833118"/>
                <a:ext cx="279360" cy="1098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A61C3995-4DEF-B1BC-C7D7-9698E9AF04B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52860" y="2826998"/>
                  <a:ext cx="2916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DB1F91FE-8479-CF37-5C29-10D2728E4AC6}"/>
                    </a:ext>
                  </a:extLst>
                </p14:cNvPr>
                <p14:cNvContentPartPr/>
                <p14:nvPr/>
              </p14:nvContentPartPr>
              <p14:xfrm>
                <a:off x="906300" y="2857958"/>
                <a:ext cx="114840" cy="813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DB1F91FE-8479-CF37-5C29-10D2728E4AC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00180" y="2851838"/>
                  <a:ext cx="1270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E717740-26FB-1E19-8628-245A3BA0A3E1}"/>
                    </a:ext>
                  </a:extLst>
                </p14:cNvPr>
                <p14:cNvContentPartPr/>
                <p14:nvPr/>
              </p14:nvContentPartPr>
              <p14:xfrm>
                <a:off x="972900" y="2857958"/>
                <a:ext cx="360" cy="3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E717740-26FB-1E19-8628-245A3BA0A3E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66780" y="285183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069CC923-75E6-C0F6-0AAB-F77BDBC17765}"/>
                    </a:ext>
                  </a:extLst>
                </p14:cNvPr>
                <p14:cNvContentPartPr/>
                <p14:nvPr/>
              </p14:nvContentPartPr>
              <p14:xfrm>
                <a:off x="972900" y="2833118"/>
                <a:ext cx="218160" cy="252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69CC923-75E6-C0F6-0AAB-F77BDBC1776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66780" y="2826998"/>
                  <a:ext cx="2304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D46CBDFD-2EB3-6CC4-3C49-7C0CACF08E5C}"/>
                    </a:ext>
                  </a:extLst>
                </p14:cNvPr>
                <p14:cNvContentPartPr/>
                <p14:nvPr/>
              </p14:nvContentPartPr>
              <p14:xfrm>
                <a:off x="1113300" y="2783438"/>
                <a:ext cx="15120" cy="1299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D46CBDFD-2EB3-6CC4-3C49-7C0CACF08E5C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107180" y="2777318"/>
                  <a:ext cx="273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71B3F2D4-2817-25EC-144B-2AB974479852}"/>
                    </a:ext>
                  </a:extLst>
                </p14:cNvPr>
                <p14:cNvContentPartPr/>
                <p14:nvPr/>
              </p14:nvContentPartPr>
              <p14:xfrm>
                <a:off x="1179900" y="2800718"/>
                <a:ext cx="100080" cy="54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71B3F2D4-2817-25EC-144B-2AB974479852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173780" y="2794598"/>
                  <a:ext cx="1123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12596E7F-CB5A-1237-853C-E2CC67B793BE}"/>
                    </a:ext>
                  </a:extLst>
                </p14:cNvPr>
                <p14:cNvContentPartPr/>
                <p14:nvPr/>
              </p14:nvContentPartPr>
              <p14:xfrm>
                <a:off x="1201860" y="2855078"/>
                <a:ext cx="112320" cy="828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12596E7F-CB5A-1237-853C-E2CC67B793BE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195740" y="2848958"/>
                  <a:ext cx="1245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5951022-64B5-F8A8-B675-67D1E85AFA9A}"/>
                    </a:ext>
                  </a:extLst>
                </p14:cNvPr>
                <p14:cNvContentPartPr/>
                <p14:nvPr/>
              </p14:nvContentPartPr>
              <p14:xfrm>
                <a:off x="1401300" y="2868038"/>
                <a:ext cx="104040" cy="727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5951022-64B5-F8A8-B675-67D1E85AFA9A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395180" y="2861918"/>
                  <a:ext cx="116280" cy="8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53F40493-B8A5-BF7B-7AEF-565D92C8E001}"/>
              </a:ext>
            </a:extLst>
          </p:cNvPr>
          <p:cNvGrpSpPr/>
          <p:nvPr/>
        </p:nvGrpSpPr>
        <p:grpSpPr>
          <a:xfrm>
            <a:off x="660420" y="3097358"/>
            <a:ext cx="1469160" cy="310320"/>
            <a:chOff x="660420" y="3097358"/>
            <a:chExt cx="1469160" cy="31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9AC681D5-CDE6-299B-7B2D-AB64DEB5E38C}"/>
                    </a:ext>
                  </a:extLst>
                </p14:cNvPr>
                <p14:cNvContentPartPr/>
                <p14:nvPr/>
              </p14:nvContentPartPr>
              <p14:xfrm>
                <a:off x="660420" y="3097358"/>
                <a:ext cx="344160" cy="26496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9AC681D5-CDE6-299B-7B2D-AB64DEB5E38C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54300" y="3091238"/>
                  <a:ext cx="3564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C15A64FC-9E95-19BB-E8B9-44926C1D3391}"/>
                    </a:ext>
                  </a:extLst>
                </p14:cNvPr>
                <p14:cNvContentPartPr/>
                <p14:nvPr/>
              </p14:nvContentPartPr>
              <p14:xfrm>
                <a:off x="1008180" y="3187358"/>
                <a:ext cx="360" cy="1800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C15A64FC-9E95-19BB-E8B9-44926C1D3391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002060" y="3181238"/>
                  <a:ext cx="126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72CFC241-25F6-8D8E-82A7-8625AB548904}"/>
                    </a:ext>
                  </a:extLst>
                </p14:cNvPr>
                <p14:cNvContentPartPr/>
                <p14:nvPr/>
              </p14:nvContentPartPr>
              <p14:xfrm>
                <a:off x="1031940" y="3246758"/>
                <a:ext cx="203400" cy="1198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72CFC241-25F6-8D8E-82A7-8625AB548904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25820" y="3240638"/>
                  <a:ext cx="2156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A12880F6-3136-6C37-526F-D9ED34E7B148}"/>
                    </a:ext>
                  </a:extLst>
                </p14:cNvPr>
                <p14:cNvContentPartPr/>
                <p14:nvPr/>
              </p14:nvContentPartPr>
              <p14:xfrm>
                <a:off x="1196460" y="3249638"/>
                <a:ext cx="146160" cy="79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A12880F6-3136-6C37-526F-D9ED34E7B148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190340" y="3243518"/>
                  <a:ext cx="1584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C79DF570-9694-1CFB-747D-07E216FC5294}"/>
                    </a:ext>
                  </a:extLst>
                </p14:cNvPr>
                <p14:cNvContentPartPr/>
                <p14:nvPr/>
              </p14:nvContentPartPr>
              <p14:xfrm>
                <a:off x="1269900" y="3236678"/>
                <a:ext cx="340920" cy="1260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C79DF570-9694-1CFB-747D-07E216FC5294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263780" y="3230558"/>
                  <a:ext cx="3531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BECDF452-480D-89FC-E971-FFABEF7B6D79}"/>
                    </a:ext>
                  </a:extLst>
                </p14:cNvPr>
                <p14:cNvContentPartPr/>
                <p14:nvPr/>
              </p14:nvContentPartPr>
              <p14:xfrm>
                <a:off x="1615500" y="3174758"/>
                <a:ext cx="135360" cy="1886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BECDF452-480D-89FC-E971-FFABEF7B6D79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609380" y="3168638"/>
                  <a:ext cx="1476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AB56C87C-AD1C-F094-870F-9F83A214EC11}"/>
                    </a:ext>
                  </a:extLst>
                </p14:cNvPr>
                <p14:cNvContentPartPr/>
                <p14:nvPr/>
              </p14:nvContentPartPr>
              <p14:xfrm>
                <a:off x="1754100" y="3222278"/>
                <a:ext cx="94680" cy="10512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AB56C87C-AD1C-F094-870F-9F83A214EC11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747980" y="3216158"/>
                  <a:ext cx="1069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8E4AFA35-7AEE-ED60-D906-ECF576EB0D6C}"/>
                    </a:ext>
                  </a:extLst>
                </p14:cNvPr>
                <p14:cNvContentPartPr/>
                <p14:nvPr/>
              </p14:nvContentPartPr>
              <p14:xfrm>
                <a:off x="1715580" y="3212198"/>
                <a:ext cx="133200" cy="11988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8E4AFA35-7AEE-ED60-D906-ECF576EB0D6C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709460" y="3206078"/>
                  <a:ext cx="1454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2941508D-C389-C0BC-4B69-E7CADA04A4E9}"/>
                    </a:ext>
                  </a:extLst>
                </p14:cNvPr>
                <p14:cNvContentPartPr/>
                <p14:nvPr/>
              </p14:nvContentPartPr>
              <p14:xfrm>
                <a:off x="1885500" y="3164678"/>
                <a:ext cx="92160" cy="24300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2941508D-C389-C0BC-4B69-E7CADA04A4E9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879380" y="3158558"/>
                  <a:ext cx="1044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804AB6A1-C3C9-620A-E5E2-F92ADC376D4C}"/>
                    </a:ext>
                  </a:extLst>
                </p14:cNvPr>
                <p14:cNvContentPartPr/>
                <p14:nvPr/>
              </p14:nvContentPartPr>
              <p14:xfrm>
                <a:off x="2119860" y="3247118"/>
                <a:ext cx="9720" cy="1044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804AB6A1-C3C9-620A-E5E2-F92ADC376D4C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2113740" y="3240998"/>
                  <a:ext cx="21960" cy="2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9AB596DB-854F-F63C-9AF8-0485A7C57CA2}"/>
              </a:ext>
            </a:extLst>
          </p:cNvPr>
          <p:cNvGrpSpPr/>
          <p:nvPr/>
        </p:nvGrpSpPr>
        <p:grpSpPr>
          <a:xfrm>
            <a:off x="664380" y="3689918"/>
            <a:ext cx="1149120" cy="221040"/>
            <a:chOff x="664380" y="3689918"/>
            <a:chExt cx="1149120" cy="22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DED1B7CA-EA10-79BF-79F9-BB7DCF127007}"/>
                    </a:ext>
                  </a:extLst>
                </p14:cNvPr>
                <p14:cNvContentPartPr/>
                <p14:nvPr/>
              </p14:nvContentPartPr>
              <p14:xfrm>
                <a:off x="664380" y="3689918"/>
                <a:ext cx="114840" cy="864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DED1B7CA-EA10-79BF-79F9-BB7DCF127007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658260" y="3683798"/>
                  <a:ext cx="1270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D74E2432-EE3F-9A1E-96A1-67319B45F907}"/>
                    </a:ext>
                  </a:extLst>
                </p14:cNvPr>
                <p14:cNvContentPartPr/>
                <p14:nvPr/>
              </p14:nvContentPartPr>
              <p14:xfrm>
                <a:off x="673740" y="3745718"/>
                <a:ext cx="3960" cy="12744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D74E2432-EE3F-9A1E-96A1-67319B45F907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667620" y="3739598"/>
                  <a:ext cx="162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E1FE4C60-4E77-E90C-C0E4-1C03CC53DC8A}"/>
                    </a:ext>
                  </a:extLst>
                </p14:cNvPr>
                <p14:cNvContentPartPr/>
                <p14:nvPr/>
              </p14:nvContentPartPr>
              <p14:xfrm>
                <a:off x="715500" y="3773438"/>
                <a:ext cx="146880" cy="925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E1FE4C60-4E77-E90C-C0E4-1C03CC53DC8A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709380" y="3767318"/>
                  <a:ext cx="1591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6739B2F2-D936-3347-9AD0-CA5D92E4BC78}"/>
                    </a:ext>
                  </a:extLst>
                </p14:cNvPr>
                <p14:cNvContentPartPr/>
                <p14:nvPr/>
              </p14:nvContentPartPr>
              <p14:xfrm>
                <a:off x="876060" y="3740678"/>
                <a:ext cx="330120" cy="1573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6739B2F2-D936-3347-9AD0-CA5D92E4BC78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869940" y="3734558"/>
                  <a:ext cx="3423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F7173E95-5B53-845E-7A94-7F476C90FCA8}"/>
                    </a:ext>
                  </a:extLst>
                </p14:cNvPr>
                <p14:cNvContentPartPr/>
                <p14:nvPr/>
              </p14:nvContentPartPr>
              <p14:xfrm>
                <a:off x="1157580" y="3765878"/>
                <a:ext cx="138960" cy="252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F7173E95-5B53-845E-7A94-7F476C90FCA8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151460" y="3759758"/>
                  <a:ext cx="1512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06641DF6-DE45-0959-460A-AF6FB968C9F8}"/>
                    </a:ext>
                  </a:extLst>
                </p14:cNvPr>
                <p14:cNvContentPartPr/>
                <p14:nvPr/>
              </p14:nvContentPartPr>
              <p14:xfrm>
                <a:off x="1252260" y="3720878"/>
                <a:ext cx="110880" cy="18288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06641DF6-DE45-0959-460A-AF6FB968C9F8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246140" y="3714758"/>
                  <a:ext cx="1231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93B9DAE3-1F09-2270-82DC-50D48A4A3E89}"/>
                    </a:ext>
                  </a:extLst>
                </p14:cNvPr>
                <p14:cNvContentPartPr/>
                <p14:nvPr/>
              </p14:nvContentPartPr>
              <p14:xfrm>
                <a:off x="1441980" y="3710798"/>
                <a:ext cx="55800" cy="1947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93B9DAE3-1F09-2270-82DC-50D48A4A3E89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435860" y="3704678"/>
                  <a:ext cx="680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0197CCBA-B59A-49F6-348E-D49273B633E8}"/>
                    </a:ext>
                  </a:extLst>
                </p14:cNvPr>
                <p14:cNvContentPartPr/>
                <p14:nvPr/>
              </p14:nvContentPartPr>
              <p14:xfrm>
                <a:off x="1554660" y="3755798"/>
                <a:ext cx="129600" cy="1324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0197CCBA-B59A-49F6-348E-D49273B633E8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548540" y="3749678"/>
                  <a:ext cx="1418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832DAB8B-10D7-8855-B9E2-C5386BB089F3}"/>
                    </a:ext>
                  </a:extLst>
                </p14:cNvPr>
                <p14:cNvContentPartPr/>
                <p14:nvPr/>
              </p14:nvContentPartPr>
              <p14:xfrm>
                <a:off x="1576980" y="3773438"/>
                <a:ext cx="92880" cy="11268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832DAB8B-10D7-8855-B9E2-C5386BB089F3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570860" y="3767318"/>
                  <a:ext cx="1051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433EDB77-BF87-4FAA-023D-FD2C810FB9B7}"/>
                    </a:ext>
                  </a:extLst>
                </p14:cNvPr>
                <p14:cNvContentPartPr/>
                <p14:nvPr/>
              </p14:nvContentPartPr>
              <p14:xfrm>
                <a:off x="1669140" y="3730958"/>
                <a:ext cx="144360" cy="1800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433EDB77-BF87-4FAA-023D-FD2C810FB9B7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663020" y="3724838"/>
                  <a:ext cx="156600" cy="1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75295CA8-25F2-395B-6D0A-4D2D3663306D}"/>
              </a:ext>
            </a:extLst>
          </p:cNvPr>
          <p:cNvGrpSpPr/>
          <p:nvPr/>
        </p:nvGrpSpPr>
        <p:grpSpPr>
          <a:xfrm>
            <a:off x="604980" y="4144958"/>
            <a:ext cx="1218240" cy="267120"/>
            <a:chOff x="604980" y="4144958"/>
            <a:chExt cx="1218240" cy="26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7ACD495D-A477-D563-FA64-335055AAB5C2}"/>
                    </a:ext>
                  </a:extLst>
                </p14:cNvPr>
                <p14:cNvContentPartPr/>
                <p14:nvPr/>
              </p14:nvContentPartPr>
              <p14:xfrm>
                <a:off x="604980" y="4144958"/>
                <a:ext cx="65160" cy="2073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7ACD495D-A477-D563-FA64-335055AAB5C2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598860" y="4138838"/>
                  <a:ext cx="774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8CCAE2EB-F80B-D087-9E95-EF9168FC3CF2}"/>
                    </a:ext>
                  </a:extLst>
                </p14:cNvPr>
                <p14:cNvContentPartPr/>
                <p14:nvPr/>
              </p14:nvContentPartPr>
              <p14:xfrm>
                <a:off x="657180" y="4189958"/>
                <a:ext cx="201600" cy="13752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8CCAE2EB-F80B-D087-9E95-EF9168FC3CF2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651060" y="4183838"/>
                  <a:ext cx="2138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2DBCD48C-5BEE-D174-2DDD-4BAA777EEE73}"/>
                    </a:ext>
                  </a:extLst>
                </p14:cNvPr>
                <p14:cNvContentPartPr/>
                <p14:nvPr/>
              </p14:nvContentPartPr>
              <p14:xfrm>
                <a:off x="865260" y="4239638"/>
                <a:ext cx="131760" cy="9468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2DBCD48C-5BEE-D174-2DDD-4BAA777EEE73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859140" y="4233518"/>
                  <a:ext cx="1440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E292BA30-35A3-607A-B38F-7F0957F2CDDF}"/>
                    </a:ext>
                  </a:extLst>
                </p14:cNvPr>
                <p14:cNvContentPartPr/>
                <p14:nvPr/>
              </p14:nvContentPartPr>
              <p14:xfrm>
                <a:off x="1039500" y="4212278"/>
                <a:ext cx="85320" cy="8316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E292BA30-35A3-607A-B38F-7F0957F2CDDF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033380" y="4206158"/>
                  <a:ext cx="975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DC696B84-24DC-81F7-2B1C-EB92915B58F3}"/>
                    </a:ext>
                  </a:extLst>
                </p14:cNvPr>
                <p14:cNvContentPartPr/>
                <p14:nvPr/>
              </p14:nvContentPartPr>
              <p14:xfrm>
                <a:off x="1153980" y="4242158"/>
                <a:ext cx="92880" cy="8532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DC696B84-24DC-81F7-2B1C-EB92915B58F3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47860" y="4236038"/>
                  <a:ext cx="1051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850A7524-E06F-ADD4-E764-43D232E8741B}"/>
                    </a:ext>
                  </a:extLst>
                </p14:cNvPr>
                <p14:cNvContentPartPr/>
                <p14:nvPr/>
              </p14:nvContentPartPr>
              <p14:xfrm>
                <a:off x="1255500" y="4152158"/>
                <a:ext cx="115200" cy="1645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850A7524-E06F-ADD4-E764-43D232E8741B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249380" y="4146038"/>
                  <a:ext cx="1274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DEA14460-2266-1094-CA53-9A14D42EB32B}"/>
                    </a:ext>
                  </a:extLst>
                </p14:cNvPr>
                <p14:cNvContentPartPr/>
                <p14:nvPr/>
              </p14:nvContentPartPr>
              <p14:xfrm>
                <a:off x="1482660" y="4157198"/>
                <a:ext cx="24480" cy="1832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DEA14460-2266-1094-CA53-9A14D42EB32B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76540" y="4151078"/>
                  <a:ext cx="367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B5CCC3CA-EB7B-6F7B-7E9F-085922DD6207}"/>
                    </a:ext>
                  </a:extLst>
                </p14:cNvPr>
                <p14:cNvContentPartPr/>
                <p14:nvPr/>
              </p14:nvContentPartPr>
              <p14:xfrm>
                <a:off x="1630620" y="4204718"/>
                <a:ext cx="86760" cy="1360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B5CCC3CA-EB7B-6F7B-7E9F-085922DD6207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624500" y="4198598"/>
                  <a:ext cx="990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201D1548-8857-A13B-44A7-8FD8FB38341A}"/>
                    </a:ext>
                  </a:extLst>
                </p14:cNvPr>
                <p14:cNvContentPartPr/>
                <p14:nvPr/>
              </p14:nvContentPartPr>
              <p14:xfrm>
                <a:off x="1608300" y="4229558"/>
                <a:ext cx="100080" cy="11772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201D1548-8857-A13B-44A7-8FD8FB38341A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602180" y="4223438"/>
                  <a:ext cx="112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D8E05007-F04D-C669-2905-8670AF488202}"/>
                    </a:ext>
                  </a:extLst>
                </p14:cNvPr>
                <p14:cNvContentPartPr/>
                <p14:nvPr/>
              </p14:nvContentPartPr>
              <p14:xfrm>
                <a:off x="1708020" y="4209758"/>
                <a:ext cx="115200" cy="2023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D8E05007-F04D-C669-2905-8670AF48820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701900" y="4203638"/>
                  <a:ext cx="127440" cy="21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0D8D4CE8-B66F-391E-68C5-399E90902751}"/>
              </a:ext>
            </a:extLst>
          </p:cNvPr>
          <p:cNvGrpSpPr/>
          <p:nvPr/>
        </p:nvGrpSpPr>
        <p:grpSpPr>
          <a:xfrm>
            <a:off x="2140380" y="3132278"/>
            <a:ext cx="759600" cy="230040"/>
            <a:chOff x="2140380" y="3132278"/>
            <a:chExt cx="759600" cy="23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E1C13F73-2FEB-F062-F116-33203A117F0E}"/>
                    </a:ext>
                  </a:extLst>
                </p14:cNvPr>
                <p14:cNvContentPartPr/>
                <p14:nvPr/>
              </p14:nvContentPartPr>
              <p14:xfrm>
                <a:off x="2140380" y="3242078"/>
                <a:ext cx="205560" cy="2808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E1C13F73-2FEB-F062-F116-33203A117F0E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2134260" y="3235958"/>
                  <a:ext cx="2178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F1067CF3-A135-6B9F-9DAE-4308EFB317E4}"/>
                    </a:ext>
                  </a:extLst>
                </p14:cNvPr>
                <p14:cNvContentPartPr/>
                <p14:nvPr/>
              </p14:nvContentPartPr>
              <p14:xfrm>
                <a:off x="2253060" y="3177278"/>
                <a:ext cx="118080" cy="18504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F1067CF3-A135-6B9F-9DAE-4308EFB317E4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2246940" y="3171158"/>
                  <a:ext cx="1303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275E6B33-41CA-D278-D7B8-B14694F8282A}"/>
                    </a:ext>
                  </a:extLst>
                </p14:cNvPr>
                <p14:cNvContentPartPr/>
                <p14:nvPr/>
              </p14:nvContentPartPr>
              <p14:xfrm>
                <a:off x="2494980" y="3202118"/>
                <a:ext cx="187920" cy="11628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275E6B33-41CA-D278-D7B8-B14694F8282A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2488860" y="3195998"/>
                  <a:ext cx="2001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DE0B103B-A93C-5FF3-F62A-9A6F9E846384}"/>
                    </a:ext>
                  </a:extLst>
                </p14:cNvPr>
                <p14:cNvContentPartPr/>
                <p14:nvPr/>
              </p14:nvContentPartPr>
              <p14:xfrm>
                <a:off x="2714940" y="3229838"/>
                <a:ext cx="2160" cy="6768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DE0B103B-A93C-5FF3-F62A-9A6F9E846384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2708820" y="3223718"/>
                  <a:ext cx="144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1CCC00A8-1098-E7C9-64DE-F64361D5EEB9}"/>
                    </a:ext>
                  </a:extLst>
                </p14:cNvPr>
                <p14:cNvContentPartPr/>
                <p14:nvPr/>
              </p14:nvContentPartPr>
              <p14:xfrm>
                <a:off x="2709180" y="3132278"/>
                <a:ext cx="44640" cy="3780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1CCC00A8-1098-E7C9-64DE-F64361D5EEB9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2703060" y="3126158"/>
                  <a:ext cx="568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7F3C1C11-4D57-AB1C-D9B4-14168A8C30F2}"/>
                    </a:ext>
                  </a:extLst>
                </p14:cNvPr>
                <p14:cNvContentPartPr/>
                <p14:nvPr/>
              </p14:nvContentPartPr>
              <p14:xfrm>
                <a:off x="2770380" y="3158918"/>
                <a:ext cx="129600" cy="10512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7F3C1C11-4D57-AB1C-D9B4-14168A8C30F2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2764260" y="3152798"/>
                  <a:ext cx="141840" cy="11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41367B35-F46F-75B3-5874-8E9733C5DFD9}"/>
              </a:ext>
            </a:extLst>
          </p:cNvPr>
          <p:cNvGrpSpPr/>
          <p:nvPr/>
        </p:nvGrpSpPr>
        <p:grpSpPr>
          <a:xfrm>
            <a:off x="3106260" y="3099878"/>
            <a:ext cx="396000" cy="267120"/>
            <a:chOff x="3106260" y="3099878"/>
            <a:chExt cx="396000" cy="26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D186F848-290E-027F-FC78-2D43974BB284}"/>
                    </a:ext>
                  </a:extLst>
                </p14:cNvPr>
                <p14:cNvContentPartPr/>
                <p14:nvPr/>
              </p14:nvContentPartPr>
              <p14:xfrm>
                <a:off x="3123180" y="3122558"/>
                <a:ext cx="20520" cy="16992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D186F848-290E-027F-FC78-2D43974BB284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3117060" y="3116438"/>
                  <a:ext cx="327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556C3198-C396-64A9-7CEE-B378F77A38DB}"/>
                    </a:ext>
                  </a:extLst>
                </p14:cNvPr>
                <p14:cNvContentPartPr/>
                <p14:nvPr/>
              </p14:nvContentPartPr>
              <p14:xfrm>
                <a:off x="3106260" y="3099878"/>
                <a:ext cx="143280" cy="20088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556C3198-C396-64A9-7CEE-B378F77A38DB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3100140" y="3093758"/>
                  <a:ext cx="1555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934358A9-65EB-40CD-EAEF-9DE3EA1CC3AE}"/>
                    </a:ext>
                  </a:extLst>
                </p14:cNvPr>
                <p14:cNvContentPartPr/>
                <p14:nvPr/>
              </p14:nvContentPartPr>
              <p14:xfrm>
                <a:off x="3270060" y="3127598"/>
                <a:ext cx="105120" cy="1425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934358A9-65EB-40CD-EAEF-9DE3EA1CC3AE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3263940" y="3121478"/>
                  <a:ext cx="1173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7EFD7D3B-4312-E92C-82EE-172E9A1FBCE2}"/>
                    </a:ext>
                  </a:extLst>
                </p14:cNvPr>
                <p14:cNvContentPartPr/>
                <p14:nvPr/>
              </p14:nvContentPartPr>
              <p14:xfrm>
                <a:off x="3335580" y="3127598"/>
                <a:ext cx="360" cy="36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7EFD7D3B-4312-E92C-82EE-172E9A1FBCE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329460" y="312147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89C5D1A4-D20E-62A8-BBBE-62B903F63F9D}"/>
                    </a:ext>
                  </a:extLst>
                </p14:cNvPr>
                <p14:cNvContentPartPr/>
                <p14:nvPr/>
              </p14:nvContentPartPr>
              <p14:xfrm>
                <a:off x="3335580" y="3127598"/>
                <a:ext cx="166680" cy="2520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89C5D1A4-D20E-62A8-BBBE-62B903F63F9D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329460" y="3121478"/>
                  <a:ext cx="1789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8B9A8E18-B40D-0EB9-4267-4E1793BD6AF8}"/>
                    </a:ext>
                  </a:extLst>
                </p14:cNvPr>
                <p14:cNvContentPartPr/>
                <p14:nvPr/>
              </p14:nvContentPartPr>
              <p14:xfrm>
                <a:off x="3448260" y="3164678"/>
                <a:ext cx="16920" cy="20232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8B9A8E18-B40D-0EB9-4267-4E1793BD6AF8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442140" y="3158558"/>
                  <a:ext cx="29160" cy="21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F2CE45AB-9712-68D4-DBA6-E4068717AD8C}"/>
              </a:ext>
            </a:extLst>
          </p:cNvPr>
          <p:cNvGrpSpPr/>
          <p:nvPr/>
        </p:nvGrpSpPr>
        <p:grpSpPr>
          <a:xfrm>
            <a:off x="1981620" y="3760838"/>
            <a:ext cx="202680" cy="180000"/>
            <a:chOff x="1981620" y="3760838"/>
            <a:chExt cx="202680" cy="18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20586E17-73FF-9722-75AB-6E8140A0854C}"/>
                    </a:ext>
                  </a:extLst>
                </p14:cNvPr>
                <p14:cNvContentPartPr/>
                <p14:nvPr/>
              </p14:nvContentPartPr>
              <p14:xfrm>
                <a:off x="1981620" y="3818078"/>
                <a:ext cx="196200" cy="1800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20586E17-73FF-9722-75AB-6E8140A0854C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975500" y="3811958"/>
                  <a:ext cx="2084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9D308435-20D7-52D4-7634-90F35427528C}"/>
                    </a:ext>
                  </a:extLst>
                </p14:cNvPr>
                <p14:cNvContentPartPr/>
                <p14:nvPr/>
              </p14:nvContentPartPr>
              <p14:xfrm>
                <a:off x="2077740" y="3760838"/>
                <a:ext cx="106560" cy="1800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9D308435-20D7-52D4-7634-90F35427528C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071620" y="3754718"/>
                  <a:ext cx="118800" cy="1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AD9B2560-5B9A-DD4B-8A93-B9EEEB466398}"/>
              </a:ext>
            </a:extLst>
          </p:cNvPr>
          <p:cNvGrpSpPr/>
          <p:nvPr/>
        </p:nvGrpSpPr>
        <p:grpSpPr>
          <a:xfrm>
            <a:off x="2349180" y="3656078"/>
            <a:ext cx="2022480" cy="404640"/>
            <a:chOff x="2349180" y="3656078"/>
            <a:chExt cx="2022480" cy="40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F4C2762D-6D67-D74C-2A4C-A8F5665675AA}"/>
                    </a:ext>
                  </a:extLst>
                </p14:cNvPr>
                <p14:cNvContentPartPr/>
                <p14:nvPr/>
              </p14:nvContentPartPr>
              <p14:xfrm>
                <a:off x="2378700" y="3715838"/>
                <a:ext cx="103680" cy="1296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F4C2762D-6D67-D74C-2A4C-A8F5665675AA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372580" y="3709718"/>
                  <a:ext cx="1159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BA70C797-3AE6-B07C-45E8-BD5EB3227D84}"/>
                    </a:ext>
                  </a:extLst>
                </p14:cNvPr>
                <p14:cNvContentPartPr/>
                <p14:nvPr/>
              </p14:nvContentPartPr>
              <p14:xfrm>
                <a:off x="2367540" y="3758318"/>
                <a:ext cx="101880" cy="18324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BA70C797-3AE6-B07C-45E8-BD5EB3227D84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361420" y="3752198"/>
                  <a:ext cx="1141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EFDB918E-F34A-F28E-A90D-7FD941B65B78}"/>
                    </a:ext>
                  </a:extLst>
                </p14:cNvPr>
                <p14:cNvContentPartPr/>
                <p14:nvPr/>
              </p14:nvContentPartPr>
              <p14:xfrm>
                <a:off x="2349180" y="3805838"/>
                <a:ext cx="140760" cy="2520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EFDB918E-F34A-F28E-A90D-7FD941B65B78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343060" y="3799718"/>
                  <a:ext cx="1530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7096FB1F-3F54-7FF6-253D-168DB6FCC195}"/>
                    </a:ext>
                  </a:extLst>
                </p14:cNvPr>
                <p14:cNvContentPartPr/>
                <p14:nvPr/>
              </p14:nvContentPartPr>
              <p14:xfrm>
                <a:off x="2457900" y="3813038"/>
                <a:ext cx="87120" cy="792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7096FB1F-3F54-7FF6-253D-168DB6FCC195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2451780" y="3806918"/>
                  <a:ext cx="993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545EDBB4-00F4-01AA-84AD-814F3F175876}"/>
                    </a:ext>
                  </a:extLst>
                </p14:cNvPr>
                <p14:cNvContentPartPr/>
                <p14:nvPr/>
              </p14:nvContentPartPr>
              <p14:xfrm>
                <a:off x="2467260" y="3877838"/>
                <a:ext cx="29880" cy="4788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545EDBB4-00F4-01AA-84AD-814F3F175876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2461140" y="3871718"/>
                  <a:ext cx="421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B09B3575-6342-F235-5906-5B887EFE5F4F}"/>
                    </a:ext>
                  </a:extLst>
                </p14:cNvPr>
                <p14:cNvContentPartPr/>
                <p14:nvPr/>
              </p14:nvContentPartPr>
              <p14:xfrm>
                <a:off x="2476620" y="3854078"/>
                <a:ext cx="173880" cy="4752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B09B3575-6342-F235-5906-5B887EFE5F4F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2470500" y="3847958"/>
                  <a:ext cx="1861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9AC1CE76-5173-D7EA-A58A-832B51BFC43F}"/>
                    </a:ext>
                  </a:extLst>
                </p14:cNvPr>
                <p14:cNvContentPartPr/>
                <p14:nvPr/>
              </p14:nvContentPartPr>
              <p14:xfrm>
                <a:off x="2696220" y="3656078"/>
                <a:ext cx="44640" cy="36684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9AC1CE76-5173-D7EA-A58A-832B51BFC43F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2690100" y="3649958"/>
                  <a:ext cx="5688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0C12872D-DB4C-2477-EE5A-67C065CB87A4}"/>
                    </a:ext>
                  </a:extLst>
                </p14:cNvPr>
                <p14:cNvContentPartPr/>
                <p14:nvPr/>
              </p14:nvContentPartPr>
              <p14:xfrm>
                <a:off x="2617020" y="3825638"/>
                <a:ext cx="107640" cy="1296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0C12872D-DB4C-2477-EE5A-67C065CB87A4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2610900" y="3819518"/>
                  <a:ext cx="1198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27D4EF38-0208-F0A6-AEDC-3487B019FD88}"/>
                    </a:ext>
                  </a:extLst>
                </p14:cNvPr>
                <p14:cNvContentPartPr/>
                <p14:nvPr/>
              </p14:nvContentPartPr>
              <p14:xfrm>
                <a:off x="2751660" y="3795758"/>
                <a:ext cx="78120" cy="10260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27D4EF38-0208-F0A6-AEDC-3487B019FD88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2745540" y="3789638"/>
                  <a:ext cx="903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AE73FDC9-A150-C5AF-EEF6-85049AF156D0}"/>
                    </a:ext>
                  </a:extLst>
                </p14:cNvPr>
                <p14:cNvContentPartPr/>
                <p14:nvPr/>
              </p14:nvContentPartPr>
              <p14:xfrm>
                <a:off x="2799900" y="3706118"/>
                <a:ext cx="13320" cy="6264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AE73FDC9-A150-C5AF-EEF6-85049AF156D0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2793780" y="3699998"/>
                  <a:ext cx="255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5BE36EF9-C962-BEEB-7827-9A6F31458CD2}"/>
                    </a:ext>
                  </a:extLst>
                </p14:cNvPr>
                <p14:cNvContentPartPr/>
                <p14:nvPr/>
              </p14:nvContentPartPr>
              <p14:xfrm>
                <a:off x="2860740" y="3738518"/>
                <a:ext cx="16920" cy="10260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5BE36EF9-C962-BEEB-7827-9A6F31458CD2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854620" y="3732398"/>
                  <a:ext cx="291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706798F4-E9C6-A8AB-103D-3D0BB6F74B91}"/>
                    </a:ext>
                  </a:extLst>
                </p14:cNvPr>
                <p14:cNvContentPartPr/>
                <p14:nvPr/>
              </p14:nvContentPartPr>
              <p14:xfrm>
                <a:off x="2833020" y="3775598"/>
                <a:ext cx="153720" cy="27216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706798F4-E9C6-A8AB-103D-3D0BB6F74B91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826900" y="3769478"/>
                  <a:ext cx="1659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840B3748-92B7-E5AE-2906-1EA848A3AA63}"/>
                    </a:ext>
                  </a:extLst>
                </p14:cNvPr>
                <p14:cNvContentPartPr/>
                <p14:nvPr/>
              </p14:nvContentPartPr>
              <p14:xfrm>
                <a:off x="2984580" y="3792518"/>
                <a:ext cx="159120" cy="11592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840B3748-92B7-E5AE-2906-1EA848A3AA63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978460" y="3786398"/>
                  <a:ext cx="1713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ED55AEC7-9E13-108D-3A90-86DE111DB8EA}"/>
                    </a:ext>
                  </a:extLst>
                </p14:cNvPr>
                <p14:cNvContentPartPr/>
                <p14:nvPr/>
              </p14:nvContentPartPr>
              <p14:xfrm>
                <a:off x="3184020" y="3793238"/>
                <a:ext cx="116640" cy="12744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ED55AEC7-9E13-108D-3A90-86DE111DB8EA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3177900" y="3787118"/>
                  <a:ext cx="1288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F3B54372-4375-489F-D25C-C512EE3C8539}"/>
                    </a:ext>
                  </a:extLst>
                </p14:cNvPr>
                <p14:cNvContentPartPr/>
                <p14:nvPr/>
              </p14:nvContentPartPr>
              <p14:xfrm>
                <a:off x="3420540" y="3828158"/>
                <a:ext cx="152280" cy="3492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F3B54372-4375-489F-D25C-C512EE3C8539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3414420" y="3822038"/>
                  <a:ext cx="1645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7A161A99-12C7-0B0E-9606-5F4D26A12A33}"/>
                    </a:ext>
                  </a:extLst>
                </p14:cNvPr>
                <p14:cNvContentPartPr/>
                <p14:nvPr/>
              </p14:nvContentPartPr>
              <p14:xfrm>
                <a:off x="3481380" y="3783158"/>
                <a:ext cx="13320" cy="11016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7A161A99-12C7-0B0E-9606-5F4D26A12A33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3475260" y="3777038"/>
                  <a:ext cx="255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F4B6EE29-A661-AA7D-D173-81A654E9885C}"/>
                    </a:ext>
                  </a:extLst>
                </p14:cNvPr>
                <p14:cNvContentPartPr/>
                <p14:nvPr/>
              </p14:nvContentPartPr>
              <p14:xfrm>
                <a:off x="3686220" y="3700718"/>
                <a:ext cx="137880" cy="17244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F4B6EE29-A661-AA7D-D173-81A654E9885C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3680100" y="3694598"/>
                  <a:ext cx="1501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AC93CE98-9F3D-845A-EB35-B5926BD91649}"/>
                    </a:ext>
                  </a:extLst>
                </p14:cNvPr>
                <p14:cNvContentPartPr/>
                <p14:nvPr/>
              </p14:nvContentPartPr>
              <p14:xfrm>
                <a:off x="3889620" y="3783158"/>
                <a:ext cx="7920" cy="22752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AC93CE98-9F3D-845A-EB35-B5926BD91649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883500" y="3777038"/>
                  <a:ext cx="201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F2FAAF27-E5DA-B858-3198-700867A0C8E6}"/>
                    </a:ext>
                  </a:extLst>
                </p14:cNvPr>
                <p14:cNvContentPartPr/>
                <p14:nvPr/>
              </p14:nvContentPartPr>
              <p14:xfrm>
                <a:off x="3873060" y="3748238"/>
                <a:ext cx="84600" cy="10764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F2FAAF27-E5DA-B858-3198-700867A0C8E6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866940" y="3742118"/>
                  <a:ext cx="968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38834F84-162B-E83E-81A1-E8B22F028F93}"/>
                    </a:ext>
                  </a:extLst>
                </p14:cNvPr>
                <p14:cNvContentPartPr/>
                <p14:nvPr/>
              </p14:nvContentPartPr>
              <p14:xfrm>
                <a:off x="4009860" y="3703598"/>
                <a:ext cx="18720" cy="14256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38834F84-162B-E83E-81A1-E8B22F028F93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4003740" y="3697478"/>
                  <a:ext cx="309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9165B731-5DA4-395B-CFED-B6E3EC4E4C2E}"/>
                    </a:ext>
                  </a:extLst>
                </p14:cNvPr>
                <p14:cNvContentPartPr/>
                <p14:nvPr/>
              </p14:nvContentPartPr>
              <p14:xfrm>
                <a:off x="4073940" y="3765878"/>
                <a:ext cx="133560" cy="8316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9165B731-5DA4-395B-CFED-B6E3EC4E4C2E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4067820" y="3759758"/>
                  <a:ext cx="1458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B792CB65-0BDC-B47C-4C8C-D483A4ED9059}"/>
                    </a:ext>
                  </a:extLst>
                </p14:cNvPr>
                <p14:cNvContentPartPr/>
                <p14:nvPr/>
              </p14:nvContentPartPr>
              <p14:xfrm>
                <a:off x="4225860" y="3719798"/>
                <a:ext cx="145800" cy="34092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B792CB65-0BDC-B47C-4C8C-D483A4ED9059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4219740" y="3713678"/>
                  <a:ext cx="158040" cy="35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F00D29D1-A308-C78F-44D8-88B8445C5CD9}"/>
              </a:ext>
            </a:extLst>
          </p:cNvPr>
          <p:cNvGrpSpPr/>
          <p:nvPr/>
        </p:nvGrpSpPr>
        <p:grpSpPr>
          <a:xfrm>
            <a:off x="1924380" y="4269518"/>
            <a:ext cx="226080" cy="153000"/>
            <a:chOff x="1924380" y="4269518"/>
            <a:chExt cx="226080" cy="15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B71E4C6D-8382-A11D-0167-5E1615C7E3F4}"/>
                    </a:ext>
                  </a:extLst>
                </p14:cNvPr>
                <p14:cNvContentPartPr/>
                <p14:nvPr/>
              </p14:nvContentPartPr>
              <p14:xfrm>
                <a:off x="1924380" y="4341878"/>
                <a:ext cx="159480" cy="1764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B71E4C6D-8382-A11D-0167-5E1615C7E3F4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918260" y="4335758"/>
                  <a:ext cx="1717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57D002E5-8C62-BD9F-3D8F-98B281B06B56}"/>
                    </a:ext>
                  </a:extLst>
                </p14:cNvPr>
                <p14:cNvContentPartPr/>
                <p14:nvPr/>
              </p14:nvContentPartPr>
              <p14:xfrm>
                <a:off x="2059020" y="4269518"/>
                <a:ext cx="91440" cy="15300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57D002E5-8C62-BD9F-3D8F-98B281B06B56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052900" y="4263398"/>
                  <a:ext cx="103680" cy="16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E5E577C7-F9A2-49F6-B038-F545F24F19E1}"/>
              </a:ext>
            </a:extLst>
          </p:cNvPr>
          <p:cNvGrpSpPr/>
          <p:nvPr/>
        </p:nvGrpSpPr>
        <p:grpSpPr>
          <a:xfrm>
            <a:off x="2315700" y="4153238"/>
            <a:ext cx="770760" cy="271080"/>
            <a:chOff x="2315700" y="4153238"/>
            <a:chExt cx="770760" cy="27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F19679D9-71CC-E7CB-B157-7C3BE42BB75E}"/>
                    </a:ext>
                  </a:extLst>
                </p14:cNvPr>
                <p14:cNvContentPartPr/>
                <p14:nvPr/>
              </p14:nvContentPartPr>
              <p14:xfrm>
                <a:off x="2315700" y="4153238"/>
                <a:ext cx="151920" cy="23256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F19679D9-71CC-E7CB-B157-7C3BE42BB75E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2309580" y="4147118"/>
                  <a:ext cx="1641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93920F7F-5877-6F57-6AA0-4FA38D2092D2}"/>
                    </a:ext>
                  </a:extLst>
                </p14:cNvPr>
                <p14:cNvContentPartPr/>
                <p14:nvPr/>
              </p14:nvContentPartPr>
              <p14:xfrm>
                <a:off x="2459700" y="4286798"/>
                <a:ext cx="133560" cy="11268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93920F7F-5877-6F57-6AA0-4FA38D2092D2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2453580" y="4280678"/>
                  <a:ext cx="1458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D9A0613E-273A-3A76-5CD6-01E5CDFA15BA}"/>
                    </a:ext>
                  </a:extLst>
                </p14:cNvPr>
                <p14:cNvContentPartPr/>
                <p14:nvPr/>
              </p14:nvContentPartPr>
              <p14:xfrm>
                <a:off x="2611260" y="4299398"/>
                <a:ext cx="79920" cy="11520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D9A0613E-273A-3A76-5CD6-01E5CDFA15BA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2605140" y="4293278"/>
                  <a:ext cx="921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FA1DCCE9-36B4-4FE6-8689-B4C21332CEF7}"/>
                    </a:ext>
                  </a:extLst>
                </p14:cNvPr>
                <p14:cNvContentPartPr/>
                <p14:nvPr/>
              </p14:nvContentPartPr>
              <p14:xfrm>
                <a:off x="2700180" y="4177358"/>
                <a:ext cx="76320" cy="24408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FA1DCCE9-36B4-4FE6-8689-B4C21332CEF7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694060" y="4171238"/>
                  <a:ext cx="885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A7587E2E-6F24-3ECA-49FC-C6C8E8553E8F}"/>
                    </a:ext>
                  </a:extLst>
                </p14:cNvPr>
                <p14:cNvContentPartPr/>
                <p14:nvPr/>
              </p14:nvContentPartPr>
              <p14:xfrm>
                <a:off x="2814660" y="4296518"/>
                <a:ext cx="137160" cy="11052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A7587E2E-6F24-3ECA-49FC-C6C8E8553E8F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808540" y="4290398"/>
                  <a:ext cx="1494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2BAA3E6C-F92C-12CD-AC43-038F48B977D7}"/>
                    </a:ext>
                  </a:extLst>
                </p14:cNvPr>
                <p14:cNvContentPartPr/>
                <p14:nvPr/>
              </p14:nvContentPartPr>
              <p14:xfrm>
                <a:off x="2965860" y="4296878"/>
                <a:ext cx="120600" cy="12744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2BAA3E6C-F92C-12CD-AC43-038F48B977D7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2959740" y="4290758"/>
                  <a:ext cx="132840" cy="13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D3E6F6A9-B114-6749-877A-91F9932D8E23}"/>
              </a:ext>
            </a:extLst>
          </p:cNvPr>
          <p:cNvGrpSpPr/>
          <p:nvPr/>
        </p:nvGrpSpPr>
        <p:grpSpPr>
          <a:xfrm>
            <a:off x="3259620" y="4187078"/>
            <a:ext cx="1095840" cy="451800"/>
            <a:chOff x="3259620" y="4187078"/>
            <a:chExt cx="1095840" cy="45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5D7337B2-DC7E-DD60-ED0F-CAA2E1D79D18}"/>
                    </a:ext>
                  </a:extLst>
                </p14:cNvPr>
                <p14:cNvContentPartPr/>
                <p14:nvPr/>
              </p14:nvContentPartPr>
              <p14:xfrm>
                <a:off x="3259620" y="4282118"/>
                <a:ext cx="205560" cy="1800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5D7337B2-DC7E-DD60-ED0F-CAA2E1D79D18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3253500" y="4275998"/>
                  <a:ext cx="2178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4BC2574C-079A-D14F-6667-C062CA4ACB68}"/>
                    </a:ext>
                  </a:extLst>
                </p14:cNvPr>
                <p14:cNvContentPartPr/>
                <p14:nvPr/>
              </p14:nvContentPartPr>
              <p14:xfrm>
                <a:off x="3361500" y="4234598"/>
                <a:ext cx="7920" cy="12240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4BC2574C-079A-D14F-6667-C062CA4ACB68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3355380" y="4228478"/>
                  <a:ext cx="201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D5941400-CEBF-DDB6-0754-EF1785A909C0}"/>
                    </a:ext>
                  </a:extLst>
                </p14:cNvPr>
                <p14:cNvContentPartPr/>
                <p14:nvPr/>
              </p14:nvContentPartPr>
              <p14:xfrm>
                <a:off x="3604500" y="4204718"/>
                <a:ext cx="78480" cy="17748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D5941400-CEBF-DDB6-0754-EF1785A909C0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3598380" y="4198598"/>
                  <a:ext cx="907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50A6E173-D6D0-89D0-E466-2AEB0982B03E}"/>
                    </a:ext>
                  </a:extLst>
                </p14:cNvPr>
                <p14:cNvContentPartPr/>
                <p14:nvPr/>
              </p14:nvContentPartPr>
              <p14:xfrm>
                <a:off x="3804660" y="4289318"/>
                <a:ext cx="5760" cy="21240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50A6E173-D6D0-89D0-E466-2AEB0982B03E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3798540" y="4283198"/>
                  <a:ext cx="180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FED57D04-2B23-79DA-2113-58A819FF8470}"/>
                    </a:ext>
                  </a:extLst>
                </p14:cNvPr>
                <p14:cNvContentPartPr/>
                <p14:nvPr/>
              </p14:nvContentPartPr>
              <p14:xfrm>
                <a:off x="3767580" y="4227038"/>
                <a:ext cx="141840" cy="16956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FED57D04-2B23-79DA-2113-58A819FF8470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3761460" y="4220918"/>
                  <a:ext cx="1540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FF136D99-E4E3-CCC7-C7D1-64BE77D864F9}"/>
                    </a:ext>
                  </a:extLst>
                </p14:cNvPr>
                <p14:cNvContentPartPr/>
                <p14:nvPr/>
              </p14:nvContentPartPr>
              <p14:xfrm>
                <a:off x="3956220" y="4187078"/>
                <a:ext cx="11520" cy="20484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FF136D99-E4E3-CCC7-C7D1-64BE77D864F9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3950100" y="4180958"/>
                  <a:ext cx="237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76C7DC9C-7A98-9184-4BE3-5617F55DDFF7}"/>
                    </a:ext>
                  </a:extLst>
                </p14:cNvPr>
                <p14:cNvContentPartPr/>
                <p14:nvPr/>
              </p14:nvContentPartPr>
              <p14:xfrm>
                <a:off x="3996540" y="4291838"/>
                <a:ext cx="133560" cy="9072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76C7DC9C-7A98-9184-4BE3-5617F55DDFF7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3990420" y="4285718"/>
                  <a:ext cx="1458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37B189EE-DBED-FBDD-5B3A-7B1622FD5D53}"/>
                    </a:ext>
                  </a:extLst>
                </p14:cNvPr>
                <p14:cNvContentPartPr/>
                <p14:nvPr/>
              </p14:nvContentPartPr>
              <p14:xfrm>
                <a:off x="4159980" y="4261958"/>
                <a:ext cx="195480" cy="3769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37B189EE-DBED-FBDD-5B3A-7B1622FD5D53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4153860" y="4255838"/>
                  <a:ext cx="207720" cy="38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8B15AF84-53C2-1DCB-400A-DD73FC3F7A44}"/>
              </a:ext>
            </a:extLst>
          </p:cNvPr>
          <p:cNvGrpSpPr/>
          <p:nvPr/>
        </p:nvGrpSpPr>
        <p:grpSpPr>
          <a:xfrm>
            <a:off x="1493820" y="2174318"/>
            <a:ext cx="1978920" cy="285840"/>
            <a:chOff x="1493820" y="2174318"/>
            <a:chExt cx="1978920" cy="28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17B01EE-7DC5-AC14-EE11-189C3D01FDB5}"/>
                    </a:ext>
                  </a:extLst>
                </p14:cNvPr>
                <p14:cNvContentPartPr/>
                <p14:nvPr/>
              </p14:nvContentPartPr>
              <p14:xfrm>
                <a:off x="1493820" y="2253878"/>
                <a:ext cx="347760" cy="1940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17B01EE-7DC5-AC14-EE11-189C3D01FDB5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487700" y="2247758"/>
                  <a:ext cx="3600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FD8E97D-1F47-4360-FEA3-A717DAD55CF7}"/>
                    </a:ext>
                  </a:extLst>
                </p14:cNvPr>
                <p14:cNvContentPartPr/>
                <p14:nvPr/>
              </p14:nvContentPartPr>
              <p14:xfrm>
                <a:off x="1827900" y="2309678"/>
                <a:ext cx="88560" cy="1450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FD8E97D-1F47-4360-FEA3-A717DAD55CF7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821780" y="2303558"/>
                  <a:ext cx="1008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23FDD3E-1A25-A7B5-B0BF-799E2C2531E4}"/>
                    </a:ext>
                  </a:extLst>
                </p14:cNvPr>
                <p14:cNvContentPartPr/>
                <p14:nvPr/>
              </p14:nvContentPartPr>
              <p14:xfrm>
                <a:off x="2142180" y="2190878"/>
                <a:ext cx="2160" cy="68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23FDD3E-1A25-A7B5-B0BF-799E2C2531E4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2136060" y="2184758"/>
                  <a:ext cx="144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2D64A50-5B4A-3DD3-6659-52099F201059}"/>
                    </a:ext>
                  </a:extLst>
                </p14:cNvPr>
                <p14:cNvContentPartPr/>
                <p14:nvPr/>
              </p14:nvContentPartPr>
              <p14:xfrm>
                <a:off x="2045700" y="2174318"/>
                <a:ext cx="135360" cy="2340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2D64A50-5B4A-3DD3-6659-52099F201059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2039580" y="2168198"/>
                  <a:ext cx="1476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338D1E3-7F0A-2C49-FF02-4F618D001FFE}"/>
                    </a:ext>
                  </a:extLst>
                </p14:cNvPr>
                <p14:cNvContentPartPr/>
                <p14:nvPr/>
              </p14:nvContentPartPr>
              <p14:xfrm>
                <a:off x="2193660" y="2304638"/>
                <a:ext cx="120600" cy="1029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338D1E3-7F0A-2C49-FF02-4F618D001FFE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2187540" y="2298518"/>
                  <a:ext cx="1328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25F387A-9D52-0374-9B53-4E212A0A09B8}"/>
                    </a:ext>
                  </a:extLst>
                </p14:cNvPr>
                <p14:cNvContentPartPr/>
                <p14:nvPr/>
              </p14:nvContentPartPr>
              <p14:xfrm>
                <a:off x="2325060" y="2319398"/>
                <a:ext cx="109440" cy="874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25F387A-9D52-0374-9B53-4E212A0A09B8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2318940" y="2313278"/>
                  <a:ext cx="1216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C0E1B08-C3D3-1547-B77C-5529FF8147DC}"/>
                    </a:ext>
                  </a:extLst>
                </p14:cNvPr>
                <p14:cNvContentPartPr/>
                <p14:nvPr/>
              </p14:nvContentPartPr>
              <p14:xfrm>
                <a:off x="2441340" y="2197358"/>
                <a:ext cx="97560" cy="2271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C0E1B08-C3D3-1547-B77C-5529FF8147DC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2435220" y="2191238"/>
                  <a:ext cx="1098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9F9200D-E63C-064F-3BE3-EAA0639C3FEA}"/>
                    </a:ext>
                  </a:extLst>
                </p14:cNvPr>
                <p14:cNvContentPartPr/>
                <p14:nvPr/>
              </p14:nvContentPartPr>
              <p14:xfrm>
                <a:off x="2627820" y="2187278"/>
                <a:ext cx="90720" cy="2329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9F9200D-E63C-064F-3BE3-EAA0639C3FEA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2621700" y="2181158"/>
                  <a:ext cx="1029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E9B38FE5-91C7-D201-A72C-DF20AFE85E19}"/>
                    </a:ext>
                  </a:extLst>
                </p14:cNvPr>
                <p14:cNvContentPartPr/>
                <p14:nvPr/>
              </p14:nvContentPartPr>
              <p14:xfrm>
                <a:off x="2785140" y="2321918"/>
                <a:ext cx="88920" cy="900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E9B38FE5-91C7-D201-A72C-DF20AFE85E19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2779020" y="2315798"/>
                  <a:ext cx="1011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C70F8F1-3B5E-8CCB-39C8-E12A744C1BE1}"/>
                    </a:ext>
                  </a:extLst>
                </p14:cNvPr>
                <p14:cNvContentPartPr/>
                <p14:nvPr/>
              </p14:nvContentPartPr>
              <p14:xfrm>
                <a:off x="2873700" y="2321918"/>
                <a:ext cx="360" cy="3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C70F8F1-3B5E-8CCB-39C8-E12A744C1BE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867580" y="231579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19CDA4D-A1E3-D6C9-7C81-1C462E973F5F}"/>
                    </a:ext>
                  </a:extLst>
                </p14:cNvPr>
                <p14:cNvContentPartPr/>
                <p14:nvPr/>
              </p14:nvContentPartPr>
              <p14:xfrm>
                <a:off x="2873700" y="2321918"/>
                <a:ext cx="113040" cy="709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19CDA4D-A1E3-D6C9-7C81-1C462E973F5F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2867580" y="2315798"/>
                  <a:ext cx="1252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044D3A3E-DDB9-FAE6-2734-AF88AC4E9E81}"/>
                    </a:ext>
                  </a:extLst>
                </p14:cNvPr>
                <p14:cNvContentPartPr/>
                <p14:nvPr/>
              </p14:nvContentPartPr>
              <p14:xfrm>
                <a:off x="3060540" y="2324438"/>
                <a:ext cx="164520" cy="684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044D3A3E-DDB9-FAE6-2734-AF88AC4E9E81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3054420" y="2318318"/>
                  <a:ext cx="1767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58CD0A74-38DD-AD6E-FD15-C6EDEBA98548}"/>
                    </a:ext>
                  </a:extLst>
                </p14:cNvPr>
                <p14:cNvContentPartPr/>
                <p14:nvPr/>
              </p14:nvContentPartPr>
              <p14:xfrm>
                <a:off x="3263580" y="2329478"/>
                <a:ext cx="81720" cy="1306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58CD0A74-38DD-AD6E-FD15-C6EDEBA98548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3257460" y="2323358"/>
                  <a:ext cx="939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C76D63E-69F3-731D-E4A8-D93EA62DD2BE}"/>
                    </a:ext>
                  </a:extLst>
                </p14:cNvPr>
                <p14:cNvContentPartPr/>
                <p14:nvPr/>
              </p14:nvContentPartPr>
              <p14:xfrm>
                <a:off x="3464820" y="2394278"/>
                <a:ext cx="7920" cy="550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C76D63E-69F3-731D-E4A8-D93EA62DD2BE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3458700" y="2388158"/>
                  <a:ext cx="201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EB007998-4124-9FE1-502D-6C4995C9BF27}"/>
                    </a:ext>
                  </a:extLst>
                </p14:cNvPr>
                <p14:cNvContentPartPr/>
                <p14:nvPr/>
              </p14:nvContentPartPr>
              <p14:xfrm>
                <a:off x="1678500" y="2444318"/>
                <a:ext cx="360" cy="36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EB007998-4124-9FE1-502D-6C4995C9BF2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672380" y="243819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C2847092-2C12-5458-2662-4252A53086EB}"/>
              </a:ext>
            </a:extLst>
          </p:cNvPr>
          <p:cNvGrpSpPr/>
          <p:nvPr/>
        </p:nvGrpSpPr>
        <p:grpSpPr>
          <a:xfrm>
            <a:off x="417502" y="4483523"/>
            <a:ext cx="803520" cy="387720"/>
            <a:chOff x="282420" y="4621238"/>
            <a:chExt cx="803520" cy="38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6304535E-1A79-81B8-2F3F-2937E01217A7}"/>
                    </a:ext>
                  </a:extLst>
                </p14:cNvPr>
                <p14:cNvContentPartPr/>
                <p14:nvPr/>
              </p14:nvContentPartPr>
              <p14:xfrm>
                <a:off x="282420" y="4722758"/>
                <a:ext cx="24120" cy="2592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6304535E-1A79-81B8-2F3F-2937E01217A7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276300" y="4716638"/>
                  <a:ext cx="363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35834C36-C4A4-B712-C363-76D53F656D97}"/>
                    </a:ext>
                  </a:extLst>
                </p14:cNvPr>
                <p14:cNvContentPartPr/>
                <p14:nvPr/>
              </p14:nvContentPartPr>
              <p14:xfrm>
                <a:off x="433260" y="4621598"/>
                <a:ext cx="102240" cy="16740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35834C36-C4A4-B712-C363-76D53F656D97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427140" y="4615478"/>
                  <a:ext cx="1144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D4C5F2A4-81CE-1EF9-485B-6F92E2F14BF5}"/>
                    </a:ext>
                  </a:extLst>
                </p14:cNvPr>
                <p14:cNvContentPartPr/>
                <p14:nvPr/>
              </p14:nvContentPartPr>
              <p14:xfrm>
                <a:off x="590580" y="4678478"/>
                <a:ext cx="13320" cy="25056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D4C5F2A4-81CE-1EF9-485B-6F92E2F14BF5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584460" y="4672358"/>
                  <a:ext cx="255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B414A929-8A48-7E21-C94A-4EED787A3978}"/>
                    </a:ext>
                  </a:extLst>
                </p14:cNvPr>
                <p14:cNvContentPartPr/>
                <p14:nvPr/>
              </p14:nvContentPartPr>
              <p14:xfrm>
                <a:off x="594180" y="4628438"/>
                <a:ext cx="103680" cy="14508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B414A929-8A48-7E21-C94A-4EED787A3978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588060" y="4622318"/>
                  <a:ext cx="1159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8EC2FEC9-C17F-509C-29F0-33F4E49F6A51}"/>
                    </a:ext>
                  </a:extLst>
                </p14:cNvPr>
                <p14:cNvContentPartPr/>
                <p14:nvPr/>
              </p14:nvContentPartPr>
              <p14:xfrm>
                <a:off x="727020" y="4621238"/>
                <a:ext cx="13680" cy="17424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8EC2FEC9-C17F-509C-29F0-33F4E49F6A51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720900" y="4615118"/>
                  <a:ext cx="259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ED1EEB13-27D3-DF11-E4DA-B57611C37B5F}"/>
                    </a:ext>
                  </a:extLst>
                </p14:cNvPr>
                <p14:cNvContentPartPr/>
                <p14:nvPr/>
              </p14:nvContentPartPr>
              <p14:xfrm>
                <a:off x="764100" y="4713398"/>
                <a:ext cx="129600" cy="8784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ED1EEB13-27D3-DF11-E4DA-B57611C37B5F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757980" y="4707278"/>
                  <a:ext cx="1418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BE43AA71-6D39-570F-FF03-B092BD9CDBDF}"/>
                    </a:ext>
                  </a:extLst>
                </p14:cNvPr>
                <p14:cNvContentPartPr/>
                <p14:nvPr/>
              </p14:nvContentPartPr>
              <p14:xfrm>
                <a:off x="936900" y="4666958"/>
                <a:ext cx="149040" cy="34200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BE43AA71-6D39-570F-FF03-B092BD9CDBDF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930780" y="4660838"/>
                  <a:ext cx="161280" cy="3542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54" name="Picture 353">
            <a:extLst>
              <a:ext uri="{FF2B5EF4-FFF2-40B4-BE49-F238E27FC236}">
                <a16:creationId xmlns:a16="http://schemas.microsoft.com/office/drawing/2014/main" id="{09674738-2156-CDFB-7A50-23EFEAB9E099}"/>
              </a:ext>
            </a:extLst>
          </p:cNvPr>
          <p:cNvPicPr>
            <a:picLocks noChangeAspect="1"/>
          </p:cNvPicPr>
          <p:nvPr/>
        </p:nvPicPr>
        <p:blipFill>
          <a:blip r:embed="rId496"/>
          <a:stretch>
            <a:fillRect/>
          </a:stretch>
        </p:blipFill>
        <p:spPr>
          <a:xfrm>
            <a:off x="246593" y="4871243"/>
            <a:ext cx="7113253" cy="18817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97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D4B1C5DD-3C9A-B8A8-B5DD-865AB9DF07C6}"/>
                  </a:ext>
                </a:extLst>
              </p14:cNvPr>
              <p14:cNvContentPartPr/>
              <p14:nvPr/>
            </p14:nvContentPartPr>
            <p14:xfrm>
              <a:off x="-104220" y="3189878"/>
              <a:ext cx="360" cy="360"/>
            </p14:xfrm>
          </p:contentPart>
        </mc:Choice>
        <mc:Fallback xmlns=""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D4B1C5DD-3C9A-B8A8-B5DD-865AB9DF07C6}"/>
                  </a:ext>
                </a:extLst>
              </p:cNvPr>
              <p:cNvPicPr/>
              <p:nvPr/>
            </p:nvPicPr>
            <p:blipFill>
              <a:blip r:embed="rId498"/>
              <a:stretch>
                <a:fillRect/>
              </a:stretch>
            </p:blipFill>
            <p:spPr>
              <a:xfrm>
                <a:off x="-157860" y="308187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9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186B4FB1-5968-73EF-9B2A-355D8E599E9C}"/>
                  </a:ext>
                </a:extLst>
              </p14:cNvPr>
              <p14:cNvContentPartPr/>
              <p14:nvPr/>
            </p14:nvContentPartPr>
            <p14:xfrm>
              <a:off x="301500" y="2775518"/>
              <a:ext cx="1142280" cy="120240"/>
            </p14:xfrm>
          </p:contentPart>
        </mc:Choice>
        <mc:Fallback xmlns=""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186B4FB1-5968-73EF-9B2A-355D8E599E9C}"/>
                  </a:ext>
                </a:extLst>
              </p:cNvPr>
              <p:cNvPicPr/>
              <p:nvPr/>
            </p:nvPicPr>
            <p:blipFill>
              <a:blip r:embed="rId500"/>
              <a:stretch>
                <a:fillRect/>
              </a:stretch>
            </p:blipFill>
            <p:spPr>
              <a:xfrm>
                <a:off x="247500" y="2667878"/>
                <a:ext cx="124992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1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B31B8864-BBFC-D0E7-2990-9E62180D4AB2}"/>
                  </a:ext>
                </a:extLst>
              </p14:cNvPr>
              <p14:cNvContentPartPr/>
              <p14:nvPr/>
            </p14:nvContentPartPr>
            <p14:xfrm>
              <a:off x="436500" y="4592798"/>
              <a:ext cx="840600" cy="84240"/>
            </p14:xfrm>
          </p:contentPart>
        </mc:Choice>
        <mc:Fallback xmlns=""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B31B8864-BBFC-D0E7-2990-9E62180D4AB2}"/>
                  </a:ext>
                </a:extLst>
              </p:cNvPr>
              <p:cNvPicPr/>
              <p:nvPr/>
            </p:nvPicPr>
            <p:blipFill>
              <a:blip r:embed="rId502"/>
              <a:stretch>
                <a:fillRect/>
              </a:stretch>
            </p:blipFill>
            <p:spPr>
              <a:xfrm>
                <a:off x="382500" y="4484798"/>
                <a:ext cx="948240" cy="299880"/>
              </a:xfrm>
              <a:prstGeom prst="rect">
                <a:avLst/>
              </a:prstGeom>
            </p:spPr>
          </p:pic>
        </mc:Fallback>
      </mc:AlternateContent>
      <p:pic>
        <p:nvPicPr>
          <p:cNvPr id="360" name="Picture 359">
            <a:extLst>
              <a:ext uri="{FF2B5EF4-FFF2-40B4-BE49-F238E27FC236}">
                <a16:creationId xmlns:a16="http://schemas.microsoft.com/office/drawing/2014/main" id="{11BC1074-E55E-D3DC-F555-FE45A824744B}"/>
              </a:ext>
            </a:extLst>
          </p:cNvPr>
          <p:cNvPicPr>
            <a:picLocks noChangeAspect="1"/>
          </p:cNvPicPr>
          <p:nvPr/>
        </p:nvPicPr>
        <p:blipFill>
          <a:blip r:embed="rId503"/>
          <a:stretch>
            <a:fillRect/>
          </a:stretch>
        </p:blipFill>
        <p:spPr>
          <a:xfrm>
            <a:off x="5524499" y="231898"/>
            <a:ext cx="6266359" cy="26098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04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9F7ECE12-BEC4-51CC-5CC7-34A5385D35B5}"/>
                  </a:ext>
                </a:extLst>
              </p14:cNvPr>
              <p14:cNvContentPartPr/>
              <p14:nvPr/>
            </p14:nvContentPartPr>
            <p14:xfrm>
              <a:off x="1901340" y="5287958"/>
              <a:ext cx="2149920" cy="4284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9F7ECE12-BEC4-51CC-5CC7-34A5385D35B5}"/>
                  </a:ext>
                </a:extLst>
              </p:cNvPr>
              <p:cNvPicPr/>
              <p:nvPr/>
            </p:nvPicPr>
            <p:blipFill>
              <a:blip r:embed="rId505"/>
              <a:stretch>
                <a:fillRect/>
              </a:stretch>
            </p:blipFill>
            <p:spPr>
              <a:xfrm>
                <a:off x="1865340" y="5216318"/>
                <a:ext cx="222156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6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A6398820-F230-80C4-1FE0-B30A34968C10}"/>
                  </a:ext>
                </a:extLst>
              </p14:cNvPr>
              <p14:cNvContentPartPr/>
              <p14:nvPr/>
            </p14:nvContentPartPr>
            <p14:xfrm>
              <a:off x="4104540" y="5319278"/>
              <a:ext cx="924120" cy="1368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A6398820-F230-80C4-1FE0-B30A34968C10}"/>
                  </a:ext>
                </a:extLst>
              </p:cNvPr>
              <p:cNvPicPr/>
              <p:nvPr/>
            </p:nvPicPr>
            <p:blipFill>
              <a:blip r:embed="rId507"/>
              <a:stretch>
                <a:fillRect/>
              </a:stretch>
            </p:blipFill>
            <p:spPr>
              <a:xfrm>
                <a:off x="4068540" y="5247638"/>
                <a:ext cx="9957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8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DE412A7C-F36F-1C2F-80A4-117797B8A6C2}"/>
                  </a:ext>
                </a:extLst>
              </p14:cNvPr>
              <p14:cNvContentPartPr/>
              <p14:nvPr/>
            </p14:nvContentPartPr>
            <p14:xfrm>
              <a:off x="9071100" y="851678"/>
              <a:ext cx="1643040" cy="5292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DE412A7C-F36F-1C2F-80A4-117797B8A6C2}"/>
                  </a:ext>
                </a:extLst>
              </p:cNvPr>
              <p:cNvPicPr/>
              <p:nvPr/>
            </p:nvPicPr>
            <p:blipFill>
              <a:blip r:embed="rId509"/>
              <a:stretch>
                <a:fillRect/>
              </a:stretch>
            </p:blipFill>
            <p:spPr>
              <a:xfrm>
                <a:off x="9035100" y="779678"/>
                <a:ext cx="171468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0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EB0CD5B1-A4E8-3D34-C653-D98C87D36FAC}"/>
                  </a:ext>
                </a:extLst>
              </p14:cNvPr>
              <p14:cNvContentPartPr/>
              <p14:nvPr/>
            </p14:nvContentPartPr>
            <p14:xfrm>
              <a:off x="11097540" y="1111598"/>
              <a:ext cx="488880" cy="30960"/>
            </p14:xfrm>
          </p:contentPart>
        </mc:Choice>
        <mc:Fallback xmlns=""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EB0CD5B1-A4E8-3D34-C653-D98C87D36FAC}"/>
                  </a:ext>
                </a:extLst>
              </p:cNvPr>
              <p:cNvPicPr/>
              <p:nvPr/>
            </p:nvPicPr>
            <p:blipFill>
              <a:blip r:embed="rId511"/>
              <a:stretch>
                <a:fillRect/>
              </a:stretch>
            </p:blipFill>
            <p:spPr>
              <a:xfrm>
                <a:off x="11061540" y="1039958"/>
                <a:ext cx="56052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2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A1B3C21D-EEA7-FB64-2F04-7CBC72438694}"/>
                  </a:ext>
                </a:extLst>
              </p14:cNvPr>
              <p14:cNvContentPartPr/>
              <p14:nvPr/>
            </p14:nvContentPartPr>
            <p14:xfrm>
              <a:off x="6016140" y="1287998"/>
              <a:ext cx="1735200" cy="83880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A1B3C21D-EEA7-FB64-2F04-7CBC72438694}"/>
                  </a:ext>
                </a:extLst>
              </p:cNvPr>
              <p:cNvPicPr/>
              <p:nvPr/>
            </p:nvPicPr>
            <p:blipFill>
              <a:blip r:embed="rId513"/>
              <a:stretch>
                <a:fillRect/>
              </a:stretch>
            </p:blipFill>
            <p:spPr>
              <a:xfrm>
                <a:off x="5980140" y="1216358"/>
                <a:ext cx="1806840" cy="227520"/>
              </a:xfrm>
              <a:prstGeom prst="rect">
                <a:avLst/>
              </a:prstGeom>
            </p:spPr>
          </p:pic>
        </mc:Fallback>
      </mc:AlternateContent>
      <p:pic>
        <p:nvPicPr>
          <p:cNvPr id="368" name="Picture 367">
            <a:extLst>
              <a:ext uri="{FF2B5EF4-FFF2-40B4-BE49-F238E27FC236}">
                <a16:creationId xmlns:a16="http://schemas.microsoft.com/office/drawing/2014/main" id="{9453D8C9-A1EE-5EBE-7683-604DDC6E5A9C}"/>
              </a:ext>
            </a:extLst>
          </p:cNvPr>
          <p:cNvPicPr>
            <a:picLocks noChangeAspect="1"/>
          </p:cNvPicPr>
          <p:nvPr/>
        </p:nvPicPr>
        <p:blipFill>
          <a:blip r:embed="rId514"/>
          <a:stretch>
            <a:fillRect/>
          </a:stretch>
        </p:blipFill>
        <p:spPr>
          <a:xfrm>
            <a:off x="5754049" y="3035963"/>
            <a:ext cx="5343491" cy="21111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15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F2715D02-092F-343A-C119-3297F0132607}"/>
                  </a:ext>
                </a:extLst>
              </p14:cNvPr>
              <p14:cNvContentPartPr/>
              <p14:nvPr/>
            </p14:nvContentPartPr>
            <p14:xfrm>
              <a:off x="10037700" y="3584438"/>
              <a:ext cx="1119600" cy="21600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F2715D02-092F-343A-C119-3297F0132607}"/>
                  </a:ext>
                </a:extLst>
              </p:cNvPr>
              <p:cNvPicPr/>
              <p:nvPr/>
            </p:nvPicPr>
            <p:blipFill>
              <a:blip r:embed="rId516"/>
              <a:stretch>
                <a:fillRect/>
              </a:stretch>
            </p:blipFill>
            <p:spPr>
              <a:xfrm>
                <a:off x="10001700" y="3512798"/>
                <a:ext cx="119124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7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B916F2CA-13C3-2F87-5B97-9E106A84BD98}"/>
                  </a:ext>
                </a:extLst>
              </p14:cNvPr>
              <p14:cNvContentPartPr/>
              <p14:nvPr/>
            </p14:nvContentPartPr>
            <p14:xfrm>
              <a:off x="6130620" y="3802958"/>
              <a:ext cx="222120" cy="684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B916F2CA-13C3-2F87-5B97-9E106A84BD98}"/>
                  </a:ext>
                </a:extLst>
              </p:cNvPr>
              <p:cNvPicPr/>
              <p:nvPr/>
            </p:nvPicPr>
            <p:blipFill>
              <a:blip r:embed="rId518"/>
              <a:stretch>
                <a:fillRect/>
              </a:stretch>
            </p:blipFill>
            <p:spPr>
              <a:xfrm>
                <a:off x="6094620" y="3730958"/>
                <a:ext cx="2937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9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A09547BD-DC4D-6202-230F-0BEB8C7D1C2A}"/>
                  </a:ext>
                </a:extLst>
              </p14:cNvPr>
              <p14:cNvContentPartPr/>
              <p14:nvPr/>
            </p14:nvContentPartPr>
            <p14:xfrm>
              <a:off x="1723577" y="3764931"/>
              <a:ext cx="360" cy="3600"/>
            </p14:xfrm>
          </p:contentPart>
        </mc:Choice>
        <mc:Fallback xmlns=""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A09547BD-DC4D-6202-230F-0BEB8C7D1C2A}"/>
                  </a:ext>
                </a:extLst>
              </p:cNvPr>
              <p:cNvPicPr/>
              <p:nvPr/>
            </p:nvPicPr>
            <p:blipFill>
              <a:blip r:embed="rId520"/>
              <a:stretch>
                <a:fillRect/>
              </a:stretch>
            </p:blipFill>
            <p:spPr>
              <a:xfrm>
                <a:off x="1717457" y="3758811"/>
                <a:ext cx="1260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1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9DC44F63-6433-F77A-15B2-A560464753D7}"/>
                  </a:ext>
                </a:extLst>
              </p14:cNvPr>
              <p14:cNvContentPartPr/>
              <p14:nvPr/>
            </p14:nvContentPartPr>
            <p14:xfrm>
              <a:off x="4458857" y="3717771"/>
              <a:ext cx="128160" cy="702720"/>
            </p14:xfrm>
          </p:contentPart>
        </mc:Choice>
        <mc:Fallback xmlns=""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9DC44F63-6433-F77A-15B2-A560464753D7}"/>
                  </a:ext>
                </a:extLst>
              </p:cNvPr>
              <p:cNvPicPr/>
              <p:nvPr/>
            </p:nvPicPr>
            <p:blipFill>
              <a:blip r:embed="rId522"/>
              <a:stretch>
                <a:fillRect/>
              </a:stretch>
            </p:blipFill>
            <p:spPr>
              <a:xfrm>
                <a:off x="4452737" y="3711651"/>
                <a:ext cx="140400" cy="71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1" name="Group 400">
            <a:extLst>
              <a:ext uri="{FF2B5EF4-FFF2-40B4-BE49-F238E27FC236}">
                <a16:creationId xmlns:a16="http://schemas.microsoft.com/office/drawing/2014/main" id="{33067363-916C-2D5E-2A06-1EC82F433EF7}"/>
              </a:ext>
            </a:extLst>
          </p:cNvPr>
          <p:cNvGrpSpPr/>
          <p:nvPr/>
        </p:nvGrpSpPr>
        <p:grpSpPr>
          <a:xfrm>
            <a:off x="4694657" y="3974811"/>
            <a:ext cx="1401120" cy="893880"/>
            <a:chOff x="4694657" y="3974811"/>
            <a:chExt cx="1401120" cy="89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BFD9180F-8B5D-86AD-949C-6538E51CB5DD}"/>
                    </a:ext>
                  </a:extLst>
                </p14:cNvPr>
                <p14:cNvContentPartPr/>
                <p14:nvPr/>
              </p14:nvContentPartPr>
              <p14:xfrm>
                <a:off x="4694657" y="3974811"/>
                <a:ext cx="29520" cy="27972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BFD9180F-8B5D-86AD-949C-6538E51CB5DD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4688537" y="3968691"/>
                  <a:ext cx="417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3076BA3F-C610-22DD-1E5D-4DB116D88986}"/>
                    </a:ext>
                  </a:extLst>
                </p14:cNvPr>
                <p14:cNvContentPartPr/>
                <p14:nvPr/>
              </p14:nvContentPartPr>
              <p14:xfrm>
                <a:off x="4768097" y="4031331"/>
                <a:ext cx="9720" cy="19800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3076BA3F-C610-22DD-1E5D-4DB116D88986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4761977" y="4025211"/>
                  <a:ext cx="219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95F0CE10-D81A-FBBF-69A7-B2BE95B09D45}"/>
                    </a:ext>
                  </a:extLst>
                </p14:cNvPr>
                <p14:cNvContentPartPr/>
                <p14:nvPr/>
              </p14:nvContentPartPr>
              <p14:xfrm>
                <a:off x="4760897" y="4025211"/>
                <a:ext cx="147960" cy="19152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95F0CE10-D81A-FBBF-69A7-B2BE95B09D45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4754777" y="4019091"/>
                  <a:ext cx="1602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672463B7-D287-5F1F-0BF7-0AAA1991A81D}"/>
                    </a:ext>
                  </a:extLst>
                </p14:cNvPr>
                <p14:cNvContentPartPr/>
                <p14:nvPr/>
              </p14:nvContentPartPr>
              <p14:xfrm>
                <a:off x="4925777" y="4146531"/>
                <a:ext cx="57960" cy="7344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672463B7-D287-5F1F-0BF7-0AAA1991A81D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4919657" y="4140411"/>
                  <a:ext cx="702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8E11FCD4-E9AE-7724-FCDA-C9445E3CBFEC}"/>
                    </a:ext>
                  </a:extLst>
                </p14:cNvPr>
                <p14:cNvContentPartPr/>
                <p14:nvPr/>
              </p14:nvContentPartPr>
              <p14:xfrm>
                <a:off x="4993097" y="4109811"/>
                <a:ext cx="111960" cy="36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8E11FCD4-E9AE-7724-FCDA-C9445E3CBFEC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4986977" y="4103691"/>
                  <a:ext cx="1242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EE53E2D3-26E4-F543-982A-EF20CC8E865B}"/>
                    </a:ext>
                  </a:extLst>
                </p14:cNvPr>
                <p14:cNvContentPartPr/>
                <p14:nvPr/>
              </p14:nvContentPartPr>
              <p14:xfrm>
                <a:off x="5037377" y="4084611"/>
                <a:ext cx="14400" cy="11628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EE53E2D3-26E4-F543-982A-EF20CC8E865B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5031257" y="4078491"/>
                  <a:ext cx="266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64895552-B850-011F-32B1-FB4BBC73A2C8}"/>
                    </a:ext>
                  </a:extLst>
                </p14:cNvPr>
                <p14:cNvContentPartPr/>
                <p14:nvPr/>
              </p14:nvContentPartPr>
              <p14:xfrm>
                <a:off x="5090657" y="4122411"/>
                <a:ext cx="107280" cy="360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64895552-B850-011F-32B1-FB4BBC73A2C8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5084537" y="4116291"/>
                  <a:ext cx="11952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2203E349-636A-E5BB-94D5-502EAD8EB642}"/>
                    </a:ext>
                  </a:extLst>
                </p14:cNvPr>
                <p14:cNvContentPartPr/>
                <p14:nvPr/>
              </p14:nvContentPartPr>
              <p14:xfrm>
                <a:off x="5153657" y="4087851"/>
                <a:ext cx="5040" cy="12564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2203E349-636A-E5BB-94D5-502EAD8EB642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5147537" y="4081731"/>
                  <a:ext cx="172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4E4BBAE4-E9E8-4E3D-E9DD-0009A9E32817}"/>
                    </a:ext>
                  </a:extLst>
                </p14:cNvPr>
                <p14:cNvContentPartPr/>
                <p14:nvPr/>
              </p14:nvContentPartPr>
              <p14:xfrm>
                <a:off x="5218457" y="4133931"/>
                <a:ext cx="60840" cy="5184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4E4BBAE4-E9E8-4E3D-E9DD-0009A9E32817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5212337" y="4127811"/>
                  <a:ext cx="730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940642EB-55FB-7396-CBF0-CE691DFD454C}"/>
                    </a:ext>
                  </a:extLst>
                </p14:cNvPr>
                <p14:cNvContentPartPr/>
                <p14:nvPr/>
              </p14:nvContentPartPr>
              <p14:xfrm>
                <a:off x="5248697" y="4156611"/>
                <a:ext cx="360" cy="36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940642EB-55FB-7396-CBF0-CE691DFD454C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5242577" y="415049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830120ED-8722-ECA9-1A4B-52FF3FBF4908}"/>
                    </a:ext>
                  </a:extLst>
                </p14:cNvPr>
                <p14:cNvContentPartPr/>
                <p14:nvPr/>
              </p14:nvContentPartPr>
              <p14:xfrm>
                <a:off x="5248697" y="4149771"/>
                <a:ext cx="290520" cy="7956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830120ED-8722-ECA9-1A4B-52FF3FBF4908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5242577" y="4143651"/>
                  <a:ext cx="3027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DB6C0E07-ACB6-0054-83B6-8FE73807531A}"/>
                    </a:ext>
                  </a:extLst>
                </p14:cNvPr>
                <p14:cNvContentPartPr/>
                <p14:nvPr/>
              </p14:nvContentPartPr>
              <p14:xfrm>
                <a:off x="5550737" y="4169211"/>
                <a:ext cx="114120" cy="360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DB6C0E07-ACB6-0054-83B6-8FE73807531A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5544617" y="4163091"/>
                  <a:ext cx="12636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B750663C-AD3A-5494-E248-B68B760099D0}"/>
                    </a:ext>
                  </a:extLst>
                </p14:cNvPr>
                <p14:cNvContentPartPr/>
                <p14:nvPr/>
              </p14:nvContentPartPr>
              <p14:xfrm>
                <a:off x="5701577" y="4128531"/>
                <a:ext cx="123480" cy="12600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B750663C-AD3A-5494-E248-B68B760099D0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5695457" y="4122411"/>
                  <a:ext cx="1357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D1302E56-9658-FD31-C797-920CACD2B838}"/>
                    </a:ext>
                  </a:extLst>
                </p14:cNvPr>
                <p14:cNvContentPartPr/>
                <p14:nvPr/>
              </p14:nvContentPartPr>
              <p14:xfrm>
                <a:off x="5887337" y="4135011"/>
                <a:ext cx="5040" cy="24192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D1302E56-9658-FD31-C797-920CACD2B838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5881217" y="4128891"/>
                  <a:ext cx="172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301A9388-5729-3542-4192-CE1D8BD7ABCC}"/>
                    </a:ext>
                  </a:extLst>
                </p14:cNvPr>
                <p14:cNvContentPartPr/>
                <p14:nvPr/>
              </p14:nvContentPartPr>
              <p14:xfrm>
                <a:off x="5874017" y="4078491"/>
                <a:ext cx="89280" cy="15696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301A9388-5729-3542-4192-CE1D8BD7ABCC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5867897" y="4072371"/>
                  <a:ext cx="1015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0B951B9B-653C-0065-EE82-AFAFAD23D86C}"/>
                    </a:ext>
                  </a:extLst>
                </p14:cNvPr>
                <p14:cNvContentPartPr/>
                <p14:nvPr/>
              </p14:nvContentPartPr>
              <p14:xfrm>
                <a:off x="5961497" y="4084611"/>
                <a:ext cx="134280" cy="25416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0B951B9B-653C-0065-EE82-AFAFAD23D86C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5955377" y="4078491"/>
                  <a:ext cx="1465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FFEFF611-9EBB-0F15-3DF1-95DC8FC995D0}"/>
                    </a:ext>
                  </a:extLst>
                </p14:cNvPr>
                <p14:cNvContentPartPr/>
                <p14:nvPr/>
              </p14:nvContentPartPr>
              <p14:xfrm>
                <a:off x="5052497" y="4420491"/>
                <a:ext cx="98640" cy="18180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FFEFF611-9EBB-0F15-3DF1-95DC8FC995D0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5046377" y="4414371"/>
                  <a:ext cx="1108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E14340C8-A9C7-D480-B057-B38055054B79}"/>
                    </a:ext>
                  </a:extLst>
                </p14:cNvPr>
                <p14:cNvContentPartPr/>
                <p14:nvPr/>
              </p14:nvContentPartPr>
              <p14:xfrm>
                <a:off x="5179217" y="4429491"/>
                <a:ext cx="133560" cy="29556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E14340C8-A9C7-D480-B057-B38055054B79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5173097" y="4423371"/>
                  <a:ext cx="1458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B3C9762A-BFCC-5BD2-25E2-8E1B709C54B7}"/>
                    </a:ext>
                  </a:extLst>
                </p14:cNvPr>
                <p14:cNvContentPartPr/>
                <p14:nvPr/>
              </p14:nvContentPartPr>
              <p14:xfrm>
                <a:off x="5353097" y="4401411"/>
                <a:ext cx="174600" cy="21996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B3C9762A-BFCC-5BD2-25E2-8E1B709C54B7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5346977" y="4395291"/>
                  <a:ext cx="1868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79974853-3879-0EEE-9CD8-7FF99461E86F}"/>
                    </a:ext>
                  </a:extLst>
                </p14:cNvPr>
                <p14:cNvContentPartPr/>
                <p14:nvPr/>
              </p14:nvContentPartPr>
              <p14:xfrm>
                <a:off x="5512217" y="4457571"/>
                <a:ext cx="131760" cy="41112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79974853-3879-0EEE-9CD8-7FF99461E86F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5506097" y="4451451"/>
                  <a:ext cx="144000" cy="42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4EB6B6EC-48FF-43EF-1B19-F65167DA7432}"/>
              </a:ext>
            </a:extLst>
          </p:cNvPr>
          <p:cNvGrpSpPr/>
          <p:nvPr/>
        </p:nvGrpSpPr>
        <p:grpSpPr>
          <a:xfrm>
            <a:off x="3829577" y="2793291"/>
            <a:ext cx="1604880" cy="310680"/>
            <a:chOff x="3829577" y="2793291"/>
            <a:chExt cx="1604880" cy="31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E0D302C5-D7E5-BDD0-CCA1-2C4316145301}"/>
                    </a:ext>
                  </a:extLst>
                </p14:cNvPr>
                <p14:cNvContentPartPr/>
                <p14:nvPr/>
              </p14:nvContentPartPr>
              <p14:xfrm>
                <a:off x="3852977" y="2830731"/>
                <a:ext cx="60840" cy="22824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E0D302C5-D7E5-BDD0-CCA1-2C4316145301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3846857" y="2824611"/>
                  <a:ext cx="730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ECC337C2-552E-927D-A56C-7CEEE7882388}"/>
                    </a:ext>
                  </a:extLst>
                </p14:cNvPr>
                <p14:cNvContentPartPr/>
                <p14:nvPr/>
              </p14:nvContentPartPr>
              <p14:xfrm>
                <a:off x="3894737" y="2833971"/>
                <a:ext cx="74520" cy="20736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ECC337C2-552E-927D-A56C-7CEEE7882388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3888617" y="2827851"/>
                  <a:ext cx="867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084B262F-F76E-5468-C9FE-84A5FCCA17CB}"/>
                    </a:ext>
                  </a:extLst>
                </p14:cNvPr>
                <p14:cNvContentPartPr/>
                <p14:nvPr/>
              </p14:nvContentPartPr>
              <p14:xfrm>
                <a:off x="3829577" y="2959251"/>
                <a:ext cx="158400" cy="1620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084B262F-F76E-5468-C9FE-84A5FCCA17CB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3823457" y="2953131"/>
                  <a:ext cx="1706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E273B207-7E32-82E1-3326-57C16143234D}"/>
                    </a:ext>
                  </a:extLst>
                </p14:cNvPr>
                <p14:cNvContentPartPr/>
                <p14:nvPr/>
              </p14:nvContentPartPr>
              <p14:xfrm>
                <a:off x="3994457" y="2918571"/>
                <a:ext cx="239760" cy="11268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E273B207-7E32-82E1-3326-57C16143234D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3988337" y="2912451"/>
                  <a:ext cx="2520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1AB95F43-A245-3864-8C48-220BDB4D937F}"/>
                    </a:ext>
                  </a:extLst>
                </p14:cNvPr>
                <p14:cNvContentPartPr/>
                <p14:nvPr/>
              </p14:nvContentPartPr>
              <p14:xfrm>
                <a:off x="4338257" y="2908851"/>
                <a:ext cx="68040" cy="9252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1AB95F43-A245-3864-8C48-220BDB4D937F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4332137" y="2902731"/>
                  <a:ext cx="802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1317BB7D-9EF1-CAAE-03ED-1A4B43BB5D07}"/>
                    </a:ext>
                  </a:extLst>
                </p14:cNvPr>
                <p14:cNvContentPartPr/>
                <p14:nvPr/>
              </p14:nvContentPartPr>
              <p14:xfrm>
                <a:off x="4470377" y="2896611"/>
                <a:ext cx="73080" cy="8244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1317BB7D-9EF1-CAAE-03ED-1A4B43BB5D07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4464257" y="2890491"/>
                  <a:ext cx="853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B0D9936D-5EA7-C0E4-AAE2-CBE51F443845}"/>
                    </a:ext>
                  </a:extLst>
                </p14:cNvPr>
                <p14:cNvContentPartPr/>
                <p14:nvPr/>
              </p14:nvContentPartPr>
              <p14:xfrm>
                <a:off x="4470377" y="2859171"/>
                <a:ext cx="272160" cy="4752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B0D9936D-5EA7-C0E4-AAE2-CBE51F443845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4464257" y="2853051"/>
                  <a:ext cx="2844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FBDB4FFB-DEEF-B531-3151-3F02805005CA}"/>
                    </a:ext>
                  </a:extLst>
                </p14:cNvPr>
                <p14:cNvContentPartPr/>
                <p14:nvPr/>
              </p14:nvContentPartPr>
              <p14:xfrm>
                <a:off x="4639937" y="2849451"/>
                <a:ext cx="158400" cy="15696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FBDB4FFB-DEEF-B531-3151-3F02805005CA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4633817" y="2843331"/>
                  <a:ext cx="1706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613CE5F0-8995-4D79-11E4-111DABA46E33}"/>
                    </a:ext>
                  </a:extLst>
                </p14:cNvPr>
                <p14:cNvContentPartPr/>
                <p14:nvPr/>
              </p14:nvContentPartPr>
              <p14:xfrm>
                <a:off x="4820297" y="2827491"/>
                <a:ext cx="147600" cy="16344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613CE5F0-8995-4D79-11E4-111DABA46E33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4814177" y="2821371"/>
                  <a:ext cx="1598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3F423CE0-A746-61E1-751B-697700F3FEA2}"/>
                    </a:ext>
                  </a:extLst>
                </p14:cNvPr>
                <p14:cNvContentPartPr/>
                <p14:nvPr/>
              </p14:nvContentPartPr>
              <p14:xfrm>
                <a:off x="4914977" y="2852691"/>
                <a:ext cx="310320" cy="14184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3F423CE0-A746-61E1-751B-697700F3FEA2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4908857" y="2846571"/>
                  <a:ext cx="3225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A906AB51-79E5-E343-AE91-699D4AE80486}"/>
                    </a:ext>
                  </a:extLst>
                </p14:cNvPr>
                <p14:cNvContentPartPr/>
                <p14:nvPr/>
              </p14:nvContentPartPr>
              <p14:xfrm>
                <a:off x="5222777" y="2793291"/>
                <a:ext cx="211680" cy="14760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A906AB51-79E5-E343-AE91-699D4AE80486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5216657" y="2787171"/>
                  <a:ext cx="2239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67AF8B75-14C7-8E9E-1E58-F6586C73F61C}"/>
                    </a:ext>
                  </a:extLst>
                </p14:cNvPr>
                <p14:cNvContentPartPr/>
                <p14:nvPr/>
              </p14:nvContentPartPr>
              <p14:xfrm>
                <a:off x="4477577" y="2899851"/>
                <a:ext cx="30600" cy="20412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67AF8B75-14C7-8E9E-1E58-F6586C73F61C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4471457" y="2893731"/>
                  <a:ext cx="42840" cy="21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D5650E04-6412-E742-BDDE-D80E0C7EA86C}"/>
              </a:ext>
            </a:extLst>
          </p:cNvPr>
          <p:cNvGrpSpPr/>
          <p:nvPr/>
        </p:nvGrpSpPr>
        <p:grpSpPr>
          <a:xfrm>
            <a:off x="4256897" y="3225651"/>
            <a:ext cx="1501560" cy="624600"/>
            <a:chOff x="4256897" y="3225651"/>
            <a:chExt cx="1501560" cy="62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452DB885-0176-B431-CD40-688669BF5B31}"/>
                    </a:ext>
                  </a:extLst>
                </p14:cNvPr>
                <p14:cNvContentPartPr/>
                <p14:nvPr/>
              </p14:nvContentPartPr>
              <p14:xfrm>
                <a:off x="4256897" y="3250851"/>
                <a:ext cx="144360" cy="21348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452DB885-0176-B431-CD40-688669BF5B31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4250777" y="3244731"/>
                  <a:ext cx="1566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A6B2049E-3C62-3E29-988D-AA2DC311A401}"/>
                    </a:ext>
                  </a:extLst>
                </p14:cNvPr>
                <p14:cNvContentPartPr/>
                <p14:nvPr/>
              </p14:nvContentPartPr>
              <p14:xfrm>
                <a:off x="4356617" y="3370011"/>
                <a:ext cx="151200" cy="8532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A6B2049E-3C62-3E29-988D-AA2DC311A401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4350497" y="3363891"/>
                  <a:ext cx="1634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B21880C8-0114-012D-3DB2-418B3C490257}"/>
                    </a:ext>
                  </a:extLst>
                </p14:cNvPr>
                <p14:cNvContentPartPr/>
                <p14:nvPr/>
              </p14:nvContentPartPr>
              <p14:xfrm>
                <a:off x="4515017" y="3226011"/>
                <a:ext cx="317880" cy="28872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B21880C8-0114-012D-3DB2-418B3C490257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4508897" y="3219891"/>
                  <a:ext cx="33012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5DDCCD5A-6F4E-1174-65BE-CC3D3867DCDD}"/>
                    </a:ext>
                  </a:extLst>
                </p14:cNvPr>
                <p14:cNvContentPartPr/>
                <p14:nvPr/>
              </p14:nvContentPartPr>
              <p14:xfrm>
                <a:off x="4823537" y="3276051"/>
                <a:ext cx="165240" cy="16380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5DDCCD5A-6F4E-1174-65BE-CC3D3867DCDD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4817417" y="3269931"/>
                  <a:ext cx="1774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43ADEDFB-22D8-9399-A155-A1C3CBD062BE}"/>
                    </a:ext>
                  </a:extLst>
                </p14:cNvPr>
                <p14:cNvContentPartPr/>
                <p14:nvPr/>
              </p14:nvContentPartPr>
              <p14:xfrm>
                <a:off x="4958177" y="3225651"/>
                <a:ext cx="202680" cy="15912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43ADEDFB-22D8-9399-A155-A1C3CBD062BE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4952057" y="3219531"/>
                  <a:ext cx="2149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BFD67899-666B-0A43-6517-3F6345B938F1}"/>
                    </a:ext>
                  </a:extLst>
                </p14:cNvPr>
                <p14:cNvContentPartPr/>
                <p14:nvPr/>
              </p14:nvContentPartPr>
              <p14:xfrm>
                <a:off x="5169497" y="3247611"/>
                <a:ext cx="232560" cy="15084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BFD67899-666B-0A43-6517-3F6345B938F1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5163377" y="3241491"/>
                  <a:ext cx="2448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0D4A42D5-2074-7877-B462-81C185572C25}"/>
                    </a:ext>
                  </a:extLst>
                </p14:cNvPr>
                <p14:cNvContentPartPr/>
                <p14:nvPr/>
              </p14:nvContentPartPr>
              <p14:xfrm>
                <a:off x="4681337" y="3644691"/>
                <a:ext cx="119160" cy="14292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0D4A42D5-2074-7877-B462-81C185572C25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4675217" y="3638571"/>
                  <a:ext cx="1314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412279CA-750F-73AA-A9BC-6C7741E862A2}"/>
                    </a:ext>
                  </a:extLst>
                </p14:cNvPr>
                <p14:cNvContentPartPr/>
                <p14:nvPr/>
              </p14:nvContentPartPr>
              <p14:xfrm>
                <a:off x="4883657" y="3573771"/>
                <a:ext cx="84240" cy="21456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412279CA-750F-73AA-A9BC-6C7741E862A2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4877537" y="3567651"/>
                  <a:ext cx="964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4F114B6D-DD87-5E4D-72AC-C11F375E4B22}"/>
                    </a:ext>
                  </a:extLst>
                </p14:cNvPr>
                <p14:cNvContentPartPr/>
                <p14:nvPr/>
              </p14:nvContentPartPr>
              <p14:xfrm>
                <a:off x="4993097" y="3573771"/>
                <a:ext cx="227880" cy="20124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4F114B6D-DD87-5E4D-72AC-C11F375E4B22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4986977" y="3567651"/>
                  <a:ext cx="2401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5CF71141-D246-F756-CCE3-92E98BC39405}"/>
                    </a:ext>
                  </a:extLst>
                </p14:cNvPr>
                <p14:cNvContentPartPr/>
                <p14:nvPr/>
              </p14:nvContentPartPr>
              <p14:xfrm>
                <a:off x="5285417" y="3598971"/>
                <a:ext cx="142200" cy="25128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5CF71141-D246-F756-CCE3-92E98BC39405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5279297" y="3592851"/>
                  <a:ext cx="1544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0937CA5E-6E9F-047F-85E5-4943168B9A76}"/>
                    </a:ext>
                  </a:extLst>
                </p14:cNvPr>
                <p14:cNvContentPartPr/>
                <p14:nvPr/>
              </p14:nvContentPartPr>
              <p14:xfrm>
                <a:off x="5480177" y="3598971"/>
                <a:ext cx="151200" cy="14148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0937CA5E-6E9F-047F-85E5-4943168B9A76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5474057" y="3592851"/>
                  <a:ext cx="1634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745372F7-64E8-31EE-EAD7-D1DE1E23F878}"/>
                    </a:ext>
                  </a:extLst>
                </p14:cNvPr>
                <p14:cNvContentPartPr/>
                <p14:nvPr/>
              </p14:nvContentPartPr>
              <p14:xfrm>
                <a:off x="5677097" y="3523371"/>
                <a:ext cx="81360" cy="28152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745372F7-64E8-31EE-EAD7-D1DE1E23F878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5670977" y="3517251"/>
                  <a:ext cx="93600" cy="293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4182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EE28480-E5A1-C41F-E311-BD7D69989715}"/>
              </a:ext>
            </a:extLst>
          </p:cNvPr>
          <p:cNvGrpSpPr/>
          <p:nvPr/>
        </p:nvGrpSpPr>
        <p:grpSpPr>
          <a:xfrm>
            <a:off x="241020" y="201518"/>
            <a:ext cx="294120" cy="351000"/>
            <a:chOff x="241020" y="201518"/>
            <a:chExt cx="294120" cy="35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6E463B2-CED2-6237-A5B9-080DB0E67E1F}"/>
                    </a:ext>
                  </a:extLst>
                </p14:cNvPr>
                <p14:cNvContentPartPr/>
                <p14:nvPr/>
              </p14:nvContentPartPr>
              <p14:xfrm>
                <a:off x="298980" y="287198"/>
                <a:ext cx="113760" cy="182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6E463B2-CED2-6237-A5B9-080DB0E67E1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2860" y="281078"/>
                  <a:ext cx="1260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A536BFA-7A26-D4A5-2F7F-357AC20C2B6C}"/>
                    </a:ext>
                  </a:extLst>
                </p14:cNvPr>
                <p14:cNvContentPartPr/>
                <p14:nvPr/>
              </p14:nvContentPartPr>
              <p14:xfrm>
                <a:off x="342540" y="369638"/>
                <a:ext cx="11520" cy="147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A536BFA-7A26-D4A5-2F7F-357AC20C2B6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6420" y="363518"/>
                  <a:ext cx="237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5BE48EA-F7E5-78B9-797E-21AC6D35ABDC}"/>
                    </a:ext>
                  </a:extLst>
                </p14:cNvPr>
                <p14:cNvContentPartPr/>
                <p14:nvPr/>
              </p14:nvContentPartPr>
              <p14:xfrm>
                <a:off x="241020" y="201518"/>
                <a:ext cx="294120" cy="351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5BE48EA-F7E5-78B9-797E-21AC6D35ABD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4900" y="195398"/>
                  <a:ext cx="306360" cy="36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FE620A5-2EAF-A024-9EE5-B2ACBB9E66BD}"/>
              </a:ext>
            </a:extLst>
          </p:cNvPr>
          <p:cNvGrpSpPr/>
          <p:nvPr/>
        </p:nvGrpSpPr>
        <p:grpSpPr>
          <a:xfrm>
            <a:off x="597420" y="202238"/>
            <a:ext cx="1126800" cy="363600"/>
            <a:chOff x="597420" y="202238"/>
            <a:chExt cx="1126800" cy="36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9C67F8D-2198-58B2-7184-F6E3AE39FA54}"/>
                    </a:ext>
                  </a:extLst>
                </p14:cNvPr>
                <p14:cNvContentPartPr/>
                <p14:nvPr/>
              </p14:nvContentPartPr>
              <p14:xfrm>
                <a:off x="597420" y="285398"/>
                <a:ext cx="26280" cy="221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9C67F8D-2198-58B2-7184-F6E3AE39FA5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1300" y="279278"/>
                  <a:ext cx="385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13C077B-C990-7648-5985-F1E4D5203FA0}"/>
                    </a:ext>
                  </a:extLst>
                </p14:cNvPr>
                <p14:cNvContentPartPr/>
                <p14:nvPr/>
              </p14:nvContentPartPr>
              <p14:xfrm>
                <a:off x="623340" y="224918"/>
                <a:ext cx="137520" cy="340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13C077B-C990-7648-5985-F1E4D5203FA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7220" y="218798"/>
                  <a:ext cx="14976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F9453E4-9498-F8EB-D56F-5295539B0DDE}"/>
                    </a:ext>
                  </a:extLst>
                </p14:cNvPr>
                <p14:cNvContentPartPr/>
                <p14:nvPr/>
              </p14:nvContentPartPr>
              <p14:xfrm>
                <a:off x="797220" y="454238"/>
                <a:ext cx="101520" cy="2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F9453E4-9498-F8EB-D56F-5295539B0DD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1100" y="448118"/>
                  <a:ext cx="11376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F348BFD-6634-A2A7-E3A1-D41126297C28}"/>
                    </a:ext>
                  </a:extLst>
                </p14:cNvPr>
                <p14:cNvContentPartPr/>
                <p14:nvPr/>
              </p14:nvContentPartPr>
              <p14:xfrm>
                <a:off x="981900" y="297278"/>
                <a:ext cx="11520" cy="199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F348BFD-6634-A2A7-E3A1-D41126297C2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75780" y="291158"/>
                  <a:ext cx="237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D026D7A-E143-3062-5DD2-8A8428560B97}"/>
                    </a:ext>
                  </a:extLst>
                </p14:cNvPr>
                <p14:cNvContentPartPr/>
                <p14:nvPr/>
              </p14:nvContentPartPr>
              <p14:xfrm>
                <a:off x="996660" y="202238"/>
                <a:ext cx="126360" cy="302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D026D7A-E143-3062-5DD2-8A8428560B9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90540" y="196118"/>
                  <a:ext cx="1386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C47371D-94FD-BBCF-E789-010F83673A10}"/>
                    </a:ext>
                  </a:extLst>
                </p14:cNvPr>
                <p14:cNvContentPartPr/>
                <p14:nvPr/>
              </p14:nvContentPartPr>
              <p14:xfrm>
                <a:off x="1127340" y="391238"/>
                <a:ext cx="128160" cy="105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C47371D-94FD-BBCF-E789-010F83673A1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21220" y="385118"/>
                  <a:ext cx="1404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1B3BD90-97D4-00A4-B0E7-53A5FAE9BB03}"/>
                    </a:ext>
                  </a:extLst>
                </p14:cNvPr>
                <p14:cNvContentPartPr/>
                <p14:nvPr/>
              </p14:nvContentPartPr>
              <p14:xfrm>
                <a:off x="1269900" y="399518"/>
                <a:ext cx="166680" cy="114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1B3BD90-97D4-00A4-B0E7-53A5FAE9BB0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63780" y="393398"/>
                  <a:ext cx="1789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C6EAA7C-7A17-C0F1-2DF3-7AC825A440F5}"/>
                    </a:ext>
                  </a:extLst>
                </p14:cNvPr>
                <p14:cNvContentPartPr/>
                <p14:nvPr/>
              </p14:nvContentPartPr>
              <p14:xfrm>
                <a:off x="1458180" y="411758"/>
                <a:ext cx="266040" cy="137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C6EAA7C-7A17-C0F1-2DF3-7AC825A440F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52060" y="405638"/>
                  <a:ext cx="278280" cy="14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1D55FFB-6C5D-B1A1-FE59-B1092A1EDBDC}"/>
                  </a:ext>
                </a:extLst>
              </p14:cNvPr>
              <p14:cNvContentPartPr/>
              <p14:nvPr/>
            </p14:nvContentPartPr>
            <p14:xfrm>
              <a:off x="326700" y="887678"/>
              <a:ext cx="15480" cy="40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1D55FFB-6C5D-B1A1-FE59-B1092A1EDBD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0580" y="881558"/>
                <a:ext cx="27720" cy="5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EB2C4E30-6C97-6243-A468-B14B17251E6B}"/>
              </a:ext>
            </a:extLst>
          </p:cNvPr>
          <p:cNvGrpSpPr/>
          <p:nvPr/>
        </p:nvGrpSpPr>
        <p:grpSpPr>
          <a:xfrm>
            <a:off x="539100" y="665918"/>
            <a:ext cx="2837880" cy="514080"/>
            <a:chOff x="539100" y="665918"/>
            <a:chExt cx="2837880" cy="51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C0F6C55-EA99-46D5-2485-12FFB518B2BB}"/>
                    </a:ext>
                  </a:extLst>
                </p14:cNvPr>
                <p14:cNvContentPartPr/>
                <p14:nvPr/>
              </p14:nvContentPartPr>
              <p14:xfrm>
                <a:off x="539100" y="787238"/>
                <a:ext cx="191520" cy="184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C0F6C55-EA99-46D5-2485-12FFB518B2B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2980" y="781118"/>
                  <a:ext cx="2037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A4709C7-7891-5819-8ADC-93113116774B}"/>
                    </a:ext>
                  </a:extLst>
                </p14:cNvPr>
                <p14:cNvContentPartPr/>
                <p14:nvPr/>
              </p14:nvContentPartPr>
              <p14:xfrm>
                <a:off x="746100" y="817118"/>
                <a:ext cx="216360" cy="120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A4709C7-7891-5819-8ADC-93113116774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9980" y="810998"/>
                  <a:ext cx="2286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38C8BFE-16C9-4784-E5F3-9C8B0765D066}"/>
                    </a:ext>
                  </a:extLst>
                </p14:cNvPr>
                <p14:cNvContentPartPr/>
                <p14:nvPr/>
              </p14:nvContentPartPr>
              <p14:xfrm>
                <a:off x="943740" y="720638"/>
                <a:ext cx="105480" cy="202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38C8BFE-16C9-4784-E5F3-9C8B0765D06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37620" y="714518"/>
                  <a:ext cx="1177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243E7AE-D972-3D24-B986-D3CDD4DC3689}"/>
                    </a:ext>
                  </a:extLst>
                </p14:cNvPr>
                <p14:cNvContentPartPr/>
                <p14:nvPr/>
              </p14:nvContentPartPr>
              <p14:xfrm>
                <a:off x="1093500" y="847718"/>
                <a:ext cx="68760" cy="73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243E7AE-D972-3D24-B986-D3CDD4DC368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87380" y="841598"/>
                  <a:ext cx="810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0A23B1C-2081-1AD0-1CA7-803A7C8BFDA6}"/>
                    </a:ext>
                  </a:extLst>
                </p14:cNvPr>
                <p14:cNvContentPartPr/>
                <p14:nvPr/>
              </p14:nvContentPartPr>
              <p14:xfrm>
                <a:off x="1228140" y="780398"/>
                <a:ext cx="201600" cy="140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0A23B1C-2081-1AD0-1CA7-803A7C8BFDA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222020" y="774278"/>
                  <a:ext cx="2138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9544801-9204-098E-34FA-07D47A3696AC}"/>
                    </a:ext>
                  </a:extLst>
                </p14:cNvPr>
                <p14:cNvContentPartPr/>
                <p14:nvPr/>
              </p14:nvContentPartPr>
              <p14:xfrm>
                <a:off x="1416780" y="818918"/>
                <a:ext cx="192600" cy="106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9544801-9204-098E-34FA-07D47A3696A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410660" y="812798"/>
                  <a:ext cx="2048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DE92E56-FBA4-0660-C5E8-F2A3DC1FCBD5}"/>
                    </a:ext>
                  </a:extLst>
                </p14:cNvPr>
                <p14:cNvContentPartPr/>
                <p14:nvPr/>
              </p14:nvContentPartPr>
              <p14:xfrm>
                <a:off x="1507140" y="785438"/>
                <a:ext cx="177480" cy="394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DE92E56-FBA4-0660-C5E8-F2A3DC1FCBD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501020" y="779318"/>
                  <a:ext cx="18972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ED0F163-6752-5838-8DA9-A158EB8241EC}"/>
                    </a:ext>
                  </a:extLst>
                </p14:cNvPr>
                <p14:cNvContentPartPr/>
                <p14:nvPr/>
              </p14:nvContentPartPr>
              <p14:xfrm>
                <a:off x="1708740" y="765278"/>
                <a:ext cx="164880" cy="148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ED0F163-6752-5838-8DA9-A158EB8241E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02620" y="759158"/>
                  <a:ext cx="1771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55207C0-A40D-50CB-2AED-ADD78A2B3533}"/>
                    </a:ext>
                  </a:extLst>
                </p14:cNvPr>
                <p14:cNvContentPartPr/>
                <p14:nvPr/>
              </p14:nvContentPartPr>
              <p14:xfrm>
                <a:off x="1933740" y="845198"/>
                <a:ext cx="72360" cy="5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55207C0-A40D-50CB-2AED-ADD78A2B353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927620" y="839078"/>
                  <a:ext cx="846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B81DBF1-913E-F435-9393-68BAD04EF180}"/>
                    </a:ext>
                  </a:extLst>
                </p14:cNvPr>
                <p14:cNvContentPartPr/>
                <p14:nvPr/>
              </p14:nvContentPartPr>
              <p14:xfrm>
                <a:off x="2101860" y="665918"/>
                <a:ext cx="142560" cy="272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B81DBF1-913E-F435-9393-68BAD04EF18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95740" y="659798"/>
                  <a:ext cx="1548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E455DAA-45DC-7FAC-CE34-D8CE47DE3C47}"/>
                    </a:ext>
                  </a:extLst>
                </p14:cNvPr>
                <p14:cNvContentPartPr/>
                <p14:nvPr/>
              </p14:nvContentPartPr>
              <p14:xfrm>
                <a:off x="2222100" y="827918"/>
                <a:ext cx="118440" cy="98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E455DAA-45DC-7FAC-CE34-D8CE47DE3C4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215980" y="821798"/>
                  <a:ext cx="1306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5193639-2135-DFA2-3DD8-20638A1BD993}"/>
                    </a:ext>
                  </a:extLst>
                </p14:cNvPr>
                <p14:cNvContentPartPr/>
                <p14:nvPr/>
              </p14:nvContentPartPr>
              <p14:xfrm>
                <a:off x="2344140" y="850238"/>
                <a:ext cx="98280" cy="95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5193639-2135-DFA2-3DD8-20638A1BD99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338020" y="844118"/>
                  <a:ext cx="1105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31BCFA7-B3E5-B603-9A7E-E3583C6BF942}"/>
                    </a:ext>
                  </a:extLst>
                </p14:cNvPr>
                <p14:cNvContentPartPr/>
                <p14:nvPr/>
              </p14:nvContentPartPr>
              <p14:xfrm>
                <a:off x="2463660" y="720638"/>
                <a:ext cx="129960" cy="226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31BCFA7-B3E5-B603-9A7E-E3583C6BF94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457540" y="714518"/>
                  <a:ext cx="1422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D89DA85-3FFE-624A-0AFF-83F69C9879E1}"/>
                    </a:ext>
                  </a:extLst>
                </p14:cNvPr>
                <p14:cNvContentPartPr/>
                <p14:nvPr/>
              </p14:nvContentPartPr>
              <p14:xfrm>
                <a:off x="2658420" y="690758"/>
                <a:ext cx="104040" cy="250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D89DA85-3FFE-624A-0AFF-83F69C9879E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52300" y="684638"/>
                  <a:ext cx="1162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F0B5F31-2522-9262-643F-17752CC6031E}"/>
                    </a:ext>
                  </a:extLst>
                </p14:cNvPr>
                <p14:cNvContentPartPr/>
                <p14:nvPr/>
              </p14:nvContentPartPr>
              <p14:xfrm>
                <a:off x="2773980" y="825398"/>
                <a:ext cx="144720" cy="114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F0B5F31-2522-9262-643F-17752CC6031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67860" y="819278"/>
                  <a:ext cx="1569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47677EC-2003-8EEE-FBA6-BDC71E8A1457}"/>
                    </a:ext>
                  </a:extLst>
                </p14:cNvPr>
                <p14:cNvContentPartPr/>
                <p14:nvPr/>
              </p14:nvContentPartPr>
              <p14:xfrm>
                <a:off x="2943900" y="817838"/>
                <a:ext cx="128160" cy="110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47677EC-2003-8EEE-FBA6-BDC71E8A145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37780" y="811718"/>
                  <a:ext cx="140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26891A4-C45A-E7F5-8325-99C26E36E569}"/>
                    </a:ext>
                  </a:extLst>
                </p14:cNvPr>
                <p14:cNvContentPartPr/>
                <p14:nvPr/>
              </p14:nvContentPartPr>
              <p14:xfrm>
                <a:off x="3115980" y="817838"/>
                <a:ext cx="261000" cy="117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26891A4-C45A-E7F5-8325-99C26E36E56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109860" y="811718"/>
                  <a:ext cx="273240" cy="12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41F31B5-5EDE-A8C0-E034-83CA813BBD4C}"/>
                  </a:ext>
                </a:extLst>
              </p14:cNvPr>
              <p14:cNvContentPartPr/>
              <p14:nvPr/>
            </p14:nvContentPartPr>
            <p14:xfrm>
              <a:off x="352620" y="1381598"/>
              <a:ext cx="20880" cy="68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41F31B5-5EDE-A8C0-E034-83CA813BBD4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46500" y="1375478"/>
                <a:ext cx="33120" cy="1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E3852201-4481-41AB-6B88-B6851EAADBE5}"/>
              </a:ext>
            </a:extLst>
          </p:cNvPr>
          <p:cNvGrpSpPr/>
          <p:nvPr/>
        </p:nvGrpSpPr>
        <p:grpSpPr>
          <a:xfrm>
            <a:off x="591660" y="1219238"/>
            <a:ext cx="3016080" cy="316440"/>
            <a:chOff x="591660" y="1219238"/>
            <a:chExt cx="3016080" cy="31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E68F83D-4160-0B40-B28F-8770D0480F0E}"/>
                    </a:ext>
                  </a:extLst>
                </p14:cNvPr>
                <p14:cNvContentPartPr/>
                <p14:nvPr/>
              </p14:nvContentPartPr>
              <p14:xfrm>
                <a:off x="591660" y="1239398"/>
                <a:ext cx="78840" cy="277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E68F83D-4160-0B40-B28F-8770D0480F0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85540" y="1233278"/>
                  <a:ext cx="910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93A4A0E-77B2-FAFA-CFAF-B5D0454B6DB9}"/>
                    </a:ext>
                  </a:extLst>
                </p14:cNvPr>
                <p14:cNvContentPartPr/>
                <p14:nvPr/>
              </p14:nvContentPartPr>
              <p14:xfrm>
                <a:off x="711540" y="1403918"/>
                <a:ext cx="101520" cy="70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93A4A0E-77B2-FAFA-CFAF-B5D0454B6DB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05420" y="1397798"/>
                  <a:ext cx="1137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59C3DB4-DF87-4E63-B0AE-F816B5771B7E}"/>
                    </a:ext>
                  </a:extLst>
                </p14:cNvPr>
                <p14:cNvContentPartPr/>
                <p14:nvPr/>
              </p14:nvContentPartPr>
              <p14:xfrm>
                <a:off x="862740" y="1269278"/>
                <a:ext cx="15120" cy="190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59C3DB4-DF87-4E63-B0AE-F816B5771B7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56620" y="1263158"/>
                  <a:ext cx="273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EF362A0-3EFA-520C-FF2C-B9A3318EB94A}"/>
                    </a:ext>
                  </a:extLst>
                </p14:cNvPr>
                <p14:cNvContentPartPr/>
                <p14:nvPr/>
              </p14:nvContentPartPr>
              <p14:xfrm>
                <a:off x="907740" y="1381598"/>
                <a:ext cx="123120" cy="88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EF362A0-3EFA-520C-FF2C-B9A3318EB94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01620" y="1375478"/>
                  <a:ext cx="1353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26E30A2-6911-3EC4-8A3B-13B484D14752}"/>
                    </a:ext>
                  </a:extLst>
                </p14:cNvPr>
                <p14:cNvContentPartPr/>
                <p14:nvPr/>
              </p14:nvContentPartPr>
              <p14:xfrm>
                <a:off x="1093500" y="1374038"/>
                <a:ext cx="87120" cy="115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26E30A2-6911-3EC4-8A3B-13B484D1475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87380" y="1367918"/>
                  <a:ext cx="993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447073D-611E-DC78-662B-36B149B17CD4}"/>
                    </a:ext>
                  </a:extLst>
                </p14:cNvPr>
                <p14:cNvContentPartPr/>
                <p14:nvPr/>
              </p14:nvContentPartPr>
              <p14:xfrm>
                <a:off x="1198620" y="1411478"/>
                <a:ext cx="138960" cy="105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447073D-611E-DC78-662B-36B149B17CD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92500" y="1405358"/>
                  <a:ext cx="1512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2FC930B-0783-D92A-CC0C-BBB26E0FDD58}"/>
                    </a:ext>
                  </a:extLst>
                </p14:cNvPr>
                <p14:cNvContentPartPr/>
                <p14:nvPr/>
              </p14:nvContentPartPr>
              <p14:xfrm>
                <a:off x="1350180" y="1309238"/>
                <a:ext cx="54000" cy="302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2FC930B-0783-D92A-CC0C-BBB26E0FDD5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344060" y="1303118"/>
                  <a:ext cx="662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652FFAA-1554-D117-B1CA-7B85B449606A}"/>
                    </a:ext>
                  </a:extLst>
                </p14:cNvPr>
                <p14:cNvContentPartPr/>
                <p14:nvPr/>
              </p14:nvContentPartPr>
              <p14:xfrm>
                <a:off x="1319580" y="1416518"/>
                <a:ext cx="339480" cy="110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652FFAA-1554-D117-B1CA-7B85B449606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313460" y="1410398"/>
                  <a:ext cx="3517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7E3D831-2DCA-A8F6-A432-2FFFEB70CDED}"/>
                    </a:ext>
                  </a:extLst>
                </p14:cNvPr>
                <p14:cNvContentPartPr/>
                <p14:nvPr/>
              </p14:nvContentPartPr>
              <p14:xfrm>
                <a:off x="1655100" y="1368998"/>
                <a:ext cx="188640" cy="10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7E3D831-2DCA-A8F6-A432-2FFFEB70CDE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648980" y="1362878"/>
                  <a:ext cx="2008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CD22BF4-8854-F2DA-3C65-571DF7F1CBAB}"/>
                    </a:ext>
                  </a:extLst>
                </p14:cNvPr>
                <p14:cNvContentPartPr/>
                <p14:nvPr/>
              </p14:nvContentPartPr>
              <p14:xfrm>
                <a:off x="1732500" y="1329038"/>
                <a:ext cx="131760" cy="199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CD22BF4-8854-F2DA-3C65-571DF7F1CBA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726380" y="1322918"/>
                  <a:ext cx="1440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98A9013-62CF-E8A6-8AE2-07A590D53697}"/>
                    </a:ext>
                  </a:extLst>
                </p14:cNvPr>
                <p14:cNvContentPartPr/>
                <p14:nvPr/>
              </p14:nvContentPartPr>
              <p14:xfrm>
                <a:off x="2006100" y="1336598"/>
                <a:ext cx="16920" cy="201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98A9013-62CF-E8A6-8AE2-07A590D5369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999980" y="1330478"/>
                  <a:ext cx="291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8340BB7-C78E-FC5A-4A37-781DB03D0FC4}"/>
                    </a:ext>
                  </a:extLst>
                </p14:cNvPr>
                <p14:cNvContentPartPr/>
                <p14:nvPr/>
              </p14:nvContentPartPr>
              <p14:xfrm>
                <a:off x="1969020" y="1433798"/>
                <a:ext cx="20520" cy="10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8340BB7-C78E-FC5A-4A37-781DB03D0FC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962900" y="1427678"/>
                  <a:ext cx="327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23F4D09-1181-28FD-10B1-5FE916001869}"/>
                    </a:ext>
                  </a:extLst>
                </p14:cNvPr>
                <p14:cNvContentPartPr/>
                <p14:nvPr/>
              </p14:nvContentPartPr>
              <p14:xfrm>
                <a:off x="2100060" y="1327958"/>
                <a:ext cx="113040" cy="2077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23F4D09-1181-28FD-10B1-5FE91600186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093940" y="1321838"/>
                  <a:ext cx="1252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A3A1FCC-403E-3C93-A9C1-2CF3C3E2B7B9}"/>
                    </a:ext>
                  </a:extLst>
                </p14:cNvPr>
                <p14:cNvContentPartPr/>
                <p14:nvPr/>
              </p14:nvContentPartPr>
              <p14:xfrm>
                <a:off x="2100060" y="1438838"/>
                <a:ext cx="151920" cy="17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A3A1FCC-403E-3C93-A9C1-2CF3C3E2B7B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093940" y="1432718"/>
                  <a:ext cx="1641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6DDB92A-3998-DACB-9768-0A8DE7BFEECF}"/>
                    </a:ext>
                  </a:extLst>
                </p14:cNvPr>
                <p14:cNvContentPartPr/>
                <p14:nvPr/>
              </p14:nvContentPartPr>
              <p14:xfrm>
                <a:off x="2269620" y="1314278"/>
                <a:ext cx="30240" cy="1753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6DDB92A-3998-DACB-9768-0A8DE7BFEEC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263500" y="1308158"/>
                  <a:ext cx="424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1C4C844-F277-7C3A-A617-FE3F5BBF6BC5}"/>
                    </a:ext>
                  </a:extLst>
                </p14:cNvPr>
                <p14:cNvContentPartPr/>
                <p14:nvPr/>
              </p14:nvContentPartPr>
              <p14:xfrm>
                <a:off x="2341980" y="1296638"/>
                <a:ext cx="29880" cy="187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1C4C844-F277-7C3A-A617-FE3F5BBF6BC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335860" y="1290518"/>
                  <a:ext cx="421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A5A6B07-4523-FD53-6A63-44BDCBC6A74A}"/>
                    </a:ext>
                  </a:extLst>
                </p14:cNvPr>
                <p14:cNvContentPartPr/>
                <p14:nvPr/>
              </p14:nvContentPartPr>
              <p14:xfrm>
                <a:off x="2349540" y="1348838"/>
                <a:ext cx="249840" cy="137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A5A6B07-4523-FD53-6A63-44BDCBC6A74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343420" y="1342718"/>
                  <a:ext cx="2620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C5854E6-3A68-F1E8-CF72-2547DB100BC4}"/>
                    </a:ext>
                  </a:extLst>
                </p14:cNvPr>
                <p14:cNvContentPartPr/>
                <p14:nvPr/>
              </p14:nvContentPartPr>
              <p14:xfrm>
                <a:off x="2704140" y="1259198"/>
                <a:ext cx="54000" cy="225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C5854E6-3A68-F1E8-CF72-2547DB100BC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698020" y="1253078"/>
                  <a:ext cx="662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932F112-D633-61BF-A56E-31D0ACDDABB4}"/>
                    </a:ext>
                  </a:extLst>
                </p14:cNvPr>
                <p14:cNvContentPartPr/>
                <p14:nvPr/>
              </p14:nvContentPartPr>
              <p14:xfrm>
                <a:off x="2741220" y="1254158"/>
                <a:ext cx="158040" cy="194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932F112-D633-61BF-A56E-31D0ACDDABB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735100" y="1248038"/>
                  <a:ext cx="1702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534D258-A0D9-BBD0-9E10-4A421A3113B7}"/>
                    </a:ext>
                  </a:extLst>
                </p14:cNvPr>
                <p14:cNvContentPartPr/>
                <p14:nvPr/>
              </p14:nvContentPartPr>
              <p14:xfrm>
                <a:off x="2920140" y="1249478"/>
                <a:ext cx="35280" cy="187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534D258-A0D9-BBD0-9E10-4A421A3113B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14020" y="1243358"/>
                  <a:ext cx="475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EEFD69A-15EA-3EF9-4F51-C94915684D15}"/>
                    </a:ext>
                  </a:extLst>
                </p14:cNvPr>
                <p14:cNvContentPartPr/>
                <p14:nvPr/>
              </p14:nvContentPartPr>
              <p14:xfrm>
                <a:off x="2962980" y="1356398"/>
                <a:ext cx="129960" cy="77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EEFD69A-15EA-3EF9-4F51-C94915684D1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956860" y="1350278"/>
                  <a:ext cx="1422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1CE4B69-ABB7-4DE7-FEA8-5AA67BB3327D}"/>
                    </a:ext>
                  </a:extLst>
                </p14:cNvPr>
                <p14:cNvContentPartPr/>
                <p14:nvPr/>
              </p14:nvContentPartPr>
              <p14:xfrm>
                <a:off x="3049740" y="1219238"/>
                <a:ext cx="15120" cy="75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1CE4B69-ABB7-4DE7-FEA8-5AA67BB3327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43620" y="1213118"/>
                  <a:ext cx="273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B65655D-FB88-C1A5-34CC-18690D9126EA}"/>
                    </a:ext>
                  </a:extLst>
                </p14:cNvPr>
                <p14:cNvContentPartPr/>
                <p14:nvPr/>
              </p14:nvContentPartPr>
              <p14:xfrm>
                <a:off x="3068100" y="1269278"/>
                <a:ext cx="31680" cy="117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B65655D-FB88-C1A5-34CC-18690D9126E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061980" y="1263158"/>
                  <a:ext cx="439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CD7F841-760B-D143-2FA6-A21268D4A2B0}"/>
                    </a:ext>
                  </a:extLst>
                </p14:cNvPr>
                <p14:cNvContentPartPr/>
                <p14:nvPr/>
              </p14:nvContentPartPr>
              <p14:xfrm>
                <a:off x="3121740" y="1321478"/>
                <a:ext cx="144720" cy="104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CD7F841-760B-D143-2FA6-A21268D4A2B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115620" y="1315358"/>
                  <a:ext cx="1569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17638D3-1AF2-8BFB-1B4E-3C17FA3C280B}"/>
                    </a:ext>
                  </a:extLst>
                </p14:cNvPr>
                <p14:cNvContentPartPr/>
                <p14:nvPr/>
              </p14:nvContentPartPr>
              <p14:xfrm>
                <a:off x="3178980" y="1281878"/>
                <a:ext cx="7920" cy="1598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17638D3-1AF2-8BFB-1B4E-3C17FA3C280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172860" y="1275758"/>
                  <a:ext cx="201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5218DEB-B3A7-078C-CB6F-C401EE96B5B8}"/>
                    </a:ext>
                  </a:extLst>
                </p14:cNvPr>
                <p14:cNvContentPartPr/>
                <p14:nvPr/>
              </p14:nvContentPartPr>
              <p14:xfrm>
                <a:off x="3228660" y="1286558"/>
                <a:ext cx="157320" cy="79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5218DEB-B3A7-078C-CB6F-C401EE96B5B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222540" y="1280438"/>
                  <a:ext cx="1695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BBC47D8-49CD-D90E-778E-B1152F231ACA}"/>
                    </a:ext>
                  </a:extLst>
                </p14:cNvPr>
                <p14:cNvContentPartPr/>
                <p14:nvPr/>
              </p14:nvContentPartPr>
              <p14:xfrm>
                <a:off x="3295260" y="1249478"/>
                <a:ext cx="28080" cy="182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BBC47D8-49CD-D90E-778E-B1152F231AC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289140" y="1243358"/>
                  <a:ext cx="403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73D7C80-30D9-0695-B8EB-C27DB1676A1F}"/>
                    </a:ext>
                  </a:extLst>
                </p14:cNvPr>
                <p14:cNvContentPartPr/>
                <p14:nvPr/>
              </p14:nvContentPartPr>
              <p14:xfrm>
                <a:off x="3319380" y="1351358"/>
                <a:ext cx="288360" cy="982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73D7C80-30D9-0695-B8EB-C27DB1676A1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313260" y="1345238"/>
                  <a:ext cx="300600" cy="11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9F0D518-15E8-C6BA-8E9D-D7E3D70E4BFC}"/>
              </a:ext>
            </a:extLst>
          </p:cNvPr>
          <p:cNvGrpSpPr/>
          <p:nvPr/>
        </p:nvGrpSpPr>
        <p:grpSpPr>
          <a:xfrm>
            <a:off x="3706020" y="1159118"/>
            <a:ext cx="680040" cy="293040"/>
            <a:chOff x="3706020" y="1159118"/>
            <a:chExt cx="680040" cy="29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8AAEFD8-3670-7795-9677-7A1BD809621E}"/>
                    </a:ext>
                  </a:extLst>
                </p14:cNvPr>
                <p14:cNvContentPartPr/>
                <p14:nvPr/>
              </p14:nvContentPartPr>
              <p14:xfrm>
                <a:off x="3706020" y="1159118"/>
                <a:ext cx="98280" cy="2628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8AAEFD8-3670-7795-9677-7A1BD809621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699900" y="1152998"/>
                  <a:ext cx="1105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54C9D55-1954-A4D6-FA95-F4FE0CC958DE}"/>
                    </a:ext>
                  </a:extLst>
                </p14:cNvPr>
                <p14:cNvContentPartPr/>
                <p14:nvPr/>
              </p14:nvContentPartPr>
              <p14:xfrm>
                <a:off x="3848220" y="1326518"/>
                <a:ext cx="118440" cy="78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54C9D55-1954-A4D6-FA95-F4FE0CC958D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842100" y="1320398"/>
                  <a:ext cx="1306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D90BD75-90FD-5AA9-F238-CD49CB828A3E}"/>
                    </a:ext>
                  </a:extLst>
                </p14:cNvPr>
                <p14:cNvContentPartPr/>
                <p14:nvPr/>
              </p14:nvContentPartPr>
              <p14:xfrm>
                <a:off x="3953700" y="1179638"/>
                <a:ext cx="102240" cy="272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D90BD75-90FD-5AA9-F238-CD49CB828A3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947580" y="1173518"/>
                  <a:ext cx="1144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89CD636-3C4A-B189-D06D-D1A579F3FFE3}"/>
                    </a:ext>
                  </a:extLst>
                </p14:cNvPr>
                <p14:cNvContentPartPr/>
                <p14:nvPr/>
              </p14:nvContentPartPr>
              <p14:xfrm>
                <a:off x="4038660" y="1336598"/>
                <a:ext cx="185040" cy="1080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89CD636-3C4A-B189-D06D-D1A579F3FFE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032540" y="1330478"/>
                  <a:ext cx="197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DABA11A-9C9D-08F2-719C-ABC451CBD085}"/>
                    </a:ext>
                  </a:extLst>
                </p14:cNvPr>
                <p14:cNvContentPartPr/>
                <p14:nvPr/>
              </p14:nvContentPartPr>
              <p14:xfrm>
                <a:off x="4267620" y="1329038"/>
                <a:ext cx="118440" cy="1177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DABA11A-9C9D-08F2-719C-ABC451CBD08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261500" y="1322918"/>
                  <a:ext cx="130680" cy="12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462DEAB-924A-9CC4-6534-E2409E324EE0}"/>
              </a:ext>
            </a:extLst>
          </p:cNvPr>
          <p:cNvGrpSpPr/>
          <p:nvPr/>
        </p:nvGrpSpPr>
        <p:grpSpPr>
          <a:xfrm>
            <a:off x="4612140" y="1124558"/>
            <a:ext cx="1060560" cy="309600"/>
            <a:chOff x="4612140" y="1124558"/>
            <a:chExt cx="1060560" cy="30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95E9210-96AB-75DF-359F-1D054A09C29A}"/>
                    </a:ext>
                  </a:extLst>
                </p14:cNvPr>
                <p14:cNvContentPartPr/>
                <p14:nvPr/>
              </p14:nvContentPartPr>
              <p14:xfrm>
                <a:off x="4612140" y="1164158"/>
                <a:ext cx="298800" cy="2307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95E9210-96AB-75DF-359F-1D054A09C29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606020" y="1158038"/>
                  <a:ext cx="3110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6784CC4-44CC-CC69-137F-170534C2781E}"/>
                    </a:ext>
                  </a:extLst>
                </p14:cNvPr>
                <p14:cNvContentPartPr/>
                <p14:nvPr/>
              </p14:nvContentPartPr>
              <p14:xfrm>
                <a:off x="4884660" y="1261718"/>
                <a:ext cx="80640" cy="1249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6784CC4-44CC-CC69-137F-170534C2781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878540" y="1255598"/>
                  <a:ext cx="928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6248CC3-DA7A-F592-8399-46E73BEAFE1B}"/>
                    </a:ext>
                  </a:extLst>
                </p14:cNvPr>
                <p14:cNvContentPartPr/>
                <p14:nvPr/>
              </p14:nvContentPartPr>
              <p14:xfrm>
                <a:off x="5013900" y="1238318"/>
                <a:ext cx="264600" cy="182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6248CC3-DA7A-F592-8399-46E73BEAFE1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007780" y="1232198"/>
                  <a:ext cx="2768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BFC25B8-4BF3-EEE5-F817-E5CB08001456}"/>
                    </a:ext>
                  </a:extLst>
                </p14:cNvPr>
                <p14:cNvContentPartPr/>
                <p14:nvPr/>
              </p14:nvContentPartPr>
              <p14:xfrm>
                <a:off x="5237460" y="1209518"/>
                <a:ext cx="48240" cy="180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BFC25B8-4BF3-EEE5-F817-E5CB0800145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231340" y="1203398"/>
                  <a:ext cx="604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B9F8091-5971-C58B-10FF-F86655BBF9AC}"/>
                    </a:ext>
                  </a:extLst>
                </p14:cNvPr>
                <p14:cNvContentPartPr/>
                <p14:nvPr/>
              </p14:nvContentPartPr>
              <p14:xfrm>
                <a:off x="5301540" y="1124558"/>
                <a:ext cx="101880" cy="2898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B9F8091-5971-C58B-10FF-F86655BBF9A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295420" y="1118438"/>
                  <a:ext cx="1141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BB9118F-210B-D0A1-FCEE-27A649328DEB}"/>
                    </a:ext>
                  </a:extLst>
                </p14:cNvPr>
                <p14:cNvContentPartPr/>
                <p14:nvPr/>
              </p14:nvContentPartPr>
              <p14:xfrm>
                <a:off x="5396220" y="1289078"/>
                <a:ext cx="160920" cy="113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BB9118F-210B-D0A1-FCEE-27A649328DE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390100" y="1282958"/>
                  <a:ext cx="1731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64FB7BB-6945-2183-69BD-661287229323}"/>
                    </a:ext>
                  </a:extLst>
                </p14:cNvPr>
                <p14:cNvContentPartPr/>
                <p14:nvPr/>
              </p14:nvContentPartPr>
              <p14:xfrm>
                <a:off x="5580900" y="1294118"/>
                <a:ext cx="91800" cy="1400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64FB7BB-6945-2183-69BD-66128722932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574780" y="1287998"/>
                  <a:ext cx="10404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4A7BB67-EB63-B1A5-4C07-1FBB90926865}"/>
              </a:ext>
            </a:extLst>
          </p:cNvPr>
          <p:cNvGrpSpPr/>
          <p:nvPr/>
        </p:nvGrpSpPr>
        <p:grpSpPr>
          <a:xfrm>
            <a:off x="567900" y="1681478"/>
            <a:ext cx="1498320" cy="314280"/>
            <a:chOff x="567900" y="1681478"/>
            <a:chExt cx="1498320" cy="31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68B9C41-F1DD-AE25-4D73-38F3AB346671}"/>
                    </a:ext>
                  </a:extLst>
                </p14:cNvPr>
                <p14:cNvContentPartPr/>
                <p14:nvPr/>
              </p14:nvContentPartPr>
              <p14:xfrm>
                <a:off x="567900" y="1750598"/>
                <a:ext cx="128160" cy="229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68B9C41-F1DD-AE25-4D73-38F3AB34667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61780" y="1744478"/>
                  <a:ext cx="1404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0BD2DA4-0F7C-D6E1-152D-505E6194AE01}"/>
                    </a:ext>
                  </a:extLst>
                </p14:cNvPr>
                <p14:cNvContentPartPr/>
                <p14:nvPr/>
              </p14:nvContentPartPr>
              <p14:xfrm>
                <a:off x="599220" y="1882718"/>
                <a:ext cx="101880" cy="226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0BD2DA4-0F7C-D6E1-152D-505E6194AE0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93100" y="1876598"/>
                  <a:ext cx="1141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CB52ECE-377B-1C20-26E4-FF2F29100909}"/>
                    </a:ext>
                  </a:extLst>
                </p14:cNvPr>
                <p14:cNvContentPartPr/>
                <p14:nvPr/>
              </p14:nvContentPartPr>
              <p14:xfrm>
                <a:off x="745020" y="1720718"/>
                <a:ext cx="104040" cy="2397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CB52ECE-377B-1C20-26E4-FF2F2910090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38900" y="1714598"/>
                  <a:ext cx="1162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7335967-5938-95FD-CA29-CC3DACE3AD8D}"/>
                    </a:ext>
                  </a:extLst>
                </p14:cNvPr>
                <p14:cNvContentPartPr/>
                <p14:nvPr/>
              </p14:nvContentPartPr>
              <p14:xfrm>
                <a:off x="878940" y="1789838"/>
                <a:ext cx="93600" cy="1530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7335967-5938-95FD-CA29-CC3DACE3AD8D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72820" y="1783718"/>
                  <a:ext cx="1058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694599B-CAE7-9FF9-8002-0A86D349C1FB}"/>
                    </a:ext>
                  </a:extLst>
                </p14:cNvPr>
                <p14:cNvContentPartPr/>
                <p14:nvPr/>
              </p14:nvContentPartPr>
              <p14:xfrm>
                <a:off x="950220" y="1807838"/>
                <a:ext cx="147960" cy="176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694599B-CAE7-9FF9-8002-0A86D349C1F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44100" y="1801718"/>
                  <a:ext cx="1602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4885557-787F-72FC-D026-D346AC859A18}"/>
                    </a:ext>
                  </a:extLst>
                </p14:cNvPr>
                <p14:cNvContentPartPr/>
                <p14:nvPr/>
              </p14:nvContentPartPr>
              <p14:xfrm>
                <a:off x="972180" y="1750598"/>
                <a:ext cx="46440" cy="2098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4885557-787F-72FC-D026-D346AC859A1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66060" y="1744478"/>
                  <a:ext cx="586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9015B77-6E1E-E79B-B186-6D4CB6181718}"/>
                    </a:ext>
                  </a:extLst>
                </p14:cNvPr>
                <p14:cNvContentPartPr/>
                <p14:nvPr/>
              </p14:nvContentPartPr>
              <p14:xfrm>
                <a:off x="1034820" y="1843478"/>
                <a:ext cx="126360" cy="1126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9015B77-6E1E-E79B-B186-6D4CB618171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28700" y="1837358"/>
                  <a:ext cx="138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DCA5667-BFD9-E4E6-399E-56FACC424776}"/>
                    </a:ext>
                  </a:extLst>
                </p14:cNvPr>
                <p14:cNvContentPartPr/>
                <p14:nvPr/>
              </p14:nvContentPartPr>
              <p14:xfrm>
                <a:off x="1206900" y="1797758"/>
                <a:ext cx="75960" cy="1076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DCA5667-BFD9-E4E6-399E-56FACC42477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200780" y="1791638"/>
                  <a:ext cx="882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EB41130-8AC2-7BAB-0EA5-16102C64EA55}"/>
                    </a:ext>
                  </a:extLst>
                </p14:cNvPr>
                <p14:cNvContentPartPr/>
                <p14:nvPr/>
              </p14:nvContentPartPr>
              <p14:xfrm>
                <a:off x="1330380" y="1681478"/>
                <a:ext cx="180720" cy="2988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EB41130-8AC2-7BAB-0EA5-16102C64EA5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324260" y="1675358"/>
                  <a:ext cx="19296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CD4C78E-0269-ED4E-01A1-3D42713AB8ED}"/>
                    </a:ext>
                  </a:extLst>
                </p14:cNvPr>
                <p14:cNvContentPartPr/>
                <p14:nvPr/>
              </p14:nvContentPartPr>
              <p14:xfrm>
                <a:off x="1672380" y="1791278"/>
                <a:ext cx="122400" cy="2044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CD4C78E-0269-ED4E-01A1-3D42713AB8E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66260" y="1785158"/>
                  <a:ext cx="1346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ADB5244-A161-4195-EEE4-2A6DD7FE53D7}"/>
                    </a:ext>
                  </a:extLst>
                </p14:cNvPr>
                <p14:cNvContentPartPr/>
                <p14:nvPr/>
              </p14:nvContentPartPr>
              <p14:xfrm>
                <a:off x="1642860" y="1857878"/>
                <a:ext cx="160920" cy="403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ADB5244-A161-4195-EEE4-2A6DD7FE53D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636740" y="1851758"/>
                  <a:ext cx="1731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6BFA0F4-AEAD-E7E6-8FE4-26A353CCD341}"/>
                    </a:ext>
                  </a:extLst>
                </p14:cNvPr>
                <p14:cNvContentPartPr/>
                <p14:nvPr/>
              </p14:nvContentPartPr>
              <p14:xfrm>
                <a:off x="1803420" y="1842758"/>
                <a:ext cx="92880" cy="1346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6BFA0F4-AEAD-E7E6-8FE4-26A353CCD34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797300" y="1836638"/>
                  <a:ext cx="1051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C52AB40-0B3A-D30A-A190-43EF6A44C1F7}"/>
                    </a:ext>
                  </a:extLst>
                </p14:cNvPr>
                <p14:cNvContentPartPr/>
                <p14:nvPr/>
              </p14:nvContentPartPr>
              <p14:xfrm>
                <a:off x="1951380" y="1847798"/>
                <a:ext cx="114840" cy="127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C52AB40-0B3A-D30A-A190-43EF6A44C1F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945260" y="1841678"/>
                  <a:ext cx="127080" cy="13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660D685-B8AC-0863-BBFF-91F473C2911A}"/>
              </a:ext>
            </a:extLst>
          </p:cNvPr>
          <p:cNvGrpSpPr/>
          <p:nvPr/>
        </p:nvGrpSpPr>
        <p:grpSpPr>
          <a:xfrm>
            <a:off x="2281860" y="1720718"/>
            <a:ext cx="805680" cy="243000"/>
            <a:chOff x="2281860" y="1720718"/>
            <a:chExt cx="805680" cy="24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FDDC600-B1FF-D11C-72C2-ADCCF317BCA4}"/>
                    </a:ext>
                  </a:extLst>
                </p14:cNvPr>
                <p14:cNvContentPartPr/>
                <p14:nvPr/>
              </p14:nvContentPartPr>
              <p14:xfrm>
                <a:off x="2281860" y="1725758"/>
                <a:ext cx="235080" cy="2246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FDDC600-B1FF-D11C-72C2-ADCCF317BCA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75740" y="1719638"/>
                  <a:ext cx="2473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15D6884-6D43-C9E5-7A7C-BC90052D755A}"/>
                    </a:ext>
                  </a:extLst>
                </p14:cNvPr>
                <p14:cNvContentPartPr/>
                <p14:nvPr/>
              </p14:nvContentPartPr>
              <p14:xfrm>
                <a:off x="2498220" y="1842758"/>
                <a:ext cx="114840" cy="1180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15D6884-6D43-C9E5-7A7C-BC90052D755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492100" y="1836638"/>
                  <a:ext cx="1270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A7369A4-30C7-488C-FD1D-96F5001351D6}"/>
                    </a:ext>
                  </a:extLst>
                </p14:cNvPr>
                <p14:cNvContentPartPr/>
                <p14:nvPr/>
              </p14:nvContentPartPr>
              <p14:xfrm>
                <a:off x="2656980" y="1837718"/>
                <a:ext cx="83520" cy="110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A7369A4-30C7-488C-FD1D-96F5001351D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650860" y="1831598"/>
                  <a:ext cx="957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587CA01-6146-1347-71BA-3B699F297A2C}"/>
                    </a:ext>
                  </a:extLst>
                </p14:cNvPr>
                <p14:cNvContentPartPr/>
                <p14:nvPr/>
              </p14:nvContentPartPr>
              <p14:xfrm>
                <a:off x="2800980" y="1790558"/>
                <a:ext cx="62280" cy="173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587CA01-6146-1347-71BA-3B699F297A2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794860" y="1784438"/>
                  <a:ext cx="745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CC5A8D1-7D53-2A45-FBE4-5272C03CDA46}"/>
                    </a:ext>
                  </a:extLst>
                </p14:cNvPr>
                <p14:cNvContentPartPr/>
                <p14:nvPr/>
              </p14:nvContentPartPr>
              <p14:xfrm>
                <a:off x="2728980" y="1892798"/>
                <a:ext cx="98280" cy="129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CC5A8D1-7D53-2A45-FBE4-5272C03CDA4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722860" y="1886678"/>
                  <a:ext cx="1105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41E4568-5831-24CF-B31B-57321EB8FEBC}"/>
                    </a:ext>
                  </a:extLst>
                </p14:cNvPr>
                <p14:cNvContentPartPr/>
                <p14:nvPr/>
              </p14:nvContentPartPr>
              <p14:xfrm>
                <a:off x="2815740" y="1847798"/>
                <a:ext cx="225720" cy="849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41E4568-5831-24CF-B31B-57321EB8FEB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809620" y="1841678"/>
                  <a:ext cx="2379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42B1504-378C-6804-DEDF-42E643F4BD0F}"/>
                    </a:ext>
                  </a:extLst>
                </p14:cNvPr>
                <p14:cNvContentPartPr/>
                <p14:nvPr/>
              </p14:nvContentPartPr>
              <p14:xfrm>
                <a:off x="3057300" y="1720718"/>
                <a:ext cx="30240" cy="2322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42B1504-378C-6804-DEDF-42E643F4BD0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051180" y="1714598"/>
                  <a:ext cx="42480" cy="24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2B7FF6B2-F218-2C19-88AC-3C9DF23B4340}"/>
                  </a:ext>
                </a:extLst>
              </p14:cNvPr>
              <p14:cNvContentPartPr/>
              <p14:nvPr/>
            </p14:nvContentPartPr>
            <p14:xfrm rot="-8209767">
              <a:off x="389903" y="2248345"/>
              <a:ext cx="39914" cy="64706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2B7FF6B2-F218-2C19-88AC-3C9DF23B4340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 rot="-8209767">
                <a:off x="383372" y="2242234"/>
                <a:ext cx="52251" cy="76928"/>
              </a:xfrm>
              <a:prstGeom prst="rect">
                <a:avLst/>
              </a:prstGeom>
            </p:spPr>
          </p:pic>
        </mc:Fallback>
      </mc:AlternateContent>
      <p:grpSp>
        <p:nvGrpSpPr>
          <p:cNvPr id="126" name="Group 125">
            <a:extLst>
              <a:ext uri="{FF2B5EF4-FFF2-40B4-BE49-F238E27FC236}">
                <a16:creationId xmlns:a16="http://schemas.microsoft.com/office/drawing/2014/main" id="{0CB682A1-1D49-6B45-1620-E2F2B1259B04}"/>
              </a:ext>
            </a:extLst>
          </p:cNvPr>
          <p:cNvGrpSpPr/>
          <p:nvPr/>
        </p:nvGrpSpPr>
        <p:grpSpPr>
          <a:xfrm>
            <a:off x="560340" y="2256758"/>
            <a:ext cx="966960" cy="646200"/>
            <a:chOff x="560340" y="2256758"/>
            <a:chExt cx="966960" cy="64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57094BA-F3F4-0125-EEAF-607EE16F444F}"/>
                    </a:ext>
                  </a:extLst>
                </p14:cNvPr>
                <p14:cNvContentPartPr/>
                <p14:nvPr/>
              </p14:nvContentPartPr>
              <p14:xfrm>
                <a:off x="560340" y="2320838"/>
                <a:ext cx="122400" cy="2206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57094BA-F3F4-0125-EEAF-607EE16F444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54220" y="2314718"/>
                  <a:ext cx="1346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5B69DEB-E9C9-2070-74F9-A8BA8CA067BA}"/>
                    </a:ext>
                  </a:extLst>
                </p14:cNvPr>
                <p14:cNvContentPartPr/>
                <p14:nvPr/>
              </p14:nvContentPartPr>
              <p14:xfrm>
                <a:off x="716940" y="2373758"/>
                <a:ext cx="93240" cy="1393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5B69DEB-E9C9-2070-74F9-A8BA8CA067B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10820" y="2367638"/>
                  <a:ext cx="105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CE2B533-0DC7-5364-DB85-106A0F9CA0F2}"/>
                    </a:ext>
                  </a:extLst>
                </p14:cNvPr>
                <p14:cNvContentPartPr/>
                <p14:nvPr/>
              </p14:nvContentPartPr>
              <p14:xfrm>
                <a:off x="795060" y="2256758"/>
                <a:ext cx="181440" cy="2800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CE2B533-0DC7-5364-DB85-106A0F9CA0F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88940" y="2250638"/>
                  <a:ext cx="19368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DB624C7-9204-8CBC-B29F-96B75F0BEF12}"/>
                    </a:ext>
                  </a:extLst>
                </p14:cNvPr>
                <p14:cNvContentPartPr/>
                <p14:nvPr/>
              </p14:nvContentPartPr>
              <p14:xfrm>
                <a:off x="980820" y="2409038"/>
                <a:ext cx="101160" cy="1332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DB624C7-9204-8CBC-B29F-96B75F0BEF1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74700" y="2402918"/>
                  <a:ext cx="1134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EB46005-8740-31D4-E570-51A0B75DF1C0}"/>
                    </a:ext>
                  </a:extLst>
                </p14:cNvPr>
                <p14:cNvContentPartPr/>
                <p14:nvPr/>
              </p14:nvContentPartPr>
              <p14:xfrm>
                <a:off x="1125540" y="2419118"/>
                <a:ext cx="86760" cy="92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EB46005-8740-31D4-E570-51A0B75DF1C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19420" y="2412998"/>
                  <a:ext cx="990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5827B60-96FE-F684-A731-5742F7FF64B6}"/>
                    </a:ext>
                  </a:extLst>
                </p14:cNvPr>
                <p14:cNvContentPartPr/>
                <p14:nvPr/>
              </p14:nvContentPartPr>
              <p14:xfrm>
                <a:off x="1240020" y="2423798"/>
                <a:ext cx="113040" cy="1036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5827B60-96FE-F684-A731-5742F7FF64B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233900" y="2417678"/>
                  <a:ext cx="1252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952E9B5-59BE-4E15-CECF-5C7FBC3F1685}"/>
                    </a:ext>
                  </a:extLst>
                </p14:cNvPr>
                <p14:cNvContentPartPr/>
                <p14:nvPr/>
              </p14:nvContentPartPr>
              <p14:xfrm>
                <a:off x="1387620" y="2366198"/>
                <a:ext cx="139680" cy="379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952E9B5-59BE-4E15-CECF-5C7FBC3F168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381500" y="2360078"/>
                  <a:ext cx="15192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5444382-0F8B-EDAF-C9B6-3A25D5F89792}"/>
                    </a:ext>
                  </a:extLst>
                </p14:cNvPr>
                <p14:cNvContentPartPr/>
                <p14:nvPr/>
              </p14:nvContentPartPr>
              <p14:xfrm>
                <a:off x="922500" y="2695598"/>
                <a:ext cx="173520" cy="2023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5444382-0F8B-EDAF-C9B6-3A25D5F8979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16380" y="2689478"/>
                  <a:ext cx="1857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A8A8638-25E5-D165-8403-51092951677B}"/>
                    </a:ext>
                  </a:extLst>
                </p14:cNvPr>
                <p14:cNvContentPartPr/>
                <p14:nvPr/>
              </p14:nvContentPartPr>
              <p14:xfrm>
                <a:off x="1009260" y="2807918"/>
                <a:ext cx="49320" cy="950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A8A8638-25E5-D165-8403-51092951677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03140" y="2801798"/>
                  <a:ext cx="6156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4EFA3AFD-A91B-0055-48FF-D40EE94ADD88}"/>
              </a:ext>
            </a:extLst>
          </p:cNvPr>
          <p:cNvGrpSpPr/>
          <p:nvPr/>
        </p:nvGrpSpPr>
        <p:grpSpPr>
          <a:xfrm>
            <a:off x="1652220" y="2306438"/>
            <a:ext cx="3424680" cy="758520"/>
            <a:chOff x="1652220" y="2306438"/>
            <a:chExt cx="3424680" cy="75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52F4EE6-B288-1979-5659-14AA1EAF3846}"/>
                    </a:ext>
                  </a:extLst>
                </p14:cNvPr>
                <p14:cNvContentPartPr/>
                <p14:nvPr/>
              </p14:nvContentPartPr>
              <p14:xfrm>
                <a:off x="1685340" y="2436398"/>
                <a:ext cx="210960" cy="54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52F4EE6-B288-1979-5659-14AA1EAF384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679220" y="2430278"/>
                  <a:ext cx="2232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9192AE9-68AD-2CFC-CD85-8E1642568F05}"/>
                    </a:ext>
                  </a:extLst>
                </p14:cNvPr>
                <p14:cNvContentPartPr/>
                <p14:nvPr/>
              </p14:nvContentPartPr>
              <p14:xfrm>
                <a:off x="1807380" y="2358998"/>
                <a:ext cx="118080" cy="2120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9192AE9-68AD-2CFC-CD85-8E1642568F0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801260" y="2352878"/>
                  <a:ext cx="1303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C701228-705E-E7A0-3332-50E9F37B242F}"/>
                    </a:ext>
                  </a:extLst>
                </p14:cNvPr>
                <p14:cNvContentPartPr/>
                <p14:nvPr/>
              </p14:nvContentPartPr>
              <p14:xfrm>
                <a:off x="2001060" y="2346398"/>
                <a:ext cx="183240" cy="1717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C701228-705E-E7A0-3332-50E9F37B242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994940" y="2340278"/>
                  <a:ext cx="19548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786E715-5688-C7AB-A90D-252E9073239A}"/>
                    </a:ext>
                  </a:extLst>
                </p14:cNvPr>
                <p14:cNvContentPartPr/>
                <p14:nvPr/>
              </p14:nvContentPartPr>
              <p14:xfrm>
                <a:off x="2237580" y="2388878"/>
                <a:ext cx="87120" cy="1076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786E715-5688-C7AB-A90D-252E9073239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231460" y="2382758"/>
                  <a:ext cx="99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7C082E4-46B5-94A2-5ED7-93DCB0D11E9F}"/>
                    </a:ext>
                  </a:extLst>
                </p14:cNvPr>
                <p14:cNvContentPartPr/>
                <p14:nvPr/>
              </p14:nvContentPartPr>
              <p14:xfrm>
                <a:off x="2402820" y="2406518"/>
                <a:ext cx="58320" cy="1123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7C082E4-46B5-94A2-5ED7-93DCB0D11E9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396700" y="2400398"/>
                  <a:ext cx="705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DAF044F-580E-B2BF-FD4D-2E7AAD147EF3}"/>
                    </a:ext>
                  </a:extLst>
                </p14:cNvPr>
                <p14:cNvContentPartPr/>
                <p14:nvPr/>
              </p14:nvContentPartPr>
              <p14:xfrm>
                <a:off x="2500020" y="2383838"/>
                <a:ext cx="137160" cy="1648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DAF044F-580E-B2BF-FD4D-2E7AAD147EF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493900" y="2377718"/>
                  <a:ext cx="1494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6BA2DE1-309E-EE11-8FC6-F6FF741B262D}"/>
                    </a:ext>
                  </a:extLst>
                </p14:cNvPr>
                <p14:cNvContentPartPr/>
                <p14:nvPr/>
              </p14:nvContentPartPr>
              <p14:xfrm>
                <a:off x="2503620" y="2481038"/>
                <a:ext cx="105480" cy="54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6BA2DE1-309E-EE11-8FC6-F6FF741B262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497500" y="2474918"/>
                  <a:ext cx="1177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7FE9214-391F-A9F9-73C5-A61B3882DFD0}"/>
                    </a:ext>
                  </a:extLst>
                </p14:cNvPr>
                <p14:cNvContentPartPr/>
                <p14:nvPr/>
              </p14:nvContentPartPr>
              <p14:xfrm>
                <a:off x="2647620" y="2433878"/>
                <a:ext cx="240480" cy="831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7FE9214-391F-A9F9-73C5-A61B3882DFD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641500" y="2427758"/>
                  <a:ext cx="2527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7D0F5E7-07A3-3EB2-8195-26A3EE00CBE9}"/>
                    </a:ext>
                  </a:extLst>
                </p14:cNvPr>
                <p14:cNvContentPartPr/>
                <p14:nvPr/>
              </p14:nvContentPartPr>
              <p14:xfrm>
                <a:off x="2876940" y="2306438"/>
                <a:ext cx="24480" cy="2692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7D0F5E7-07A3-3EB2-8195-26A3EE00CBE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870820" y="2300318"/>
                  <a:ext cx="3672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D9DF4A5-867C-2055-F935-AEEA989BE020}"/>
                    </a:ext>
                  </a:extLst>
                </p14:cNvPr>
                <p14:cNvContentPartPr/>
                <p14:nvPr/>
              </p14:nvContentPartPr>
              <p14:xfrm>
                <a:off x="3063420" y="2426318"/>
                <a:ext cx="29880" cy="129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D9DF4A5-867C-2055-F935-AEEA989BE02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057300" y="2420198"/>
                  <a:ext cx="421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34F0880-D82C-9724-A9F8-49E293378E92}"/>
                    </a:ext>
                  </a:extLst>
                </p14:cNvPr>
                <p14:cNvContentPartPr/>
                <p14:nvPr/>
              </p14:nvContentPartPr>
              <p14:xfrm>
                <a:off x="3046860" y="2491118"/>
                <a:ext cx="48240" cy="28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34F0880-D82C-9724-A9F8-49E293378E9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040740" y="2484998"/>
                  <a:ext cx="6048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BA15D33-6299-6F19-0E06-D4AC5039F798}"/>
                    </a:ext>
                  </a:extLst>
                </p14:cNvPr>
                <p14:cNvContentPartPr/>
                <p14:nvPr/>
              </p14:nvContentPartPr>
              <p14:xfrm>
                <a:off x="3266460" y="2366558"/>
                <a:ext cx="7920" cy="1519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BA15D33-6299-6F19-0E06-D4AC5039F79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260340" y="2360438"/>
                  <a:ext cx="201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2A998A9-16DA-380D-3B14-83F54717DFCA}"/>
                    </a:ext>
                  </a:extLst>
                </p14:cNvPr>
                <p14:cNvContentPartPr/>
                <p14:nvPr/>
              </p14:nvContentPartPr>
              <p14:xfrm>
                <a:off x="3349620" y="2423798"/>
                <a:ext cx="126000" cy="129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2A998A9-16DA-380D-3B14-83F54717DFC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343500" y="2417678"/>
                  <a:ext cx="1382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61D1F71-4F14-1638-82FA-D147F7D44ACB}"/>
                    </a:ext>
                  </a:extLst>
                </p14:cNvPr>
                <p14:cNvContentPartPr/>
                <p14:nvPr/>
              </p14:nvContentPartPr>
              <p14:xfrm>
                <a:off x="3486420" y="2346398"/>
                <a:ext cx="209160" cy="1702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61D1F71-4F14-1638-82FA-D147F7D44AC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480300" y="2340278"/>
                  <a:ext cx="2214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012782E-93B9-D996-283D-9E27629672B0}"/>
                    </a:ext>
                  </a:extLst>
                </p14:cNvPr>
                <p14:cNvContentPartPr/>
                <p14:nvPr/>
              </p14:nvContentPartPr>
              <p14:xfrm>
                <a:off x="3732300" y="2338838"/>
                <a:ext cx="136440" cy="1663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012782E-93B9-D996-283D-9E27629672B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726180" y="2332718"/>
                  <a:ext cx="1486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318F640-7970-977D-DD70-3E2254A1D73B}"/>
                    </a:ext>
                  </a:extLst>
                </p14:cNvPr>
                <p14:cNvContentPartPr/>
                <p14:nvPr/>
              </p14:nvContentPartPr>
              <p14:xfrm>
                <a:off x="3813300" y="2461238"/>
                <a:ext cx="59400" cy="550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318F640-7970-977D-DD70-3E2254A1D73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807180" y="2455118"/>
                  <a:ext cx="716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867246D-F34A-6772-77D1-A4273AFE61F6}"/>
                    </a:ext>
                  </a:extLst>
                </p14:cNvPr>
                <p14:cNvContentPartPr/>
                <p14:nvPr/>
              </p14:nvContentPartPr>
              <p14:xfrm>
                <a:off x="3995460" y="2343878"/>
                <a:ext cx="110160" cy="1886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867246D-F34A-6772-77D1-A4273AFE61F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989340" y="2337758"/>
                  <a:ext cx="1224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DBEB793-1EB4-A612-97D5-BC96DD24136A}"/>
                    </a:ext>
                  </a:extLst>
                </p14:cNvPr>
                <p14:cNvContentPartPr/>
                <p14:nvPr/>
              </p14:nvContentPartPr>
              <p14:xfrm>
                <a:off x="4114260" y="2443598"/>
                <a:ext cx="150120" cy="702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DBEB793-1EB4-A612-97D5-BC96DD24136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108140" y="2437478"/>
                  <a:ext cx="1623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F5DA668-DCAD-C120-967C-6F6A43BF0452}"/>
                    </a:ext>
                  </a:extLst>
                </p14:cNvPr>
                <p14:cNvContentPartPr/>
                <p14:nvPr/>
              </p14:nvContentPartPr>
              <p14:xfrm>
                <a:off x="4225500" y="2336678"/>
                <a:ext cx="105480" cy="180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F5DA668-DCAD-C120-967C-6F6A43BF045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219380" y="2330558"/>
                  <a:ext cx="1177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369CC76-0D9B-7B9A-1361-BCF5B5B9D5CB}"/>
                    </a:ext>
                  </a:extLst>
                </p14:cNvPr>
                <p14:cNvContentPartPr/>
                <p14:nvPr/>
              </p14:nvContentPartPr>
              <p14:xfrm>
                <a:off x="4391460" y="2364038"/>
                <a:ext cx="44640" cy="1324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369CC76-0D9B-7B9A-1361-BCF5B5B9D5C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385340" y="2357918"/>
                  <a:ext cx="568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1D502BC1-C8BB-3BB6-F311-C69A93654312}"/>
                    </a:ext>
                  </a:extLst>
                </p14:cNvPr>
                <p14:cNvContentPartPr/>
                <p14:nvPr/>
              </p14:nvContentPartPr>
              <p14:xfrm>
                <a:off x="4465260" y="2433878"/>
                <a:ext cx="118800" cy="853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1D502BC1-C8BB-3BB6-F311-C69A9365431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459140" y="2427758"/>
                  <a:ext cx="1310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8ED844F-127F-FCDA-4DD2-98536C748323}"/>
                    </a:ext>
                  </a:extLst>
                </p14:cNvPr>
                <p14:cNvContentPartPr/>
                <p14:nvPr/>
              </p14:nvContentPartPr>
              <p14:xfrm>
                <a:off x="4509540" y="2334158"/>
                <a:ext cx="11520" cy="727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8ED844F-127F-FCDA-4DD2-98536C74832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503420" y="2328038"/>
                  <a:ext cx="237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A564804-84AD-83B0-D6B4-606E78520032}"/>
                    </a:ext>
                  </a:extLst>
                </p14:cNvPr>
                <p14:cNvContentPartPr/>
                <p14:nvPr/>
              </p14:nvContentPartPr>
              <p14:xfrm>
                <a:off x="4568940" y="2391398"/>
                <a:ext cx="3960" cy="651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A564804-84AD-83B0-D6B4-606E7852003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562820" y="2385278"/>
                  <a:ext cx="162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45D7C69-2B25-7EB5-C019-35078891982C}"/>
                    </a:ext>
                  </a:extLst>
                </p14:cNvPr>
                <p14:cNvContentPartPr/>
                <p14:nvPr/>
              </p14:nvContentPartPr>
              <p14:xfrm>
                <a:off x="4618980" y="2398958"/>
                <a:ext cx="94320" cy="1202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45D7C69-2B25-7EB5-C019-35078891982C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612860" y="2392838"/>
                  <a:ext cx="1065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8808CC0-ADA6-9CB4-9EAF-7397025129B1}"/>
                    </a:ext>
                  </a:extLst>
                </p14:cNvPr>
                <p14:cNvContentPartPr/>
                <p14:nvPr/>
              </p14:nvContentPartPr>
              <p14:xfrm>
                <a:off x="4707900" y="2391398"/>
                <a:ext cx="103320" cy="1299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8808CC0-ADA6-9CB4-9EAF-7397025129B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701780" y="2385278"/>
                  <a:ext cx="1155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BE388C9-F3A2-C650-9724-3A57DAAD816E}"/>
                    </a:ext>
                  </a:extLst>
                </p14:cNvPr>
                <p14:cNvContentPartPr/>
                <p14:nvPr/>
              </p14:nvContentPartPr>
              <p14:xfrm>
                <a:off x="4747860" y="2423798"/>
                <a:ext cx="303120" cy="903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BE388C9-F3A2-C650-9724-3A57DAAD816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741740" y="2417678"/>
                  <a:ext cx="3153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8724244-18F0-6EFB-4926-849E35EE3585}"/>
                    </a:ext>
                  </a:extLst>
                </p14:cNvPr>
                <p14:cNvContentPartPr/>
                <p14:nvPr/>
              </p14:nvContentPartPr>
              <p14:xfrm>
                <a:off x="5058180" y="2383838"/>
                <a:ext cx="18720" cy="1573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8724244-18F0-6EFB-4926-849E35EE3585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052060" y="2377718"/>
                  <a:ext cx="309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8388080-72F3-5C11-A44D-5E7D7A2EEE9C}"/>
                    </a:ext>
                  </a:extLst>
                </p14:cNvPr>
                <p14:cNvContentPartPr/>
                <p14:nvPr/>
              </p14:nvContentPartPr>
              <p14:xfrm>
                <a:off x="1683540" y="2559518"/>
                <a:ext cx="114840" cy="2617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8388080-72F3-5C11-A44D-5E7D7A2EEE9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677420" y="2553398"/>
                  <a:ext cx="1270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9321EA2-39AA-CF84-2FCA-7FEFA1EBB61F}"/>
                    </a:ext>
                  </a:extLst>
                </p14:cNvPr>
                <p14:cNvContentPartPr/>
                <p14:nvPr/>
              </p14:nvContentPartPr>
              <p14:xfrm>
                <a:off x="1652220" y="2778038"/>
                <a:ext cx="197280" cy="1530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9321EA2-39AA-CF84-2FCA-7FEFA1EBB61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646100" y="2771918"/>
                  <a:ext cx="2095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46770EF-137E-6617-5946-261856664018}"/>
                    </a:ext>
                  </a:extLst>
                </p14:cNvPr>
                <p14:cNvContentPartPr/>
                <p14:nvPr/>
              </p14:nvContentPartPr>
              <p14:xfrm>
                <a:off x="1906740" y="2873798"/>
                <a:ext cx="133560" cy="1468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46770EF-137E-6617-5946-26185666401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900620" y="2867678"/>
                  <a:ext cx="1458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CF80481-D2DA-8F75-329B-C0192A45862A}"/>
                    </a:ext>
                  </a:extLst>
                </p14:cNvPr>
                <p14:cNvContentPartPr/>
                <p14:nvPr/>
              </p14:nvContentPartPr>
              <p14:xfrm>
                <a:off x="2062260" y="2889998"/>
                <a:ext cx="98640" cy="1317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CF80481-D2DA-8F75-329B-C0192A45862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056140" y="2883878"/>
                  <a:ext cx="1108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A4B726D-4811-0098-162A-4E02C8AE4628}"/>
                    </a:ext>
                  </a:extLst>
                </p14:cNvPr>
                <p14:cNvContentPartPr/>
                <p14:nvPr/>
              </p14:nvContentPartPr>
              <p14:xfrm>
                <a:off x="2191500" y="2817638"/>
                <a:ext cx="378720" cy="2005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A4B726D-4811-0098-162A-4E02C8AE462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185380" y="2811518"/>
                  <a:ext cx="3909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644BF27-654A-2CCB-27E5-0494D0984CBE}"/>
                    </a:ext>
                  </a:extLst>
                </p14:cNvPr>
                <p14:cNvContentPartPr/>
                <p14:nvPr/>
              </p14:nvContentPartPr>
              <p14:xfrm>
                <a:off x="2614500" y="2889638"/>
                <a:ext cx="147960" cy="1479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644BF27-654A-2CCB-27E5-0494D0984CBE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608380" y="2883518"/>
                  <a:ext cx="1602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7F58F2B-AB8F-B750-521D-6BC8D81AEBAF}"/>
                    </a:ext>
                  </a:extLst>
                </p14:cNvPr>
                <p14:cNvContentPartPr/>
                <p14:nvPr/>
              </p14:nvContentPartPr>
              <p14:xfrm>
                <a:off x="2934180" y="2760398"/>
                <a:ext cx="155520" cy="3045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7F58F2B-AB8F-B750-521D-6BC8D81AEBA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928060" y="2754278"/>
                  <a:ext cx="1677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633EA98-AE8B-67E4-A554-216DFDD46787}"/>
                    </a:ext>
                  </a:extLst>
                </p14:cNvPr>
                <p14:cNvContentPartPr/>
                <p14:nvPr/>
              </p14:nvContentPartPr>
              <p14:xfrm>
                <a:off x="2985660" y="2884958"/>
                <a:ext cx="94680" cy="1076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633EA98-AE8B-67E4-A554-216DFDD4678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979540" y="2878838"/>
                  <a:ext cx="1069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AB6BB9E-2EF7-CF98-8B6A-67F944501695}"/>
                    </a:ext>
                  </a:extLst>
                </p14:cNvPr>
                <p14:cNvContentPartPr/>
                <p14:nvPr/>
              </p14:nvContentPartPr>
              <p14:xfrm>
                <a:off x="3109500" y="2905118"/>
                <a:ext cx="182160" cy="1188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AB6BB9E-2EF7-CF98-8B6A-67F94450169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103380" y="2898998"/>
                  <a:ext cx="1944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B8C6B07-A6DB-C972-70DD-F258C0CB1852}"/>
                    </a:ext>
                  </a:extLst>
                </p14:cNvPr>
                <p14:cNvContentPartPr/>
                <p14:nvPr/>
              </p14:nvContentPartPr>
              <p14:xfrm>
                <a:off x="3277620" y="2882798"/>
                <a:ext cx="166680" cy="154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B8C6B07-A6DB-C972-70DD-F258C0CB185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271500" y="2876678"/>
                  <a:ext cx="1789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37A438A-59E9-0042-9D5A-26CA5792AD71}"/>
                    </a:ext>
                  </a:extLst>
                </p14:cNvPr>
                <p14:cNvContentPartPr/>
                <p14:nvPr/>
              </p14:nvContentPartPr>
              <p14:xfrm>
                <a:off x="3355740" y="2852558"/>
                <a:ext cx="413640" cy="1634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37A438A-59E9-0042-9D5A-26CA5792AD71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349620" y="2846438"/>
                  <a:ext cx="4258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FDE6B41-5196-5E44-BA7C-7662C7B0C653}"/>
                    </a:ext>
                  </a:extLst>
                </p14:cNvPr>
                <p14:cNvContentPartPr/>
                <p14:nvPr/>
              </p14:nvContentPartPr>
              <p14:xfrm>
                <a:off x="3870540" y="2912678"/>
                <a:ext cx="20520" cy="104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FDE6B41-5196-5E44-BA7C-7662C7B0C65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864420" y="2906558"/>
                  <a:ext cx="327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9EBBECF-2CA4-C7EE-5880-1BF11697F243}"/>
                    </a:ext>
                  </a:extLst>
                </p14:cNvPr>
                <p14:cNvContentPartPr/>
                <p14:nvPr/>
              </p14:nvContentPartPr>
              <p14:xfrm>
                <a:off x="3870540" y="2922398"/>
                <a:ext cx="18720" cy="504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9EBBECF-2CA4-C7EE-5880-1BF11697F24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864420" y="2916278"/>
                  <a:ext cx="30960" cy="6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104D3C34-E9CA-712E-CAF5-D92A6FA8F27E}"/>
                  </a:ext>
                </a:extLst>
              </p14:cNvPr>
              <p14:cNvContentPartPr/>
              <p14:nvPr/>
            </p14:nvContentPartPr>
            <p14:xfrm>
              <a:off x="457380" y="3375998"/>
              <a:ext cx="40680" cy="6840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104D3C34-E9CA-712E-CAF5-D92A6FA8F27E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451260" y="3369878"/>
                <a:ext cx="52920" cy="8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0FB7205A-1833-3520-0F2C-62C07CBFCBD5}"/>
              </a:ext>
            </a:extLst>
          </p:cNvPr>
          <p:cNvGrpSpPr/>
          <p:nvPr/>
        </p:nvGrpSpPr>
        <p:grpSpPr>
          <a:xfrm>
            <a:off x="637740" y="3373838"/>
            <a:ext cx="1587600" cy="319680"/>
            <a:chOff x="637740" y="3373838"/>
            <a:chExt cx="1587600" cy="31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0C17D62-8FD5-E9AA-A690-CCD50C15AFB9}"/>
                    </a:ext>
                  </a:extLst>
                </p14:cNvPr>
                <p14:cNvContentPartPr/>
                <p14:nvPr/>
              </p14:nvContentPartPr>
              <p14:xfrm>
                <a:off x="637740" y="3392918"/>
                <a:ext cx="79200" cy="2034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0C17D62-8FD5-E9AA-A690-CCD50C15AFB9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31620" y="3386798"/>
                  <a:ext cx="9144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C5C27FC8-7CA3-EB15-9716-F813ECF6B9A8}"/>
                    </a:ext>
                  </a:extLst>
                </p14:cNvPr>
                <p14:cNvContentPartPr/>
                <p14:nvPr/>
              </p14:nvContentPartPr>
              <p14:xfrm>
                <a:off x="808020" y="3373838"/>
                <a:ext cx="18720" cy="3196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C5C27FC8-7CA3-EB15-9716-F813ECF6B9A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01900" y="3367718"/>
                  <a:ext cx="309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C175E131-CDF8-701E-AC94-580065D3B375}"/>
                    </a:ext>
                  </a:extLst>
                </p14:cNvPr>
                <p14:cNvContentPartPr/>
                <p14:nvPr/>
              </p14:nvContentPartPr>
              <p14:xfrm>
                <a:off x="793620" y="3391478"/>
                <a:ext cx="78840" cy="2095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C175E131-CDF8-701E-AC94-580065D3B37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87500" y="3385358"/>
                  <a:ext cx="910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28A6A9B4-FAAE-CD92-0500-535FA97F70F6}"/>
                    </a:ext>
                  </a:extLst>
                </p14:cNvPr>
                <p14:cNvContentPartPr/>
                <p14:nvPr/>
              </p14:nvContentPartPr>
              <p14:xfrm>
                <a:off x="891180" y="3471038"/>
                <a:ext cx="209160" cy="1051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28A6A9B4-FAAE-CD92-0500-535FA97F70F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85060" y="3464918"/>
                  <a:ext cx="2214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BA16EA1B-415C-3945-7044-1C55D12BED8D}"/>
                    </a:ext>
                  </a:extLst>
                </p14:cNvPr>
                <p14:cNvContentPartPr/>
                <p14:nvPr/>
              </p14:nvContentPartPr>
              <p14:xfrm>
                <a:off x="1171620" y="3463478"/>
                <a:ext cx="122400" cy="630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BA16EA1B-415C-3945-7044-1C55D12BED8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165500" y="3457358"/>
                  <a:ext cx="1346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F2BAC0EC-5B27-4CB0-C38E-9858E578ED7E}"/>
                    </a:ext>
                  </a:extLst>
                </p14:cNvPr>
                <p14:cNvContentPartPr/>
                <p14:nvPr/>
              </p14:nvContentPartPr>
              <p14:xfrm>
                <a:off x="1280700" y="3403718"/>
                <a:ext cx="146160" cy="154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F2BAC0EC-5B27-4CB0-C38E-9858E578ED7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274580" y="3397598"/>
                  <a:ext cx="1584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2021FBDE-BFED-5901-9D34-B6001B9BA375}"/>
                    </a:ext>
                  </a:extLst>
                </p14:cNvPr>
                <p14:cNvContentPartPr/>
                <p14:nvPr/>
              </p14:nvContentPartPr>
              <p14:xfrm>
                <a:off x="1358460" y="3391478"/>
                <a:ext cx="15120" cy="1548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2021FBDE-BFED-5901-9D34-B6001B9BA37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352340" y="3385358"/>
                  <a:ext cx="273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27F7C82B-6F79-AA2C-22AA-C06244020306}"/>
                    </a:ext>
                  </a:extLst>
                </p14:cNvPr>
                <p14:cNvContentPartPr/>
                <p14:nvPr/>
              </p14:nvContentPartPr>
              <p14:xfrm>
                <a:off x="1400940" y="3413798"/>
                <a:ext cx="107640" cy="28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27F7C82B-6F79-AA2C-22AA-C06244020306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394820" y="3407678"/>
                  <a:ext cx="11988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4A6B9936-5342-2EEF-41DC-7DAF747E1891}"/>
                    </a:ext>
                  </a:extLst>
                </p14:cNvPr>
                <p14:cNvContentPartPr/>
                <p14:nvPr/>
              </p14:nvContentPartPr>
              <p14:xfrm>
                <a:off x="1450620" y="3483638"/>
                <a:ext cx="52200" cy="601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4A6B9936-5342-2EEF-41DC-7DAF747E189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444500" y="3477518"/>
                  <a:ext cx="644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399814C8-732C-ED19-896E-538AE22EFA1D}"/>
                    </a:ext>
                  </a:extLst>
                </p14:cNvPr>
                <p14:cNvContentPartPr/>
                <p14:nvPr/>
              </p14:nvContentPartPr>
              <p14:xfrm>
                <a:off x="1544940" y="3475358"/>
                <a:ext cx="63360" cy="860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399814C8-732C-ED19-896E-538AE22EFA1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538820" y="3469238"/>
                  <a:ext cx="756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6890A740-6648-AFF6-5278-999C547E5628}"/>
                    </a:ext>
                  </a:extLst>
                </p14:cNvPr>
                <p14:cNvContentPartPr/>
                <p14:nvPr/>
              </p14:nvContentPartPr>
              <p14:xfrm>
                <a:off x="1655820" y="3486518"/>
                <a:ext cx="129600" cy="547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6890A740-6648-AFF6-5278-999C547E5628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649700" y="3480398"/>
                  <a:ext cx="1418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53004C61-7CCD-5BCB-04E1-B4D99EEB989C}"/>
                    </a:ext>
                  </a:extLst>
                </p14:cNvPr>
                <p14:cNvContentPartPr/>
                <p14:nvPr/>
              </p14:nvContentPartPr>
              <p14:xfrm>
                <a:off x="1829340" y="3448718"/>
                <a:ext cx="297720" cy="1033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53004C61-7CCD-5BCB-04E1-B4D99EEB989C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823220" y="3442598"/>
                  <a:ext cx="3099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0BF37667-2E07-A2CC-4028-317AE129E370}"/>
                    </a:ext>
                  </a:extLst>
                </p14:cNvPr>
                <p14:cNvContentPartPr/>
                <p14:nvPr/>
              </p14:nvContentPartPr>
              <p14:xfrm>
                <a:off x="2217420" y="3443678"/>
                <a:ext cx="7920" cy="3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0BF37667-2E07-A2CC-4028-317AE129E37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211300" y="3437558"/>
                  <a:ext cx="201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84B54E1-84E4-8CB3-0EDD-6060995F6EFF}"/>
                    </a:ext>
                  </a:extLst>
                </p14:cNvPr>
                <p14:cNvContentPartPr/>
                <p14:nvPr/>
              </p14:nvContentPartPr>
              <p14:xfrm>
                <a:off x="2200860" y="3508478"/>
                <a:ext cx="360" cy="3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84B54E1-84E4-8CB3-0EDD-6060995F6EFF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194740" y="350235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86537D15-3C79-AB11-68EB-C25066C5BE23}"/>
              </a:ext>
            </a:extLst>
          </p:cNvPr>
          <p:cNvGrpSpPr/>
          <p:nvPr/>
        </p:nvGrpSpPr>
        <p:grpSpPr>
          <a:xfrm>
            <a:off x="489780" y="3817718"/>
            <a:ext cx="226080" cy="234720"/>
            <a:chOff x="489780" y="3817718"/>
            <a:chExt cx="226080" cy="23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74FABC2-6D2A-0582-70E9-802B7733E90F}"/>
                    </a:ext>
                  </a:extLst>
                </p14:cNvPr>
                <p14:cNvContentPartPr/>
                <p14:nvPr/>
              </p14:nvContentPartPr>
              <p14:xfrm>
                <a:off x="612180" y="3892598"/>
                <a:ext cx="18720" cy="1152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74FABC2-6D2A-0582-70E9-802B7733E90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06060" y="3886478"/>
                  <a:ext cx="309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CF858C7-6C5E-A331-0A46-AFEF0FAC4E30}"/>
                    </a:ext>
                  </a:extLst>
                </p14:cNvPr>
                <p14:cNvContentPartPr/>
                <p14:nvPr/>
              </p14:nvContentPartPr>
              <p14:xfrm>
                <a:off x="489780" y="3817718"/>
                <a:ext cx="226080" cy="2347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5CF858C7-6C5E-A331-0A46-AFEF0FAC4E30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83660" y="3811598"/>
                  <a:ext cx="23832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DB46018E-0933-3D01-75EE-CEEA2F2A9F28}"/>
              </a:ext>
            </a:extLst>
          </p:cNvPr>
          <p:cNvGrpSpPr/>
          <p:nvPr/>
        </p:nvGrpSpPr>
        <p:grpSpPr>
          <a:xfrm>
            <a:off x="912420" y="3773078"/>
            <a:ext cx="1183320" cy="229320"/>
            <a:chOff x="912420" y="3773078"/>
            <a:chExt cx="1183320" cy="22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335F48D8-EA25-E9A9-23D1-19DEFB2388C9}"/>
                    </a:ext>
                  </a:extLst>
                </p14:cNvPr>
                <p14:cNvContentPartPr/>
                <p14:nvPr/>
              </p14:nvContentPartPr>
              <p14:xfrm>
                <a:off x="912420" y="3789998"/>
                <a:ext cx="70920" cy="2124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335F48D8-EA25-E9A9-23D1-19DEFB2388C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906300" y="3783878"/>
                  <a:ext cx="831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43DB2138-2FB8-328E-504A-D1BE85D20D64}"/>
                    </a:ext>
                  </a:extLst>
                </p14:cNvPr>
                <p14:cNvContentPartPr/>
                <p14:nvPr/>
              </p14:nvContentPartPr>
              <p14:xfrm>
                <a:off x="979740" y="3854438"/>
                <a:ext cx="164880" cy="1231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43DB2138-2FB8-328E-504A-D1BE85D20D64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973620" y="3848318"/>
                  <a:ext cx="1771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84F35836-5757-0DA6-EEB0-F170129CF6F1}"/>
                    </a:ext>
                  </a:extLst>
                </p14:cNvPr>
                <p14:cNvContentPartPr/>
                <p14:nvPr/>
              </p14:nvContentPartPr>
              <p14:xfrm>
                <a:off x="1153260" y="3865238"/>
                <a:ext cx="113040" cy="979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84F35836-5757-0DA6-EEB0-F170129CF6F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147140" y="3859118"/>
                  <a:ext cx="1252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E190714F-871C-832B-7479-F3D48B8C788A}"/>
                    </a:ext>
                  </a:extLst>
                </p14:cNvPr>
                <p14:cNvContentPartPr/>
                <p14:nvPr/>
              </p14:nvContentPartPr>
              <p14:xfrm>
                <a:off x="1295460" y="3869558"/>
                <a:ext cx="105480" cy="723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E190714F-871C-832B-7479-F3D48B8C788A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289340" y="3863438"/>
                  <a:ext cx="1177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FAC4EAAC-62E1-4E31-F287-E6EE77F32CC6}"/>
                    </a:ext>
                  </a:extLst>
                </p14:cNvPr>
                <p14:cNvContentPartPr/>
                <p14:nvPr/>
              </p14:nvContentPartPr>
              <p14:xfrm>
                <a:off x="1444860" y="3877478"/>
                <a:ext cx="76320" cy="831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FAC4EAAC-62E1-4E31-F287-E6EE77F32CC6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438740" y="3871358"/>
                  <a:ext cx="885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DCA560C7-6587-8670-F9E8-8B0C20BDFB9A}"/>
                    </a:ext>
                  </a:extLst>
                </p14:cNvPr>
                <p14:cNvContentPartPr/>
                <p14:nvPr/>
              </p14:nvContentPartPr>
              <p14:xfrm>
                <a:off x="1561500" y="3795398"/>
                <a:ext cx="120600" cy="1566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DCA560C7-6587-8670-F9E8-8B0C20BDFB9A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555380" y="3789278"/>
                  <a:ext cx="1328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AAF9F2AA-2C37-8BC8-9B07-CCE7C31D2D94}"/>
                    </a:ext>
                  </a:extLst>
                </p14:cNvPr>
                <p14:cNvContentPartPr/>
                <p14:nvPr/>
              </p14:nvContentPartPr>
              <p14:xfrm>
                <a:off x="1731420" y="3795398"/>
                <a:ext cx="114840" cy="1299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AAF9F2AA-2C37-8BC8-9B07-CCE7C31D2D9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725300" y="3789278"/>
                  <a:ext cx="1270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734752D8-7564-66E6-6270-8920225E3697}"/>
                    </a:ext>
                  </a:extLst>
                </p14:cNvPr>
                <p14:cNvContentPartPr/>
                <p14:nvPr/>
              </p14:nvContentPartPr>
              <p14:xfrm>
                <a:off x="1858860" y="3805118"/>
                <a:ext cx="83520" cy="853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734752D8-7564-66E6-6270-8920225E3697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852740" y="3798998"/>
                  <a:ext cx="957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91D82D9B-158D-523D-4B9F-E77E3AB80DC0}"/>
                    </a:ext>
                  </a:extLst>
                </p14:cNvPr>
                <p14:cNvContentPartPr/>
                <p14:nvPr/>
              </p14:nvContentPartPr>
              <p14:xfrm>
                <a:off x="1853460" y="3820238"/>
                <a:ext cx="90720" cy="1051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91D82D9B-158D-523D-4B9F-E77E3AB80DC0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847340" y="3814118"/>
                  <a:ext cx="1029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79E08514-B386-9A8F-B8C7-F952DE52E954}"/>
                    </a:ext>
                  </a:extLst>
                </p14:cNvPr>
                <p14:cNvContentPartPr/>
                <p14:nvPr/>
              </p14:nvContentPartPr>
              <p14:xfrm>
                <a:off x="1943820" y="3773078"/>
                <a:ext cx="151920" cy="2019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79E08514-B386-9A8F-B8C7-F952DE52E954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937700" y="3766958"/>
                  <a:ext cx="164160" cy="21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386FDA28-CA0D-BB22-3C04-4FDABB610330}"/>
              </a:ext>
            </a:extLst>
          </p:cNvPr>
          <p:cNvGrpSpPr/>
          <p:nvPr/>
        </p:nvGrpSpPr>
        <p:grpSpPr>
          <a:xfrm>
            <a:off x="420660" y="4276718"/>
            <a:ext cx="293400" cy="265680"/>
            <a:chOff x="420660" y="4276718"/>
            <a:chExt cx="293400" cy="26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3FBB772C-9E19-14E2-0C29-63B033FB346A}"/>
                    </a:ext>
                  </a:extLst>
                </p14:cNvPr>
                <p14:cNvContentPartPr/>
                <p14:nvPr/>
              </p14:nvContentPartPr>
              <p14:xfrm>
                <a:off x="473580" y="4338638"/>
                <a:ext cx="151920" cy="12528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3FBB772C-9E19-14E2-0C29-63B033FB346A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67460" y="4332518"/>
                  <a:ext cx="1641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2D5C4F4F-0141-8DCB-1C8F-44BCF63D131F}"/>
                    </a:ext>
                  </a:extLst>
                </p14:cNvPr>
                <p14:cNvContentPartPr/>
                <p14:nvPr/>
              </p14:nvContentPartPr>
              <p14:xfrm>
                <a:off x="420660" y="4276718"/>
                <a:ext cx="293400" cy="26568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2D5C4F4F-0141-8DCB-1C8F-44BCF63D131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414540" y="4270598"/>
                  <a:ext cx="305640" cy="27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7799E6E1-AE1F-EEBF-B625-81A13A4652C3}"/>
              </a:ext>
            </a:extLst>
          </p:cNvPr>
          <p:cNvGrpSpPr/>
          <p:nvPr/>
        </p:nvGrpSpPr>
        <p:grpSpPr>
          <a:xfrm>
            <a:off x="981540" y="4231718"/>
            <a:ext cx="1126080" cy="252000"/>
            <a:chOff x="981540" y="4231718"/>
            <a:chExt cx="1126080" cy="25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3D3E92AE-786F-2E71-5E70-4B6085762B88}"/>
                    </a:ext>
                  </a:extLst>
                </p14:cNvPr>
                <p14:cNvContentPartPr/>
                <p14:nvPr/>
              </p14:nvContentPartPr>
              <p14:xfrm>
                <a:off x="981540" y="4264118"/>
                <a:ext cx="105480" cy="3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3D3E92AE-786F-2E71-5E70-4B6085762B88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975420" y="4257998"/>
                  <a:ext cx="1177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D63D5C78-4FCC-DF26-EE07-B358446FC19C}"/>
                    </a:ext>
                  </a:extLst>
                </p14:cNvPr>
                <p14:cNvContentPartPr/>
                <p14:nvPr/>
              </p14:nvContentPartPr>
              <p14:xfrm>
                <a:off x="998100" y="4338998"/>
                <a:ext cx="15120" cy="1026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D63D5C78-4FCC-DF26-EE07-B358446FC19C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91980" y="4332878"/>
                  <a:ext cx="273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3C918539-3BBD-E0EC-66D2-4640F1E9C69B}"/>
                    </a:ext>
                  </a:extLst>
                </p14:cNvPr>
                <p14:cNvContentPartPr/>
                <p14:nvPr/>
              </p14:nvContentPartPr>
              <p14:xfrm>
                <a:off x="998100" y="4338998"/>
                <a:ext cx="186840" cy="10332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3C918539-3BBD-E0EC-66D2-4640F1E9C69B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91980" y="4332878"/>
                  <a:ext cx="199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4A1F35D1-4992-0CE8-67CC-14416F17D5D5}"/>
                    </a:ext>
                  </a:extLst>
                </p14:cNvPr>
                <p14:cNvContentPartPr/>
                <p14:nvPr/>
              </p14:nvContentPartPr>
              <p14:xfrm>
                <a:off x="1214460" y="4299038"/>
                <a:ext cx="371520" cy="15948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4A1F35D1-4992-0CE8-67CC-14416F17D5D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208340" y="4292918"/>
                  <a:ext cx="3837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0D04969E-BC56-8D11-5E6C-B75F05D23CEF}"/>
                    </a:ext>
                  </a:extLst>
                </p14:cNvPr>
                <p14:cNvContentPartPr/>
                <p14:nvPr/>
              </p14:nvContentPartPr>
              <p14:xfrm>
                <a:off x="1531980" y="4293998"/>
                <a:ext cx="144360" cy="428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0D04969E-BC56-8D11-5E6C-B75F05D23CEF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525860" y="4287878"/>
                  <a:ext cx="1566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61F34ED8-2975-2B25-4E90-6F34872F2223}"/>
                    </a:ext>
                  </a:extLst>
                </p14:cNvPr>
                <p14:cNvContentPartPr/>
                <p14:nvPr/>
              </p14:nvContentPartPr>
              <p14:xfrm>
                <a:off x="1626300" y="4276718"/>
                <a:ext cx="96480" cy="1659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61F34ED8-2975-2B25-4E90-6F34872F2223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620180" y="4270598"/>
                  <a:ext cx="1087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670651EF-213C-EF6E-6DC6-FDCD542FD8D7}"/>
                    </a:ext>
                  </a:extLst>
                </p14:cNvPr>
                <p14:cNvContentPartPr/>
                <p14:nvPr/>
              </p14:nvContentPartPr>
              <p14:xfrm>
                <a:off x="1734660" y="4276718"/>
                <a:ext cx="37800" cy="18756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670651EF-213C-EF6E-6DC6-FDCD542FD8D7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728540" y="4270598"/>
                  <a:ext cx="500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FFFB3D97-3E1D-B86F-95E4-C5F363ADA11D}"/>
                    </a:ext>
                  </a:extLst>
                </p14:cNvPr>
                <p14:cNvContentPartPr/>
                <p14:nvPr/>
              </p14:nvContentPartPr>
              <p14:xfrm>
                <a:off x="1835100" y="4306598"/>
                <a:ext cx="162720" cy="1137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FFFB3D97-3E1D-B86F-95E4-C5F363ADA11D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828980" y="4300478"/>
                  <a:ext cx="1749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D009A248-DFA7-A170-A985-B0966C00E40F}"/>
                    </a:ext>
                  </a:extLst>
                </p14:cNvPr>
                <p14:cNvContentPartPr/>
                <p14:nvPr/>
              </p14:nvContentPartPr>
              <p14:xfrm>
                <a:off x="1879380" y="4301558"/>
                <a:ext cx="81720" cy="11520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D009A248-DFA7-A170-A985-B0966C00E40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873260" y="4295438"/>
                  <a:ext cx="939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285D8D56-C40D-CB43-821D-4BCF0025841B}"/>
                    </a:ext>
                  </a:extLst>
                </p14:cNvPr>
                <p14:cNvContentPartPr/>
                <p14:nvPr/>
              </p14:nvContentPartPr>
              <p14:xfrm>
                <a:off x="2052900" y="4231718"/>
                <a:ext cx="54720" cy="2520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285D8D56-C40D-CB43-821D-4BCF0025841B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046780" y="4225598"/>
                  <a:ext cx="66960" cy="26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FF0B81BE-F31C-949E-A2EC-13F6B67BC681}"/>
              </a:ext>
            </a:extLst>
          </p:cNvPr>
          <p:cNvGrpSpPr/>
          <p:nvPr/>
        </p:nvGrpSpPr>
        <p:grpSpPr>
          <a:xfrm>
            <a:off x="481140" y="4776758"/>
            <a:ext cx="327960" cy="290880"/>
            <a:chOff x="481140" y="4776758"/>
            <a:chExt cx="327960" cy="29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E069B7B9-391B-D054-B1AC-9E4C36C2179B}"/>
                    </a:ext>
                  </a:extLst>
                </p14:cNvPr>
                <p14:cNvContentPartPr/>
                <p14:nvPr/>
              </p14:nvContentPartPr>
              <p14:xfrm>
                <a:off x="591660" y="4807718"/>
                <a:ext cx="76680" cy="1699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E069B7B9-391B-D054-B1AC-9E4C36C2179B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85540" y="4801598"/>
                  <a:ext cx="889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666F03E0-CD32-BDD1-08F7-7DED5BF74C8E}"/>
                    </a:ext>
                  </a:extLst>
                </p14:cNvPr>
                <p14:cNvContentPartPr/>
                <p14:nvPr/>
              </p14:nvContentPartPr>
              <p14:xfrm>
                <a:off x="481140" y="4776758"/>
                <a:ext cx="327960" cy="2908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666F03E0-CD32-BDD1-08F7-7DED5BF74C8E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475020" y="4770638"/>
                  <a:ext cx="340200" cy="30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EC003A7D-5638-44E9-89E2-B8868CA8B233}"/>
              </a:ext>
            </a:extLst>
          </p:cNvPr>
          <p:cNvGrpSpPr/>
          <p:nvPr/>
        </p:nvGrpSpPr>
        <p:grpSpPr>
          <a:xfrm>
            <a:off x="1064700" y="4697198"/>
            <a:ext cx="1175040" cy="300600"/>
            <a:chOff x="1064700" y="4697198"/>
            <a:chExt cx="1175040" cy="30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AEC912D6-45BC-167B-438B-3B53CF717B2C}"/>
                    </a:ext>
                  </a:extLst>
                </p14:cNvPr>
                <p14:cNvContentPartPr/>
                <p14:nvPr/>
              </p14:nvContentPartPr>
              <p14:xfrm>
                <a:off x="1064700" y="4697198"/>
                <a:ext cx="321840" cy="27072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AEC912D6-45BC-167B-438B-3B53CF717B2C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58580" y="4691078"/>
                  <a:ext cx="3340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31429226-DEFD-076E-D8B8-FF094578B7DF}"/>
                    </a:ext>
                  </a:extLst>
                </p14:cNvPr>
                <p14:cNvContentPartPr/>
                <p14:nvPr/>
              </p14:nvContentPartPr>
              <p14:xfrm>
                <a:off x="1386180" y="4737878"/>
                <a:ext cx="7920" cy="1724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31429226-DEFD-076E-D8B8-FF094578B7DF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380060" y="4731758"/>
                  <a:ext cx="201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72AB6565-4FBD-80F8-4ADD-06627FE8C306}"/>
                    </a:ext>
                  </a:extLst>
                </p14:cNvPr>
                <p14:cNvContentPartPr/>
                <p14:nvPr/>
              </p14:nvContentPartPr>
              <p14:xfrm>
                <a:off x="1410300" y="4806638"/>
                <a:ext cx="126000" cy="11844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72AB6565-4FBD-80F8-4ADD-06627FE8C306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404180" y="4800518"/>
                  <a:ext cx="1382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877CC0C1-B904-4DB3-D009-63CA6DEE38B7}"/>
                    </a:ext>
                  </a:extLst>
                </p14:cNvPr>
                <p14:cNvContentPartPr/>
                <p14:nvPr/>
              </p14:nvContentPartPr>
              <p14:xfrm>
                <a:off x="1539540" y="4820318"/>
                <a:ext cx="127800" cy="129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877CC0C1-B904-4DB3-D009-63CA6DEE38B7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533420" y="4814198"/>
                  <a:ext cx="1400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218499EF-EAFC-DFAE-FD48-39562908EE0B}"/>
                    </a:ext>
                  </a:extLst>
                </p14:cNvPr>
                <p14:cNvContentPartPr/>
                <p14:nvPr/>
              </p14:nvContentPartPr>
              <p14:xfrm>
                <a:off x="1610100" y="4772798"/>
                <a:ext cx="251280" cy="15228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218499EF-EAFC-DFAE-FD48-39562908EE0B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603980" y="4766678"/>
                  <a:ext cx="2635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DB4A78E6-8861-9992-BAC9-B0655FDD6F89}"/>
                    </a:ext>
                  </a:extLst>
                </p14:cNvPr>
                <p14:cNvContentPartPr/>
                <p14:nvPr/>
              </p14:nvContentPartPr>
              <p14:xfrm>
                <a:off x="1915740" y="4740398"/>
                <a:ext cx="41400" cy="20268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DB4A78E6-8861-9992-BAC9-B0655FDD6F8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909620" y="4734278"/>
                  <a:ext cx="536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5088A9FE-9624-9464-F8A2-FBF96371DC68}"/>
                    </a:ext>
                  </a:extLst>
                </p14:cNvPr>
                <p14:cNvContentPartPr/>
                <p14:nvPr/>
              </p14:nvContentPartPr>
              <p14:xfrm>
                <a:off x="1984500" y="4790438"/>
                <a:ext cx="157320" cy="12240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5088A9FE-9624-9464-F8A2-FBF96371DC68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978380" y="4784318"/>
                  <a:ext cx="1695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5E1E5BAC-727B-F866-C94F-ED085AC57EDE}"/>
                    </a:ext>
                  </a:extLst>
                </p14:cNvPr>
                <p14:cNvContentPartPr/>
                <p14:nvPr/>
              </p14:nvContentPartPr>
              <p14:xfrm>
                <a:off x="2008620" y="4755518"/>
                <a:ext cx="107640" cy="16236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5E1E5BAC-727B-F866-C94F-ED085AC57EDE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002500" y="4749398"/>
                  <a:ext cx="1198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D06A68D9-6081-9D4E-DEA4-91EAF1582166}"/>
                    </a:ext>
                  </a:extLst>
                </p14:cNvPr>
                <p14:cNvContentPartPr/>
                <p14:nvPr/>
              </p14:nvContentPartPr>
              <p14:xfrm>
                <a:off x="2169180" y="4720598"/>
                <a:ext cx="70560" cy="2772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D06A68D9-6081-9D4E-DEA4-91EAF1582166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163060" y="4714478"/>
                  <a:ext cx="82800" cy="28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2D68269F-A358-F18F-156F-FEA231FF5803}"/>
              </a:ext>
            </a:extLst>
          </p:cNvPr>
          <p:cNvGrpSpPr/>
          <p:nvPr/>
        </p:nvGrpSpPr>
        <p:grpSpPr>
          <a:xfrm>
            <a:off x="2459700" y="4188518"/>
            <a:ext cx="297360" cy="188280"/>
            <a:chOff x="2459700" y="4188518"/>
            <a:chExt cx="297360" cy="18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F71435E5-90EE-C2D7-A1BF-B92EE26F6F8A}"/>
                    </a:ext>
                  </a:extLst>
                </p14:cNvPr>
                <p14:cNvContentPartPr/>
                <p14:nvPr/>
              </p14:nvContentPartPr>
              <p14:xfrm>
                <a:off x="2459700" y="4259078"/>
                <a:ext cx="267120" cy="36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F71435E5-90EE-C2D7-A1BF-B92EE26F6F8A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453580" y="4252958"/>
                  <a:ext cx="2793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8B520476-2CEF-BE56-92C6-5D82C2770942}"/>
                    </a:ext>
                  </a:extLst>
                </p14:cNvPr>
                <p14:cNvContentPartPr/>
                <p14:nvPr/>
              </p14:nvContentPartPr>
              <p14:xfrm>
                <a:off x="2656980" y="4188518"/>
                <a:ext cx="100080" cy="18828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8B520476-2CEF-BE56-92C6-5D82C2770942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2650860" y="4182398"/>
                  <a:ext cx="112320" cy="20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469FCDCC-DA89-2EA7-04AA-606F66CF0DCD}"/>
              </a:ext>
            </a:extLst>
          </p:cNvPr>
          <p:cNvGrpSpPr/>
          <p:nvPr/>
        </p:nvGrpSpPr>
        <p:grpSpPr>
          <a:xfrm>
            <a:off x="2978460" y="4042358"/>
            <a:ext cx="1967760" cy="504000"/>
            <a:chOff x="2978460" y="4042358"/>
            <a:chExt cx="1967760" cy="50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F038FEFA-C5E0-8E8F-9A31-E315E6C3DBE0}"/>
                    </a:ext>
                  </a:extLst>
                </p14:cNvPr>
                <p14:cNvContentPartPr/>
                <p14:nvPr/>
              </p14:nvContentPartPr>
              <p14:xfrm>
                <a:off x="2978460" y="4201838"/>
                <a:ext cx="127800" cy="1756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F038FEFA-C5E0-8E8F-9A31-E315E6C3DBE0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2972340" y="4195718"/>
                  <a:ext cx="1400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77BE2264-0195-341C-AF3C-5C6750C754A5}"/>
                    </a:ext>
                  </a:extLst>
                </p14:cNvPr>
                <p14:cNvContentPartPr/>
                <p14:nvPr/>
              </p14:nvContentPartPr>
              <p14:xfrm>
                <a:off x="2991420" y="4097078"/>
                <a:ext cx="11520" cy="702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77BE2264-0195-341C-AF3C-5C6750C754A5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2985300" y="4090958"/>
                  <a:ext cx="237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9FFBEFCE-8F68-3A65-89C7-F46DDA005CEB}"/>
                    </a:ext>
                  </a:extLst>
                </p14:cNvPr>
                <p14:cNvContentPartPr/>
                <p14:nvPr/>
              </p14:nvContentPartPr>
              <p14:xfrm>
                <a:off x="3072420" y="4084478"/>
                <a:ext cx="360" cy="12492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9FFBEFCE-8F68-3A65-89C7-F46DDA005CEB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066300" y="4078358"/>
                  <a:ext cx="126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4D0D6798-25E8-2730-C7A6-4531AF66E17C}"/>
                    </a:ext>
                  </a:extLst>
                </p14:cNvPr>
                <p14:cNvContentPartPr/>
                <p14:nvPr/>
              </p14:nvContentPartPr>
              <p14:xfrm>
                <a:off x="3142620" y="4104638"/>
                <a:ext cx="83520" cy="25956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4D0D6798-25E8-2730-C7A6-4531AF66E17C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136500" y="4098518"/>
                  <a:ext cx="957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7D7E86D1-BD44-E065-CE18-192881777A8B}"/>
                    </a:ext>
                  </a:extLst>
                </p14:cNvPr>
                <p14:cNvContentPartPr/>
                <p14:nvPr/>
              </p14:nvContentPartPr>
              <p14:xfrm>
                <a:off x="3240540" y="4243958"/>
                <a:ext cx="238680" cy="11628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7D7E86D1-BD44-E065-CE18-192881777A8B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3234420" y="4237838"/>
                  <a:ext cx="2509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A70EC5B1-77E5-86C7-2137-005A4C701EF8}"/>
                    </a:ext>
                  </a:extLst>
                </p14:cNvPr>
                <p14:cNvContentPartPr/>
                <p14:nvPr/>
              </p14:nvContentPartPr>
              <p14:xfrm>
                <a:off x="3510540" y="4154318"/>
                <a:ext cx="31680" cy="2023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A70EC5B1-77E5-86C7-2137-005A4C701EF8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3504420" y="4148198"/>
                  <a:ext cx="439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5590AAAC-1D4A-77B4-8AB8-B5CCD04A049B}"/>
                    </a:ext>
                  </a:extLst>
                </p14:cNvPr>
                <p14:cNvContentPartPr/>
                <p14:nvPr/>
              </p14:nvContentPartPr>
              <p14:xfrm>
                <a:off x="3563820" y="4276718"/>
                <a:ext cx="94680" cy="601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5590AAAC-1D4A-77B4-8AB8-B5CCD04A049B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3557700" y="4270598"/>
                  <a:ext cx="1069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B9E9FBCC-173B-4081-84CB-E243E027A1AE}"/>
                    </a:ext>
                  </a:extLst>
                </p14:cNvPr>
                <p14:cNvContentPartPr/>
                <p14:nvPr/>
              </p14:nvContentPartPr>
              <p14:xfrm>
                <a:off x="3705300" y="4042358"/>
                <a:ext cx="237600" cy="5040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B9E9FBCC-173B-4081-84CB-E243E027A1AE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3699180" y="4036238"/>
                  <a:ext cx="24984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2EA520DF-B340-4E3C-8A8E-4BC101537617}"/>
                    </a:ext>
                  </a:extLst>
                </p14:cNvPr>
                <p14:cNvContentPartPr/>
                <p14:nvPr/>
              </p14:nvContentPartPr>
              <p14:xfrm>
                <a:off x="3850380" y="4246478"/>
                <a:ext cx="150120" cy="4032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2EA520DF-B340-4E3C-8A8E-4BC101537617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3844260" y="4240358"/>
                  <a:ext cx="1623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55A61F3A-32BD-A036-0E44-216425AA799B}"/>
                    </a:ext>
                  </a:extLst>
                </p14:cNvPr>
                <p14:cNvContentPartPr/>
                <p14:nvPr/>
              </p14:nvContentPartPr>
              <p14:xfrm>
                <a:off x="4071780" y="4199318"/>
                <a:ext cx="98640" cy="104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55A61F3A-32BD-A036-0E44-216425AA799B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4065660" y="4193198"/>
                  <a:ext cx="1108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553FFBC8-A764-C888-0F18-E95ACFF0D619}"/>
                    </a:ext>
                  </a:extLst>
                </p14:cNvPr>
                <p14:cNvContentPartPr/>
                <p14:nvPr/>
              </p14:nvContentPartPr>
              <p14:xfrm>
                <a:off x="4066380" y="4281398"/>
                <a:ext cx="116640" cy="79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553FFBC8-A764-C888-0F18-E95ACFF0D619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4060260" y="4275278"/>
                  <a:ext cx="1288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877E3F71-6F34-E56D-F582-D1C2B2F9579F}"/>
                    </a:ext>
                  </a:extLst>
                </p14:cNvPr>
                <p14:cNvContentPartPr/>
                <p14:nvPr/>
              </p14:nvContentPartPr>
              <p14:xfrm>
                <a:off x="4147740" y="4126958"/>
                <a:ext cx="132840" cy="23976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877E3F71-6F34-E56D-F582-D1C2B2F9579F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141620" y="4120838"/>
                  <a:ext cx="1450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35C8E006-54C6-D041-17CE-F1A3D65FBCFD}"/>
                    </a:ext>
                  </a:extLst>
                </p14:cNvPr>
                <p14:cNvContentPartPr/>
                <p14:nvPr/>
              </p14:nvContentPartPr>
              <p14:xfrm>
                <a:off x="4402980" y="4093838"/>
                <a:ext cx="77760" cy="2278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35C8E006-54C6-D041-17CE-F1A3D65FBCFD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396860" y="4087718"/>
                  <a:ext cx="900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AA0F4EA0-5740-881C-A055-043B23DD4474}"/>
                    </a:ext>
                  </a:extLst>
                </p14:cNvPr>
                <p14:cNvContentPartPr/>
                <p14:nvPr/>
              </p14:nvContentPartPr>
              <p14:xfrm>
                <a:off x="4531860" y="4196798"/>
                <a:ext cx="20520" cy="29700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AA0F4EA0-5740-881C-A055-043B23DD4474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4525740" y="4190678"/>
                  <a:ext cx="3276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E80795C0-5C13-516B-ECB5-B7345709C740}"/>
                    </a:ext>
                  </a:extLst>
                </p14:cNvPr>
                <p14:cNvContentPartPr/>
                <p14:nvPr/>
              </p14:nvContentPartPr>
              <p14:xfrm>
                <a:off x="4505940" y="4191758"/>
                <a:ext cx="110160" cy="1864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E80795C0-5C13-516B-ECB5-B7345709C740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4499820" y="4185638"/>
                  <a:ext cx="1224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FA858E04-5CE4-7954-0AA9-FFDDB6BF4D79}"/>
                    </a:ext>
                  </a:extLst>
                </p14:cNvPr>
                <p14:cNvContentPartPr/>
                <p14:nvPr/>
              </p14:nvContentPartPr>
              <p14:xfrm>
                <a:off x="4639140" y="4144238"/>
                <a:ext cx="11520" cy="20448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FA858E04-5CE4-7954-0AA9-FFDDB6BF4D79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4633020" y="4138118"/>
                  <a:ext cx="237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1FFB5C71-A0ED-04CD-F73C-DEE9485188E1}"/>
                    </a:ext>
                  </a:extLst>
                </p14:cNvPr>
                <p14:cNvContentPartPr/>
                <p14:nvPr/>
              </p14:nvContentPartPr>
              <p14:xfrm>
                <a:off x="4675860" y="4174478"/>
                <a:ext cx="124200" cy="79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1FFB5C71-A0ED-04CD-F73C-DEE9485188E1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4669740" y="4168358"/>
                  <a:ext cx="1364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E4075216-4DDF-9C64-E68F-9848BC28C1E3}"/>
                    </a:ext>
                  </a:extLst>
                </p14:cNvPr>
                <p14:cNvContentPartPr/>
                <p14:nvPr/>
              </p14:nvContentPartPr>
              <p14:xfrm>
                <a:off x="4711140" y="4234238"/>
                <a:ext cx="7920" cy="8280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E4075216-4DDF-9C64-E68F-9848BC28C1E3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4705020" y="4228118"/>
                  <a:ext cx="201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23EC0078-953A-E30A-08C1-35953B4ACDD6}"/>
                    </a:ext>
                  </a:extLst>
                </p14:cNvPr>
                <p14:cNvContentPartPr/>
                <p14:nvPr/>
              </p14:nvContentPartPr>
              <p14:xfrm>
                <a:off x="4711140" y="4199318"/>
                <a:ext cx="177840" cy="4284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23EC0078-953A-E30A-08C1-35953B4ACDD6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4705020" y="4193198"/>
                  <a:ext cx="1900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3A1B4397-6E48-DED1-9313-8EBC0EE968F4}"/>
                    </a:ext>
                  </a:extLst>
                </p14:cNvPr>
                <p14:cNvContentPartPr/>
                <p14:nvPr/>
              </p14:nvContentPartPr>
              <p14:xfrm>
                <a:off x="4848660" y="4159358"/>
                <a:ext cx="97560" cy="16812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3A1B4397-6E48-DED1-9313-8EBC0EE968F4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4842540" y="4153238"/>
                  <a:ext cx="109800" cy="18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7EF88C02-6182-F42E-D366-470C9FC2DA73}"/>
              </a:ext>
            </a:extLst>
          </p:cNvPr>
          <p:cNvGrpSpPr/>
          <p:nvPr/>
        </p:nvGrpSpPr>
        <p:grpSpPr>
          <a:xfrm>
            <a:off x="5260516" y="4020398"/>
            <a:ext cx="1357920" cy="398160"/>
            <a:chOff x="5260516" y="4020398"/>
            <a:chExt cx="1357920" cy="39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C0DB9BA7-4673-6FD9-E5A6-B5214EFE9DE2}"/>
                    </a:ext>
                  </a:extLst>
                </p14:cNvPr>
                <p14:cNvContentPartPr/>
                <p14:nvPr/>
              </p14:nvContentPartPr>
              <p14:xfrm>
                <a:off x="5346916" y="4075478"/>
                <a:ext cx="106560" cy="23940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C0DB9BA7-4673-6FD9-E5A6-B5214EFE9DE2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5340796" y="4069358"/>
                  <a:ext cx="1188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939724BA-3388-396D-011B-E7818F345F7C}"/>
                    </a:ext>
                  </a:extLst>
                </p14:cNvPr>
                <p14:cNvContentPartPr/>
                <p14:nvPr/>
              </p14:nvContentPartPr>
              <p14:xfrm>
                <a:off x="5260516" y="4025798"/>
                <a:ext cx="15480" cy="35064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939724BA-3388-396D-011B-E7818F345F7C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5254396" y="4019678"/>
                  <a:ext cx="277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F5326A80-5FA4-0FCD-1828-D93E80564DCF}"/>
                    </a:ext>
                  </a:extLst>
                </p14:cNvPr>
                <p14:cNvContentPartPr/>
                <p14:nvPr/>
              </p14:nvContentPartPr>
              <p14:xfrm>
                <a:off x="5267356" y="4039118"/>
                <a:ext cx="937800" cy="26208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F5326A80-5FA4-0FCD-1828-D93E80564DCF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5261236" y="4032998"/>
                  <a:ext cx="9500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9D7E937C-0DC9-E7D8-9E8F-BC3FAC976473}"/>
                    </a:ext>
                  </a:extLst>
                </p14:cNvPr>
                <p14:cNvContentPartPr/>
                <p14:nvPr/>
              </p14:nvContentPartPr>
              <p14:xfrm>
                <a:off x="5293996" y="4338278"/>
                <a:ext cx="844920" cy="8028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9D7E937C-0DC9-E7D8-9E8F-BC3FAC976473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5287876" y="4332158"/>
                  <a:ext cx="8571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A948EBB9-0F10-1436-8991-FCDC82B8CBDD}"/>
                    </a:ext>
                  </a:extLst>
                </p14:cNvPr>
                <p14:cNvContentPartPr/>
                <p14:nvPr/>
              </p14:nvContentPartPr>
              <p14:xfrm>
                <a:off x="5731396" y="4098878"/>
                <a:ext cx="30960" cy="24228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A948EBB9-0F10-1436-8991-FCDC82B8CBDD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5725276" y="4092758"/>
                  <a:ext cx="432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1A1C97C4-0EF7-B521-36C7-1D2A8540F380}"/>
                    </a:ext>
                  </a:extLst>
                </p14:cNvPr>
                <p14:cNvContentPartPr/>
                <p14:nvPr/>
              </p14:nvContentPartPr>
              <p14:xfrm>
                <a:off x="5811316" y="4146398"/>
                <a:ext cx="168480" cy="9936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1A1C97C4-0EF7-B521-36C7-1D2A8540F380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5805196" y="4140278"/>
                  <a:ext cx="1807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87828FE9-ADA3-0A02-B12B-663F82E138C8}"/>
                    </a:ext>
                  </a:extLst>
                </p14:cNvPr>
                <p14:cNvContentPartPr/>
                <p14:nvPr/>
              </p14:nvContentPartPr>
              <p14:xfrm>
                <a:off x="5912836" y="4138838"/>
                <a:ext cx="22680" cy="15264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87828FE9-ADA3-0A02-B12B-663F82E138C8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5906716" y="4132718"/>
                  <a:ext cx="349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D17018E2-DFE4-65D9-3D99-8CC3FD0DD5C1}"/>
                    </a:ext>
                  </a:extLst>
                </p14:cNvPr>
                <p14:cNvContentPartPr/>
                <p14:nvPr/>
              </p14:nvContentPartPr>
              <p14:xfrm>
                <a:off x="6154756" y="4020398"/>
                <a:ext cx="463680" cy="29664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D17018E2-DFE4-65D9-3D99-8CC3FD0DD5C1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6148636" y="4014278"/>
                  <a:ext cx="4759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C898D732-EF65-1A02-100B-3992BE98ED0E}"/>
                    </a:ext>
                  </a:extLst>
                </p14:cNvPr>
                <p14:cNvContentPartPr/>
                <p14:nvPr/>
              </p14:nvContentPartPr>
              <p14:xfrm>
                <a:off x="6398836" y="4081238"/>
                <a:ext cx="66960" cy="1296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C898D732-EF65-1A02-100B-3992BE98ED0E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6392716" y="4075118"/>
                  <a:ext cx="792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5E34F2B1-C3A5-C373-4190-73281815F196}"/>
                    </a:ext>
                  </a:extLst>
                </p14:cNvPr>
                <p14:cNvContentPartPr/>
                <p14:nvPr/>
              </p14:nvContentPartPr>
              <p14:xfrm>
                <a:off x="6331876" y="4081238"/>
                <a:ext cx="146520" cy="20268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5E34F2B1-C3A5-C373-4190-73281815F196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6325756" y="4075118"/>
                  <a:ext cx="158760" cy="21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E2E186DA-7B14-6E9C-EBAB-6350828F41F8}"/>
              </a:ext>
            </a:extLst>
          </p:cNvPr>
          <p:cNvGrpSpPr/>
          <p:nvPr/>
        </p:nvGrpSpPr>
        <p:grpSpPr>
          <a:xfrm>
            <a:off x="6805996" y="3936878"/>
            <a:ext cx="970920" cy="404280"/>
            <a:chOff x="6805996" y="3936878"/>
            <a:chExt cx="970920" cy="40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1AF9B8FF-90D5-C879-56BD-92D68C4E1ECA}"/>
                    </a:ext>
                  </a:extLst>
                </p14:cNvPr>
                <p14:cNvContentPartPr/>
                <p14:nvPr/>
              </p14:nvContentPartPr>
              <p14:xfrm>
                <a:off x="6805996" y="4126238"/>
                <a:ext cx="112320" cy="11268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1AF9B8FF-90D5-C879-56BD-92D68C4E1ECA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6799876" y="4120118"/>
                  <a:ext cx="1245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29AAAFD0-5CAB-ED67-2BEB-D7E8A1F0050B}"/>
                    </a:ext>
                  </a:extLst>
                </p14:cNvPr>
                <p14:cNvContentPartPr/>
                <p14:nvPr/>
              </p14:nvContentPartPr>
              <p14:xfrm>
                <a:off x="6836596" y="4031558"/>
                <a:ext cx="5760" cy="8028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29AAAFD0-5CAB-ED67-2BEB-D7E8A1F0050B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6830476" y="4025438"/>
                  <a:ext cx="18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B56AC20B-4CBB-AD15-587C-C291B80438EA}"/>
                    </a:ext>
                  </a:extLst>
                </p14:cNvPr>
                <p14:cNvContentPartPr/>
                <p14:nvPr/>
              </p14:nvContentPartPr>
              <p14:xfrm>
                <a:off x="6893836" y="4044158"/>
                <a:ext cx="3960" cy="5760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B56AC20B-4CBB-AD15-587C-C291B80438EA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6887716" y="4038038"/>
                  <a:ext cx="162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6E2920CB-B692-F63B-E5DB-C7918199139A}"/>
                    </a:ext>
                  </a:extLst>
                </p14:cNvPr>
                <p14:cNvContentPartPr/>
                <p14:nvPr/>
              </p14:nvContentPartPr>
              <p14:xfrm>
                <a:off x="6969436" y="3974318"/>
                <a:ext cx="351360" cy="25236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6E2920CB-B692-F63B-E5DB-C7918199139A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6963316" y="3968198"/>
                  <a:ext cx="3636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05746A8A-7282-542D-4E6D-A73665611845}"/>
                    </a:ext>
                  </a:extLst>
                </p14:cNvPr>
                <p14:cNvContentPartPr/>
                <p14:nvPr/>
              </p14:nvContentPartPr>
              <p14:xfrm>
                <a:off x="7327636" y="3999158"/>
                <a:ext cx="29880" cy="20484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05746A8A-7282-542D-4E6D-A73665611845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7321516" y="3993038"/>
                  <a:ext cx="421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EC18448C-02D4-C076-6943-3F210E74B5A0}"/>
                    </a:ext>
                  </a:extLst>
                </p14:cNvPr>
                <p14:cNvContentPartPr/>
                <p14:nvPr/>
              </p14:nvContentPartPr>
              <p14:xfrm>
                <a:off x="7399276" y="4093838"/>
                <a:ext cx="82080" cy="7848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EC18448C-02D4-C076-6943-3F210E74B5A0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7393156" y="4087718"/>
                  <a:ext cx="943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58187DBD-2983-6B3B-A92D-CD5F05646C0A}"/>
                    </a:ext>
                  </a:extLst>
                </p14:cNvPr>
                <p14:cNvContentPartPr/>
                <p14:nvPr/>
              </p14:nvContentPartPr>
              <p14:xfrm>
                <a:off x="7459036" y="4093838"/>
                <a:ext cx="360" cy="36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58187DBD-2983-6B3B-A92D-CD5F05646C0A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452916" y="408771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AF243BAD-5AB0-9E92-7814-735DBB675E88}"/>
                    </a:ext>
                  </a:extLst>
                </p14:cNvPr>
                <p14:cNvContentPartPr/>
                <p14:nvPr/>
              </p14:nvContentPartPr>
              <p14:xfrm>
                <a:off x="7459036" y="4086638"/>
                <a:ext cx="155520" cy="9252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AF243BAD-5AB0-9E92-7814-735DBB675E88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7452916" y="4080518"/>
                  <a:ext cx="1677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3D6035A0-B0E0-B61A-03FC-F90F32264BDC}"/>
                    </a:ext>
                  </a:extLst>
                </p14:cNvPr>
                <p14:cNvContentPartPr/>
                <p14:nvPr/>
              </p14:nvContentPartPr>
              <p14:xfrm>
                <a:off x="7686196" y="3936878"/>
                <a:ext cx="15120" cy="40428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3D6035A0-B0E0-B61A-03FC-F90F32264BDC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7680076" y="3930758"/>
                  <a:ext cx="2736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5776C669-1B4F-1AD8-58C2-A2ED3CA96BB2}"/>
                    </a:ext>
                  </a:extLst>
                </p14:cNvPr>
                <p14:cNvContentPartPr/>
                <p14:nvPr/>
              </p14:nvContentPartPr>
              <p14:xfrm>
                <a:off x="7650916" y="4138838"/>
                <a:ext cx="126000" cy="1764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5776C669-1B4F-1AD8-58C2-A2ED3CA96BB2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7644796" y="4132718"/>
                  <a:ext cx="138240" cy="2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7BD8E565-68F2-6AD8-D8A2-7E027E7C164D}"/>
              </a:ext>
            </a:extLst>
          </p:cNvPr>
          <p:cNvGrpSpPr/>
          <p:nvPr/>
        </p:nvGrpSpPr>
        <p:grpSpPr>
          <a:xfrm>
            <a:off x="5401636" y="3617558"/>
            <a:ext cx="776880" cy="764640"/>
            <a:chOff x="5401636" y="3617558"/>
            <a:chExt cx="776880" cy="76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CD0FAFCE-CC8E-955B-17A2-0C54B1101E23}"/>
                    </a:ext>
                  </a:extLst>
                </p14:cNvPr>
                <p14:cNvContentPartPr/>
                <p14:nvPr/>
              </p14:nvContentPartPr>
              <p14:xfrm>
                <a:off x="5741476" y="3922838"/>
                <a:ext cx="437040" cy="45936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CD0FAFCE-CC8E-955B-17A2-0C54B1101E23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5735356" y="3916718"/>
                  <a:ext cx="44928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025CFE6F-AB49-AA8D-F65B-92B9B348282C}"/>
                    </a:ext>
                  </a:extLst>
                </p14:cNvPr>
                <p14:cNvContentPartPr/>
                <p14:nvPr/>
              </p14:nvContentPartPr>
              <p14:xfrm>
                <a:off x="5401636" y="3617558"/>
                <a:ext cx="417600" cy="47412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025CFE6F-AB49-AA8D-F65B-92B9B348282C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5395516" y="3611438"/>
                  <a:ext cx="429840" cy="48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0027E8AA-99AA-EF2D-436E-129354FA7F78}"/>
              </a:ext>
            </a:extLst>
          </p:cNvPr>
          <p:cNvGrpSpPr/>
          <p:nvPr/>
        </p:nvGrpSpPr>
        <p:grpSpPr>
          <a:xfrm>
            <a:off x="5648268" y="4470758"/>
            <a:ext cx="997920" cy="785880"/>
            <a:chOff x="5502796" y="4632398"/>
            <a:chExt cx="997920" cy="78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4CB2E2F8-0AA6-8818-616C-FEB965084D4F}"/>
                    </a:ext>
                  </a:extLst>
                </p14:cNvPr>
                <p14:cNvContentPartPr/>
                <p14:nvPr/>
              </p14:nvContentPartPr>
              <p14:xfrm>
                <a:off x="5826076" y="4714838"/>
                <a:ext cx="20880" cy="16020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4CB2E2F8-0AA6-8818-616C-FEB965084D4F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5819956" y="4708718"/>
                  <a:ext cx="331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A497E4B5-D6E3-0DDA-D34F-38433B5A69CA}"/>
                    </a:ext>
                  </a:extLst>
                </p14:cNvPr>
                <p14:cNvContentPartPr/>
                <p14:nvPr/>
              </p14:nvContentPartPr>
              <p14:xfrm>
                <a:off x="5824276" y="4632398"/>
                <a:ext cx="334800" cy="18252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A497E4B5-D6E3-0DDA-D34F-38433B5A69CA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5818156" y="4626278"/>
                  <a:ext cx="3470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DD63F66E-701A-E210-3FAD-06BC2EF9E6B7}"/>
                    </a:ext>
                  </a:extLst>
                </p14:cNvPr>
                <p14:cNvContentPartPr/>
                <p14:nvPr/>
              </p14:nvContentPartPr>
              <p14:xfrm>
                <a:off x="5823556" y="4841918"/>
                <a:ext cx="291600" cy="3564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DD63F66E-701A-E210-3FAD-06BC2EF9E6B7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5817436" y="4835798"/>
                  <a:ext cx="3038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F9DFC05C-857D-6A69-68A7-2B8840E71050}"/>
                    </a:ext>
                  </a:extLst>
                </p14:cNvPr>
                <p14:cNvContentPartPr/>
                <p14:nvPr/>
              </p14:nvContentPartPr>
              <p14:xfrm>
                <a:off x="5883316" y="4677398"/>
                <a:ext cx="146160" cy="10800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F9DFC05C-857D-6A69-68A7-2B8840E71050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5877196" y="4671278"/>
                  <a:ext cx="1584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5FC81C18-7F0A-2BCD-5731-D5704551DF58}"/>
                    </a:ext>
                  </a:extLst>
                </p14:cNvPr>
                <p14:cNvContentPartPr/>
                <p14:nvPr/>
              </p14:nvContentPartPr>
              <p14:xfrm>
                <a:off x="5962876" y="4694678"/>
                <a:ext cx="5760" cy="20484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5FC81C18-7F0A-2BCD-5731-D5704551DF58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5956756" y="4688558"/>
                  <a:ext cx="180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AA45AE9A-96AE-F0A6-D40D-A3F8C87416DE}"/>
                    </a:ext>
                  </a:extLst>
                </p14:cNvPr>
                <p14:cNvContentPartPr/>
                <p14:nvPr/>
              </p14:nvContentPartPr>
              <p14:xfrm>
                <a:off x="5816716" y="4909238"/>
                <a:ext cx="137160" cy="20988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AA45AE9A-96AE-F0A6-D40D-A3F8C87416DE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5810596" y="4903118"/>
                  <a:ext cx="1494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F9134D2C-4BEF-44C8-C850-7D13E7341788}"/>
                    </a:ext>
                  </a:extLst>
                </p14:cNvPr>
                <p14:cNvContentPartPr/>
                <p14:nvPr/>
              </p14:nvContentPartPr>
              <p14:xfrm>
                <a:off x="5598916" y="5148278"/>
                <a:ext cx="113040" cy="16812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F9134D2C-4BEF-44C8-C850-7D13E7341788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5592796" y="5142158"/>
                  <a:ext cx="1252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681D3CD7-E79C-E8D9-42F3-21FE30C7A234}"/>
                    </a:ext>
                  </a:extLst>
                </p14:cNvPr>
                <p14:cNvContentPartPr/>
                <p14:nvPr/>
              </p14:nvContentPartPr>
              <p14:xfrm>
                <a:off x="5502796" y="5058998"/>
                <a:ext cx="29880" cy="31716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681D3CD7-E79C-E8D9-42F3-21FE30C7A234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5496676" y="5052878"/>
                  <a:ext cx="4212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BB0C20F3-D3E6-1A4F-A33E-7BF86424B550}"/>
                    </a:ext>
                  </a:extLst>
                </p14:cNvPr>
                <p14:cNvContentPartPr/>
                <p14:nvPr/>
              </p14:nvContentPartPr>
              <p14:xfrm>
                <a:off x="5513956" y="5108678"/>
                <a:ext cx="277560" cy="30960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BB0C20F3-D3E6-1A4F-A33E-7BF86424B550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5507836" y="5102558"/>
                  <a:ext cx="2898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0E27AEAD-729C-6E20-8A56-8A46308B2BA2}"/>
                    </a:ext>
                  </a:extLst>
                </p14:cNvPr>
                <p14:cNvContentPartPr/>
                <p14:nvPr/>
              </p14:nvContentPartPr>
              <p14:xfrm>
                <a:off x="6049636" y="4914278"/>
                <a:ext cx="145080" cy="22212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0E27AEAD-729C-6E20-8A56-8A46308B2BA2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6043516" y="4908158"/>
                  <a:ext cx="1573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09B03B06-8158-4FDD-F482-5FA29A3DFD5F}"/>
                    </a:ext>
                  </a:extLst>
                </p14:cNvPr>
                <p14:cNvContentPartPr/>
                <p14:nvPr/>
              </p14:nvContentPartPr>
              <p14:xfrm>
                <a:off x="6267436" y="5148638"/>
                <a:ext cx="92520" cy="36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09B03B06-8158-4FDD-F482-5FA29A3DFD5F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6261316" y="5142518"/>
                  <a:ext cx="1047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CFC792E6-49E6-2D81-E8E6-453CBE171AF7}"/>
                    </a:ext>
                  </a:extLst>
                </p14:cNvPr>
                <p14:cNvContentPartPr/>
                <p14:nvPr/>
              </p14:nvContentPartPr>
              <p14:xfrm>
                <a:off x="6260236" y="5153678"/>
                <a:ext cx="135720" cy="17748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CFC792E6-49E6-2D81-E8E6-453CBE171AF7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6254116" y="5147558"/>
                  <a:ext cx="1479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83E23DD8-72B3-A7A3-D8D6-4F9DF1484405}"/>
                    </a:ext>
                  </a:extLst>
                </p14:cNvPr>
                <p14:cNvContentPartPr/>
                <p14:nvPr/>
              </p14:nvContentPartPr>
              <p14:xfrm>
                <a:off x="6214876" y="5106158"/>
                <a:ext cx="16200" cy="26316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83E23DD8-72B3-A7A3-D8D6-4F9DF1484405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6208756" y="5100038"/>
                  <a:ext cx="284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87168E34-2725-8C87-BDCA-35DA2243052A}"/>
                    </a:ext>
                  </a:extLst>
                </p14:cNvPr>
                <p14:cNvContentPartPr/>
                <p14:nvPr/>
              </p14:nvContentPartPr>
              <p14:xfrm>
                <a:off x="6167716" y="5071238"/>
                <a:ext cx="333000" cy="30708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87168E34-2725-8C87-BDCA-35DA2243052A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6161596" y="5065118"/>
                  <a:ext cx="345240" cy="31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CF3BC41E-2008-44ED-ED57-8BF13A372E1F}"/>
              </a:ext>
            </a:extLst>
          </p:cNvPr>
          <p:cNvGrpSpPr/>
          <p:nvPr/>
        </p:nvGrpSpPr>
        <p:grpSpPr>
          <a:xfrm>
            <a:off x="2398500" y="4796558"/>
            <a:ext cx="226800" cy="207360"/>
            <a:chOff x="2398500" y="4796558"/>
            <a:chExt cx="226800" cy="20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BB5C4B7E-2FC5-DF95-2AFC-FB1B2E801F54}"/>
                    </a:ext>
                  </a:extLst>
                </p14:cNvPr>
                <p14:cNvContentPartPr/>
                <p14:nvPr/>
              </p14:nvContentPartPr>
              <p14:xfrm>
                <a:off x="2398500" y="4856318"/>
                <a:ext cx="196200" cy="3528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BB5C4B7E-2FC5-DF95-2AFC-FB1B2E801F54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2392380" y="4850198"/>
                  <a:ext cx="2084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1ABBC7E0-D1ED-D78D-1BE6-DE4FFD801FF5}"/>
                    </a:ext>
                  </a:extLst>
                </p14:cNvPr>
                <p14:cNvContentPartPr/>
                <p14:nvPr/>
              </p14:nvContentPartPr>
              <p14:xfrm>
                <a:off x="2520900" y="4796558"/>
                <a:ext cx="104400" cy="20736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1ABBC7E0-D1ED-D78D-1BE6-DE4FFD801FF5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2514780" y="4790438"/>
                  <a:ext cx="116640" cy="21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0C34E774-3D2A-97BD-F3B3-F6EE387AD036}"/>
              </a:ext>
            </a:extLst>
          </p:cNvPr>
          <p:cNvGrpSpPr/>
          <p:nvPr/>
        </p:nvGrpSpPr>
        <p:grpSpPr>
          <a:xfrm>
            <a:off x="2823660" y="4704398"/>
            <a:ext cx="1135440" cy="496800"/>
            <a:chOff x="2823660" y="4704398"/>
            <a:chExt cx="1135440" cy="49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14F40CD2-A405-80EE-46D3-AE288B78094A}"/>
                    </a:ext>
                  </a:extLst>
                </p14:cNvPr>
                <p14:cNvContentPartPr/>
                <p14:nvPr/>
              </p14:nvContentPartPr>
              <p14:xfrm>
                <a:off x="2823660" y="4826438"/>
                <a:ext cx="128160" cy="18504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14F40CD2-A405-80EE-46D3-AE288B78094A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2817540" y="4820318"/>
                  <a:ext cx="1404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7D6CF12D-F110-9510-2864-A3A39E3F6A60}"/>
                    </a:ext>
                  </a:extLst>
                </p14:cNvPr>
                <p14:cNvContentPartPr/>
                <p14:nvPr/>
              </p14:nvContentPartPr>
              <p14:xfrm>
                <a:off x="2978820" y="4868918"/>
                <a:ext cx="137160" cy="12492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7D6CF12D-F110-9510-2864-A3A39E3F6A60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2972700" y="4862798"/>
                  <a:ext cx="1494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94F16BF9-7CD5-F1C3-37E8-6E7A6F971779}"/>
                    </a:ext>
                  </a:extLst>
                </p14:cNvPr>
                <p14:cNvContentPartPr/>
                <p14:nvPr/>
              </p14:nvContentPartPr>
              <p14:xfrm>
                <a:off x="3113820" y="4863878"/>
                <a:ext cx="151920" cy="1296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94F16BF9-7CD5-F1C3-37E8-6E7A6F971779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3107700" y="4857758"/>
                  <a:ext cx="1641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9D95E14F-32B3-3B56-5742-72B96AB1C983}"/>
                    </a:ext>
                  </a:extLst>
                </p14:cNvPr>
                <p14:cNvContentPartPr/>
                <p14:nvPr/>
              </p14:nvContentPartPr>
              <p14:xfrm>
                <a:off x="3174660" y="4881158"/>
                <a:ext cx="13320" cy="11016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9D95E14F-32B3-3B56-5742-72B96AB1C983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3168540" y="4875038"/>
                  <a:ext cx="255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7357FDE8-2D2C-A9D7-9F0D-DC196549348A}"/>
                    </a:ext>
                  </a:extLst>
                </p14:cNvPr>
                <p14:cNvContentPartPr/>
                <p14:nvPr/>
              </p14:nvContentPartPr>
              <p14:xfrm>
                <a:off x="3226500" y="4846238"/>
                <a:ext cx="275760" cy="13284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7357FDE8-2D2C-A9D7-9F0D-DC196549348A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3220380" y="4840118"/>
                  <a:ext cx="2880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18814764-C2F8-24AA-8F62-8D32FFFBF087}"/>
                    </a:ext>
                  </a:extLst>
                </p14:cNvPr>
                <p14:cNvContentPartPr/>
                <p14:nvPr/>
              </p14:nvContentPartPr>
              <p14:xfrm>
                <a:off x="3488580" y="4774238"/>
                <a:ext cx="20880" cy="19656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18814764-C2F8-24AA-8F62-8D32FFFBF087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3482460" y="4768118"/>
                  <a:ext cx="331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386846C5-4E9B-4679-E849-53C2C2C5317C}"/>
                    </a:ext>
                  </a:extLst>
                </p14:cNvPr>
                <p14:cNvContentPartPr/>
                <p14:nvPr/>
              </p14:nvContentPartPr>
              <p14:xfrm>
                <a:off x="3543660" y="4881158"/>
                <a:ext cx="115200" cy="7596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386846C5-4E9B-4679-E849-53C2C2C5317C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3537540" y="4875038"/>
                  <a:ext cx="1274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769238AD-5583-882F-64B2-8582892F6AA9}"/>
                    </a:ext>
                  </a:extLst>
                </p14:cNvPr>
                <p14:cNvContentPartPr/>
                <p14:nvPr/>
              </p14:nvContentPartPr>
              <p14:xfrm>
                <a:off x="3711780" y="4841558"/>
                <a:ext cx="87480" cy="11520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769238AD-5583-882F-64B2-8582892F6AA9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3705660" y="4835438"/>
                  <a:ext cx="997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E808FECD-6EDB-106D-4885-D835C72F5913}"/>
                    </a:ext>
                  </a:extLst>
                </p14:cNvPr>
                <p14:cNvContentPartPr/>
                <p14:nvPr/>
              </p14:nvContentPartPr>
              <p14:xfrm>
                <a:off x="3883860" y="4704398"/>
                <a:ext cx="74160" cy="49680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E808FECD-6EDB-106D-4885-D835C72F5913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3877740" y="4698278"/>
                  <a:ext cx="8640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3CC41A17-9A0C-72C7-A615-0620CB25EE91}"/>
                    </a:ext>
                  </a:extLst>
                </p14:cNvPr>
                <p14:cNvContentPartPr/>
                <p14:nvPr/>
              </p14:nvContentPartPr>
              <p14:xfrm>
                <a:off x="3810780" y="4893758"/>
                <a:ext cx="148320" cy="3780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3CC41A17-9A0C-72C7-A615-0620CB25EE91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3804660" y="4887638"/>
                  <a:ext cx="160560" cy="5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1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57B999B2-8633-AE03-97DA-4A6A3EA554BA}"/>
                  </a:ext>
                </a:extLst>
              </p14:cNvPr>
              <p14:cNvContentPartPr/>
              <p14:nvPr/>
            </p14:nvContentPartPr>
            <p14:xfrm>
              <a:off x="2941740" y="4489838"/>
              <a:ext cx="2160" cy="15480"/>
            </p14:xfrm>
          </p:contentPart>
        </mc:Choice>
        <mc:Fallback xmlns=""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57B999B2-8633-AE03-97DA-4A6A3EA554BA}"/>
                  </a:ext>
                </a:extLst>
              </p:cNvPr>
              <p:cNvPicPr/>
              <p:nvPr/>
            </p:nvPicPr>
            <p:blipFill>
              <a:blip r:embed="rId522"/>
              <a:stretch>
                <a:fillRect/>
              </a:stretch>
            </p:blipFill>
            <p:spPr>
              <a:xfrm>
                <a:off x="2935620" y="4483718"/>
                <a:ext cx="1440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3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1A98B2F3-9C52-F543-0590-5BF399C731EB}"/>
                  </a:ext>
                </a:extLst>
              </p14:cNvPr>
              <p14:cNvContentPartPr/>
              <p14:nvPr/>
            </p14:nvContentPartPr>
            <p14:xfrm>
              <a:off x="2982420" y="4217318"/>
              <a:ext cx="954720" cy="126000"/>
            </p14:xfrm>
          </p:contentPart>
        </mc:Choice>
        <mc:Fallback xmlns=""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1A98B2F3-9C52-F543-0590-5BF399C731EB}"/>
                  </a:ext>
                </a:extLst>
              </p:cNvPr>
              <p:cNvPicPr/>
              <p:nvPr/>
            </p:nvPicPr>
            <p:blipFill>
              <a:blip r:embed="rId524"/>
              <a:stretch>
                <a:fillRect/>
              </a:stretch>
            </p:blipFill>
            <p:spPr>
              <a:xfrm>
                <a:off x="2946420" y="4145318"/>
                <a:ext cx="102636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5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3752C11B-A309-8EF4-EF12-1FC487BA0556}"/>
                  </a:ext>
                </a:extLst>
              </p14:cNvPr>
              <p14:cNvContentPartPr/>
              <p14:nvPr/>
            </p14:nvContentPartPr>
            <p14:xfrm>
              <a:off x="2826180" y="4863518"/>
              <a:ext cx="1100520" cy="114120"/>
            </p14:xfrm>
          </p:contentPart>
        </mc:Choice>
        <mc:Fallback xmlns=""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3752C11B-A309-8EF4-EF12-1FC487BA0556}"/>
                  </a:ext>
                </a:extLst>
              </p:cNvPr>
              <p:cNvPicPr/>
              <p:nvPr/>
            </p:nvPicPr>
            <p:blipFill>
              <a:blip r:embed="rId526"/>
              <a:stretch>
                <a:fillRect/>
              </a:stretch>
            </p:blipFill>
            <p:spPr>
              <a:xfrm>
                <a:off x="2790180" y="4791878"/>
                <a:ext cx="1172160" cy="25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2" name="Group 401">
            <a:extLst>
              <a:ext uri="{FF2B5EF4-FFF2-40B4-BE49-F238E27FC236}">
                <a16:creationId xmlns:a16="http://schemas.microsoft.com/office/drawing/2014/main" id="{C716DFA4-AE3D-8284-506B-2BF3F715AB01}"/>
              </a:ext>
            </a:extLst>
          </p:cNvPr>
          <p:cNvGrpSpPr/>
          <p:nvPr/>
        </p:nvGrpSpPr>
        <p:grpSpPr>
          <a:xfrm>
            <a:off x="235620" y="5305598"/>
            <a:ext cx="1344960" cy="401760"/>
            <a:chOff x="235620" y="5305598"/>
            <a:chExt cx="1344960" cy="40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4391E23E-074F-9707-5DD7-824BE6CE3D58}"/>
                    </a:ext>
                  </a:extLst>
                </p14:cNvPr>
                <p14:cNvContentPartPr/>
                <p14:nvPr/>
              </p14:nvContentPartPr>
              <p14:xfrm>
                <a:off x="316980" y="5395238"/>
                <a:ext cx="9720" cy="10260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4391E23E-074F-9707-5DD7-824BE6CE3D58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310860" y="5389118"/>
                  <a:ext cx="219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E6031B16-0929-C452-D8EB-A507E4DF7D56}"/>
                    </a:ext>
                  </a:extLst>
                </p14:cNvPr>
                <p14:cNvContentPartPr/>
                <p14:nvPr/>
              </p14:nvContentPartPr>
              <p14:xfrm>
                <a:off x="235620" y="5337998"/>
                <a:ext cx="172440" cy="23508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E6031B16-0929-C452-D8EB-A507E4DF7D56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229500" y="5331878"/>
                  <a:ext cx="1846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568FD532-DC29-6117-8930-50A0503F62C2}"/>
                    </a:ext>
                  </a:extLst>
                </p14:cNvPr>
                <p14:cNvContentPartPr/>
                <p14:nvPr/>
              </p14:nvContentPartPr>
              <p14:xfrm>
                <a:off x="488700" y="5310638"/>
                <a:ext cx="61200" cy="21456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568FD532-DC29-6117-8930-50A0503F62C2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482580" y="5304518"/>
                  <a:ext cx="734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2C95221E-E750-D3E9-FA19-5308795CC9ED}"/>
                    </a:ext>
                  </a:extLst>
                </p14:cNvPr>
                <p14:cNvContentPartPr/>
                <p14:nvPr/>
              </p14:nvContentPartPr>
              <p14:xfrm>
                <a:off x="528300" y="5310638"/>
                <a:ext cx="79200" cy="23472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2C95221E-E750-D3E9-FA19-5308795CC9ED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522180" y="5304518"/>
                  <a:ext cx="914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2A7CF920-1D0C-A538-9E60-4902945C0AA4}"/>
                    </a:ext>
                  </a:extLst>
                </p14:cNvPr>
                <p14:cNvContentPartPr/>
                <p14:nvPr/>
              </p14:nvContentPartPr>
              <p14:xfrm>
                <a:off x="450180" y="5462558"/>
                <a:ext cx="157320" cy="2268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2A7CF920-1D0C-A538-9E60-4902945C0AA4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444060" y="5456438"/>
                  <a:ext cx="1695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C24F5E2F-97EA-32E7-2B1E-353216CC51E0}"/>
                    </a:ext>
                  </a:extLst>
                </p14:cNvPr>
                <p14:cNvContentPartPr/>
                <p14:nvPr/>
              </p14:nvContentPartPr>
              <p14:xfrm>
                <a:off x="612540" y="5402798"/>
                <a:ext cx="153720" cy="9756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C24F5E2F-97EA-32E7-2B1E-353216CC51E0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606420" y="5396678"/>
                  <a:ext cx="1659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BE1FBA7D-1CBE-6DF7-7D76-58D76152B8F4}"/>
                    </a:ext>
                  </a:extLst>
                </p14:cNvPr>
                <p14:cNvContentPartPr/>
                <p14:nvPr/>
              </p14:nvContentPartPr>
              <p14:xfrm>
                <a:off x="780300" y="5387678"/>
                <a:ext cx="82440" cy="14508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BE1FBA7D-1CBE-6DF7-7D76-58D76152B8F4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774180" y="5381558"/>
                  <a:ext cx="946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DE01D4C8-B295-1ED0-0ABA-5F0302B1B65E}"/>
                    </a:ext>
                  </a:extLst>
                </p14:cNvPr>
                <p14:cNvContentPartPr/>
                <p14:nvPr/>
              </p14:nvContentPartPr>
              <p14:xfrm>
                <a:off x="904500" y="5370758"/>
                <a:ext cx="100080" cy="33660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DE01D4C8-B295-1ED0-0ABA-5F0302B1B65E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898380" y="5364638"/>
                  <a:ext cx="1123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6DF6BD47-FED5-479E-AAC7-2EF6418CC54A}"/>
                    </a:ext>
                  </a:extLst>
                </p14:cNvPr>
                <p14:cNvContentPartPr/>
                <p14:nvPr/>
              </p14:nvContentPartPr>
              <p14:xfrm>
                <a:off x="1031580" y="5337998"/>
                <a:ext cx="35640" cy="18756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6DF6BD47-FED5-479E-AAC7-2EF6418CC54A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025460" y="5331878"/>
                  <a:ext cx="478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85D9F53F-80A4-03E2-2577-D714124E95AF}"/>
                    </a:ext>
                  </a:extLst>
                </p14:cNvPr>
                <p14:cNvContentPartPr/>
                <p14:nvPr/>
              </p14:nvContentPartPr>
              <p14:xfrm>
                <a:off x="1069020" y="5382278"/>
                <a:ext cx="159120" cy="12060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85D9F53F-80A4-03E2-2577-D714124E95AF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062900" y="5376158"/>
                  <a:ext cx="1713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EFF3CF3E-0099-643B-8D59-44222ECAC12C}"/>
                    </a:ext>
                  </a:extLst>
                </p14:cNvPr>
                <p14:cNvContentPartPr/>
                <p14:nvPr/>
              </p14:nvContentPartPr>
              <p14:xfrm>
                <a:off x="1242540" y="5427638"/>
                <a:ext cx="360" cy="8028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EFF3CF3E-0099-643B-8D59-44222ECAC12C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236420" y="5421518"/>
                  <a:ext cx="126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DC51C64C-FE98-E904-8263-4B3ABF797C4F}"/>
                    </a:ext>
                  </a:extLst>
                </p14:cNvPr>
                <p14:cNvContentPartPr/>
                <p14:nvPr/>
              </p14:nvContentPartPr>
              <p14:xfrm>
                <a:off x="1207260" y="5407838"/>
                <a:ext cx="65160" cy="2016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DC51C64C-FE98-E904-8263-4B3ABF797C4F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201140" y="5401718"/>
                  <a:ext cx="774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A98887BD-5A6B-7A06-7589-9A93E38F03B4}"/>
                    </a:ext>
                  </a:extLst>
                </p14:cNvPr>
                <p14:cNvContentPartPr/>
                <p14:nvPr/>
              </p14:nvContentPartPr>
              <p14:xfrm>
                <a:off x="1318500" y="5397758"/>
                <a:ext cx="101520" cy="10836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A98887BD-5A6B-7A06-7589-9A93E38F03B4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312380" y="5391638"/>
                  <a:ext cx="1137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502CA0F9-7A84-41D4-0100-946B3313B062}"/>
                    </a:ext>
                  </a:extLst>
                </p14:cNvPr>
                <p14:cNvContentPartPr/>
                <p14:nvPr/>
              </p14:nvContentPartPr>
              <p14:xfrm>
                <a:off x="1441980" y="5305598"/>
                <a:ext cx="138600" cy="18756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502CA0F9-7A84-41D4-0100-946B3313B062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435860" y="5299478"/>
                  <a:ext cx="150840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8" name="Group 427">
            <a:extLst>
              <a:ext uri="{FF2B5EF4-FFF2-40B4-BE49-F238E27FC236}">
                <a16:creationId xmlns:a16="http://schemas.microsoft.com/office/drawing/2014/main" id="{3CE26783-E936-451A-CD99-7DDD90CAB435}"/>
              </a:ext>
            </a:extLst>
          </p:cNvPr>
          <p:cNvGrpSpPr/>
          <p:nvPr/>
        </p:nvGrpSpPr>
        <p:grpSpPr>
          <a:xfrm>
            <a:off x="1663740" y="5235758"/>
            <a:ext cx="2466360" cy="277560"/>
            <a:chOff x="1663740" y="5235758"/>
            <a:chExt cx="2466360" cy="27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D05E6990-D181-7BBF-0EC0-69B751E1F754}"/>
                    </a:ext>
                  </a:extLst>
                </p14:cNvPr>
                <p14:cNvContentPartPr/>
                <p14:nvPr/>
              </p14:nvContentPartPr>
              <p14:xfrm>
                <a:off x="1663740" y="5417558"/>
                <a:ext cx="37440" cy="540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D05E6990-D181-7BBF-0EC0-69B751E1F754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1657620" y="5411438"/>
                  <a:ext cx="4968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93497F53-9041-2B6A-112C-1872BCF558DF}"/>
                    </a:ext>
                  </a:extLst>
                </p14:cNvPr>
                <p14:cNvContentPartPr/>
                <p14:nvPr/>
              </p14:nvContentPartPr>
              <p14:xfrm>
                <a:off x="1663740" y="5422598"/>
                <a:ext cx="57600" cy="6012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93497F53-9041-2B6A-112C-1872BCF558DF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1657620" y="5416478"/>
                  <a:ext cx="698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EC76865B-058C-9CA8-0064-30DA92300BDF}"/>
                    </a:ext>
                  </a:extLst>
                </p14:cNvPr>
                <p14:cNvContentPartPr/>
                <p14:nvPr/>
              </p14:nvContentPartPr>
              <p14:xfrm>
                <a:off x="1813140" y="5268158"/>
                <a:ext cx="159480" cy="24516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EC76865B-058C-9CA8-0064-30DA92300BDF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1807020" y="5262038"/>
                  <a:ext cx="1717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523C373D-A585-1951-A81D-2E3E7D9B121F}"/>
                    </a:ext>
                  </a:extLst>
                </p14:cNvPr>
                <p14:cNvContentPartPr/>
                <p14:nvPr/>
              </p14:nvContentPartPr>
              <p14:xfrm>
                <a:off x="2007180" y="5355278"/>
                <a:ext cx="118440" cy="11988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523C373D-A585-1951-A81D-2E3E7D9B121F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2001060" y="5349158"/>
                  <a:ext cx="1306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49F81A06-35F9-E367-8019-59188701B1BB}"/>
                    </a:ext>
                  </a:extLst>
                </p14:cNvPr>
                <p14:cNvContentPartPr/>
                <p14:nvPr/>
              </p14:nvContentPartPr>
              <p14:xfrm>
                <a:off x="2150100" y="5345558"/>
                <a:ext cx="73800" cy="10800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49F81A06-35F9-E367-8019-59188701B1BB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2143980" y="5339438"/>
                  <a:ext cx="860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FDBA08F3-DFFB-6062-CEC0-9F0051099283}"/>
                    </a:ext>
                  </a:extLst>
                </p14:cNvPr>
                <p14:cNvContentPartPr/>
                <p14:nvPr/>
              </p14:nvContentPartPr>
              <p14:xfrm>
                <a:off x="2245500" y="5245838"/>
                <a:ext cx="103680" cy="21996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FDBA08F3-DFFB-6062-CEC0-9F0051099283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2239380" y="5239718"/>
                  <a:ext cx="1159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83C2CCD9-51E3-46C4-FECC-374C5D931835}"/>
                    </a:ext>
                  </a:extLst>
                </p14:cNvPr>
                <p14:cNvContentPartPr/>
                <p14:nvPr/>
              </p14:nvContentPartPr>
              <p14:xfrm>
                <a:off x="2399580" y="5270678"/>
                <a:ext cx="109440" cy="19404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83C2CCD9-51E3-46C4-FECC-374C5D931835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2393460" y="5264558"/>
                  <a:ext cx="1216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12967201-C115-733C-0128-51C2B60721DD}"/>
                    </a:ext>
                  </a:extLst>
                </p14:cNvPr>
                <p14:cNvContentPartPr/>
                <p14:nvPr/>
              </p14:nvContentPartPr>
              <p14:xfrm>
                <a:off x="2546460" y="5345558"/>
                <a:ext cx="119520" cy="11340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12967201-C115-733C-0128-51C2B60721DD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2540340" y="5339438"/>
                  <a:ext cx="1317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5EB2ED29-9D6B-627A-2A14-2B90F0C5CB7D}"/>
                    </a:ext>
                  </a:extLst>
                </p14:cNvPr>
                <p14:cNvContentPartPr/>
                <p14:nvPr/>
              </p14:nvContentPartPr>
              <p14:xfrm>
                <a:off x="2705580" y="5332958"/>
                <a:ext cx="105480" cy="12024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5EB2ED29-9D6B-627A-2A14-2B90F0C5CB7D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2699460" y="5326838"/>
                  <a:ext cx="1177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E21CFB81-6727-AC21-CAA1-4A5EE97C3365}"/>
                    </a:ext>
                  </a:extLst>
                </p14:cNvPr>
                <p14:cNvContentPartPr/>
                <p14:nvPr/>
              </p14:nvContentPartPr>
              <p14:xfrm>
                <a:off x="2860380" y="5270678"/>
                <a:ext cx="113040" cy="19728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E21CFB81-6727-AC21-CAA1-4A5EE97C3365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2854260" y="5264558"/>
                  <a:ext cx="1252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4E545F41-D124-8DF5-ACF9-1054C1B74DF3}"/>
                    </a:ext>
                  </a:extLst>
                </p14:cNvPr>
                <p14:cNvContentPartPr/>
                <p14:nvPr/>
              </p14:nvContentPartPr>
              <p14:xfrm>
                <a:off x="2882700" y="5337998"/>
                <a:ext cx="100080" cy="6012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4E545F41-D124-8DF5-ACF9-1054C1B74DF3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2876580" y="5331878"/>
                  <a:ext cx="1123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0A58C7F0-AF9C-6998-09FA-8757E5ABF285}"/>
                    </a:ext>
                  </a:extLst>
                </p14:cNvPr>
                <p14:cNvContentPartPr/>
                <p14:nvPr/>
              </p14:nvContentPartPr>
              <p14:xfrm>
                <a:off x="2977020" y="5304518"/>
                <a:ext cx="218880" cy="9000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0A58C7F0-AF9C-6998-09FA-8757E5ABF285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2970900" y="5298398"/>
                  <a:ext cx="2311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AA64133F-C26F-1246-9D27-F8E55A4AA009}"/>
                    </a:ext>
                  </a:extLst>
                </p14:cNvPr>
                <p14:cNvContentPartPr/>
                <p14:nvPr/>
              </p14:nvContentPartPr>
              <p14:xfrm>
                <a:off x="3200580" y="5300558"/>
                <a:ext cx="129600" cy="2016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AA64133F-C26F-1246-9D27-F8E55A4AA009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3194460" y="5294438"/>
                  <a:ext cx="1418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1BB04A4F-0598-B93E-A52B-23F35F5A9427}"/>
                    </a:ext>
                  </a:extLst>
                </p14:cNvPr>
                <p14:cNvContentPartPr/>
                <p14:nvPr/>
              </p14:nvContentPartPr>
              <p14:xfrm>
                <a:off x="3244860" y="5260598"/>
                <a:ext cx="50400" cy="18504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1BB04A4F-0598-B93E-A52B-23F35F5A9427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3238740" y="5254478"/>
                  <a:ext cx="626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651D5D6C-E532-FDF8-9844-F3395394C14D}"/>
                    </a:ext>
                  </a:extLst>
                </p14:cNvPr>
                <p14:cNvContentPartPr/>
                <p14:nvPr/>
              </p14:nvContentPartPr>
              <p14:xfrm>
                <a:off x="3368340" y="5287598"/>
                <a:ext cx="92880" cy="12060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651D5D6C-E532-FDF8-9844-F3395394C14D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3362220" y="5281478"/>
                  <a:ext cx="1051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32C70882-B82F-F0A4-DEC7-BE52ED06B49D}"/>
                    </a:ext>
                  </a:extLst>
                </p14:cNvPr>
                <p14:cNvContentPartPr/>
                <p14:nvPr/>
              </p14:nvContentPartPr>
              <p14:xfrm>
                <a:off x="3509100" y="5285438"/>
                <a:ext cx="104760" cy="9432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32C70882-B82F-F0A4-DEC7-BE52ED06B49D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3502980" y="5279318"/>
                  <a:ext cx="1170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389E8E32-C3D3-F6CE-5DEA-60E97F88A267}"/>
                    </a:ext>
                  </a:extLst>
                </p14:cNvPr>
                <p14:cNvContentPartPr/>
                <p14:nvPr/>
              </p14:nvContentPartPr>
              <p14:xfrm>
                <a:off x="3709980" y="5285438"/>
                <a:ext cx="209520" cy="10764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389E8E32-C3D3-F6CE-5DEA-60E97F88A267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3703860" y="5279318"/>
                  <a:ext cx="2217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74D213C6-2B08-6F7A-03FA-37277CE35ED4}"/>
                    </a:ext>
                  </a:extLst>
                </p14:cNvPr>
                <p14:cNvContentPartPr/>
                <p14:nvPr/>
              </p14:nvContentPartPr>
              <p14:xfrm>
                <a:off x="3967020" y="5275718"/>
                <a:ext cx="360" cy="10008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74D213C6-2B08-6F7A-03FA-37277CE35ED4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3960900" y="5269598"/>
                  <a:ext cx="126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0ACFFB28-0F98-B8F6-BBC9-04E59ABDCA93}"/>
                    </a:ext>
                  </a:extLst>
                </p14:cNvPr>
                <p14:cNvContentPartPr/>
                <p14:nvPr/>
              </p14:nvContentPartPr>
              <p14:xfrm>
                <a:off x="3906180" y="5235758"/>
                <a:ext cx="103680" cy="4032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0ACFFB28-0F98-B8F6-BBC9-04E59ABDCA93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3900060" y="5229638"/>
                  <a:ext cx="1159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785A7000-C7D7-294A-04DC-3754E001A0ED}"/>
                    </a:ext>
                  </a:extLst>
                </p14:cNvPr>
                <p14:cNvContentPartPr/>
                <p14:nvPr/>
              </p14:nvContentPartPr>
              <p14:xfrm>
                <a:off x="3959820" y="5275718"/>
                <a:ext cx="146160" cy="2268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785A7000-C7D7-294A-04DC-3754E001A0ED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3953700" y="5269598"/>
                  <a:ext cx="1584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C662C49B-7980-6FC8-D1C1-12E0A9B13323}"/>
                    </a:ext>
                  </a:extLst>
                </p14:cNvPr>
                <p14:cNvContentPartPr/>
                <p14:nvPr/>
              </p14:nvContentPartPr>
              <p14:xfrm>
                <a:off x="4035420" y="5258078"/>
                <a:ext cx="94680" cy="12240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C662C49B-7980-6FC8-D1C1-12E0A9B13323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4029300" y="5251958"/>
                  <a:ext cx="10692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655FACBD-0DFC-2241-6160-2B6374320CBA}"/>
              </a:ext>
            </a:extLst>
          </p:cNvPr>
          <p:cNvGrpSpPr/>
          <p:nvPr/>
        </p:nvGrpSpPr>
        <p:grpSpPr>
          <a:xfrm>
            <a:off x="4299660" y="5143598"/>
            <a:ext cx="963000" cy="244440"/>
            <a:chOff x="4299660" y="5143598"/>
            <a:chExt cx="963000" cy="24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124408FD-AEB2-D5F2-005B-E632468F121E}"/>
                    </a:ext>
                  </a:extLst>
                </p14:cNvPr>
                <p14:cNvContentPartPr/>
                <p14:nvPr/>
              </p14:nvContentPartPr>
              <p14:xfrm>
                <a:off x="4299660" y="5265278"/>
                <a:ext cx="194400" cy="10440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124408FD-AEB2-D5F2-005B-E632468F121E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4293540" y="5259158"/>
                  <a:ext cx="2066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2D0F7C8B-B16D-7C40-D300-FC631BAF99D1}"/>
                    </a:ext>
                  </a:extLst>
                </p14:cNvPr>
                <p14:cNvContentPartPr/>
                <p14:nvPr/>
              </p14:nvContentPartPr>
              <p14:xfrm>
                <a:off x="4526820" y="5240798"/>
                <a:ext cx="135360" cy="11556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2D0F7C8B-B16D-7C40-D300-FC631BAF99D1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4520700" y="5234678"/>
                  <a:ext cx="1476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09E1A36C-C10F-46B3-2B2A-E8087A860040}"/>
                    </a:ext>
                  </a:extLst>
                </p14:cNvPr>
                <p14:cNvContentPartPr/>
                <p14:nvPr/>
              </p14:nvContentPartPr>
              <p14:xfrm>
                <a:off x="4667220" y="5160878"/>
                <a:ext cx="70560" cy="20232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09E1A36C-C10F-46B3-2B2A-E8087A860040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4661100" y="5154758"/>
                  <a:ext cx="828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2E57D3D6-A04F-6567-4814-239317E113A9}"/>
                    </a:ext>
                  </a:extLst>
                </p14:cNvPr>
                <p14:cNvContentPartPr/>
                <p14:nvPr/>
              </p14:nvContentPartPr>
              <p14:xfrm>
                <a:off x="4776300" y="5241518"/>
                <a:ext cx="70200" cy="9180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2E57D3D6-A04F-6567-4814-239317E113A9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4770180" y="5235398"/>
                  <a:ext cx="824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81C45D9A-B2CF-637E-E1E6-CB45DA16605C}"/>
                    </a:ext>
                  </a:extLst>
                </p14:cNvPr>
                <p14:cNvContentPartPr/>
                <p14:nvPr/>
              </p14:nvContentPartPr>
              <p14:xfrm>
                <a:off x="4964220" y="5211998"/>
                <a:ext cx="133560" cy="11916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81C45D9A-B2CF-637E-E1E6-CB45DA16605C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4958100" y="5205878"/>
                  <a:ext cx="1458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C2F54365-428E-F0EB-2A4C-D475DE5A547C}"/>
                    </a:ext>
                  </a:extLst>
                </p14:cNvPr>
                <p14:cNvContentPartPr/>
                <p14:nvPr/>
              </p14:nvContentPartPr>
              <p14:xfrm>
                <a:off x="5130900" y="5143598"/>
                <a:ext cx="15120" cy="21240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C2F54365-428E-F0EB-2A4C-D475DE5A547C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5124780" y="5137478"/>
                  <a:ext cx="273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5E5E0EE1-A7DF-6A2E-FAF9-643429291616}"/>
                    </a:ext>
                  </a:extLst>
                </p14:cNvPr>
                <p14:cNvContentPartPr/>
                <p14:nvPr/>
              </p14:nvContentPartPr>
              <p14:xfrm>
                <a:off x="5151060" y="5190758"/>
                <a:ext cx="111600" cy="19728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5E5E0EE1-A7DF-6A2E-FAF9-643429291616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5144940" y="5184638"/>
                  <a:ext cx="123840" cy="20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C67AE537-D931-F7E8-1CE6-5145E0D610DF}"/>
              </a:ext>
            </a:extLst>
          </p:cNvPr>
          <p:cNvGrpSpPr/>
          <p:nvPr/>
        </p:nvGrpSpPr>
        <p:grpSpPr>
          <a:xfrm>
            <a:off x="1889100" y="5672078"/>
            <a:ext cx="129960" cy="214560"/>
            <a:chOff x="1889100" y="5672078"/>
            <a:chExt cx="129960" cy="21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99523CFC-395C-9A40-3A72-4A4FFE22991D}"/>
                    </a:ext>
                  </a:extLst>
                </p14:cNvPr>
                <p14:cNvContentPartPr/>
                <p14:nvPr/>
              </p14:nvContentPartPr>
              <p14:xfrm>
                <a:off x="1892700" y="5672078"/>
                <a:ext cx="28080" cy="21456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99523CFC-395C-9A40-3A72-4A4FFE22991D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1886580" y="5665958"/>
                  <a:ext cx="403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C13B0804-9288-1147-C027-41ADCC0EB2A4}"/>
                    </a:ext>
                  </a:extLst>
                </p14:cNvPr>
                <p14:cNvContentPartPr/>
                <p14:nvPr/>
              </p14:nvContentPartPr>
              <p14:xfrm>
                <a:off x="1889100" y="5720318"/>
                <a:ext cx="129960" cy="5184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C13B0804-9288-1147-C027-41ADCC0EB2A4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1882980" y="5714198"/>
                  <a:ext cx="1422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8433D1CB-08FC-B36E-F6B6-45A99AAB85A5}"/>
                    </a:ext>
                  </a:extLst>
                </p14:cNvPr>
                <p14:cNvContentPartPr/>
                <p14:nvPr/>
              </p14:nvContentPartPr>
              <p14:xfrm>
                <a:off x="1936980" y="5761718"/>
                <a:ext cx="70560" cy="4536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8433D1CB-08FC-B36E-F6B6-45A99AAB85A5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1930860" y="5755598"/>
                  <a:ext cx="82800" cy="5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BAC9042A-A058-125F-2EE9-BC37A66215D3}"/>
              </a:ext>
            </a:extLst>
          </p:cNvPr>
          <p:cNvGrpSpPr/>
          <p:nvPr/>
        </p:nvGrpSpPr>
        <p:grpSpPr>
          <a:xfrm>
            <a:off x="2197980" y="5607278"/>
            <a:ext cx="943920" cy="252000"/>
            <a:chOff x="2197980" y="5607278"/>
            <a:chExt cx="943920" cy="25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7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C73E7227-5F06-8C00-D357-83C7CF680C07}"/>
                    </a:ext>
                  </a:extLst>
                </p14:cNvPr>
                <p14:cNvContentPartPr/>
                <p14:nvPr/>
              </p14:nvContentPartPr>
              <p14:xfrm>
                <a:off x="2197980" y="5659478"/>
                <a:ext cx="75600" cy="15012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C73E7227-5F06-8C00-D357-83C7CF680C07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2191860" y="5653358"/>
                  <a:ext cx="878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9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AD5EC804-011C-ED3E-9499-73FD69DDD5C1}"/>
                    </a:ext>
                  </a:extLst>
                </p14:cNvPr>
                <p14:cNvContentPartPr/>
                <p14:nvPr/>
              </p14:nvContentPartPr>
              <p14:xfrm>
                <a:off x="2307420" y="5719598"/>
                <a:ext cx="108360" cy="10044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AD5EC804-011C-ED3E-9499-73FD69DDD5C1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2301300" y="5713478"/>
                  <a:ext cx="1206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1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970AE057-D3D4-D301-C81B-23B966330235}"/>
                    </a:ext>
                  </a:extLst>
                </p14:cNvPr>
                <p14:cNvContentPartPr/>
                <p14:nvPr/>
              </p14:nvContentPartPr>
              <p14:xfrm>
                <a:off x="2404260" y="5659478"/>
                <a:ext cx="84960" cy="15768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970AE057-D3D4-D301-C81B-23B966330235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2398140" y="5653358"/>
                  <a:ext cx="972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093A0DA3-42CC-F8B4-30BD-20BCDEE19E35}"/>
                    </a:ext>
                  </a:extLst>
                </p14:cNvPr>
                <p14:cNvContentPartPr/>
                <p14:nvPr/>
              </p14:nvContentPartPr>
              <p14:xfrm>
                <a:off x="2502180" y="5667038"/>
                <a:ext cx="13320" cy="13860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093A0DA3-42CC-F8B4-30BD-20BCDEE19E35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2496060" y="5660918"/>
                  <a:ext cx="255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40C8E83E-7107-B92E-4943-2151E397EB70}"/>
                    </a:ext>
                  </a:extLst>
                </p14:cNvPr>
                <p14:cNvContentPartPr/>
                <p14:nvPr/>
              </p14:nvContentPartPr>
              <p14:xfrm>
                <a:off x="2568780" y="5701958"/>
                <a:ext cx="118800" cy="10512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40C8E83E-7107-B92E-4943-2151E397EB70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2562660" y="5695838"/>
                  <a:ext cx="1310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BCD0D952-A010-80E5-C73B-8E8369DD16DB}"/>
                    </a:ext>
                  </a:extLst>
                </p14:cNvPr>
                <p14:cNvContentPartPr/>
                <p14:nvPr/>
              </p14:nvContentPartPr>
              <p14:xfrm>
                <a:off x="2557620" y="5649758"/>
                <a:ext cx="15120" cy="7020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BCD0D952-A010-80E5-C73B-8E8369DD16DB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2551500" y="5643638"/>
                  <a:ext cx="273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9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BB317361-C71B-4909-EFEF-EA9AB1E18652}"/>
                    </a:ext>
                  </a:extLst>
                </p14:cNvPr>
                <p14:cNvContentPartPr/>
                <p14:nvPr/>
              </p14:nvContentPartPr>
              <p14:xfrm>
                <a:off x="2638980" y="5659478"/>
                <a:ext cx="22680" cy="8280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BB317361-C71B-4909-EFEF-EA9AB1E18652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2632860" y="5653358"/>
                  <a:ext cx="349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3CA8B377-394E-E5AB-0D94-3962F18C2218}"/>
                    </a:ext>
                  </a:extLst>
                </p14:cNvPr>
                <p14:cNvContentPartPr/>
                <p14:nvPr/>
              </p14:nvContentPartPr>
              <p14:xfrm>
                <a:off x="2740140" y="5669558"/>
                <a:ext cx="32040" cy="16452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3CA8B377-394E-E5AB-0D94-3962F18C2218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2734020" y="5663438"/>
                  <a:ext cx="442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9B6283DA-28A4-E341-B804-3B450FAB0ABC}"/>
                    </a:ext>
                  </a:extLst>
                </p14:cNvPr>
                <p14:cNvContentPartPr/>
                <p14:nvPr/>
              </p14:nvContentPartPr>
              <p14:xfrm>
                <a:off x="2836620" y="5701958"/>
                <a:ext cx="242280" cy="15732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9B6283DA-28A4-E341-B804-3B450FAB0ABC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2830500" y="5695838"/>
                  <a:ext cx="2545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FB24BA75-CF3D-DDB7-E01B-4667E43C00B0}"/>
                    </a:ext>
                  </a:extLst>
                </p14:cNvPr>
                <p14:cNvContentPartPr/>
                <p14:nvPr/>
              </p14:nvContentPartPr>
              <p14:xfrm>
                <a:off x="3099060" y="5607278"/>
                <a:ext cx="42840" cy="21564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FB24BA75-CF3D-DDB7-E01B-4667E43C00B0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3092940" y="5601158"/>
                  <a:ext cx="55080" cy="22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116AEF53-3B50-4840-6A15-C1FFA73E6E87}"/>
              </a:ext>
            </a:extLst>
          </p:cNvPr>
          <p:cNvGrpSpPr/>
          <p:nvPr/>
        </p:nvGrpSpPr>
        <p:grpSpPr>
          <a:xfrm>
            <a:off x="4141980" y="2792798"/>
            <a:ext cx="2801536" cy="921600"/>
            <a:chOff x="4141980" y="2792798"/>
            <a:chExt cx="2801536" cy="92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53765896-4A01-97BD-BE62-05BF94A1C62F}"/>
                    </a:ext>
                  </a:extLst>
                </p14:cNvPr>
                <p14:cNvContentPartPr/>
                <p14:nvPr/>
              </p14:nvContentPartPr>
              <p14:xfrm>
                <a:off x="4141980" y="2792798"/>
                <a:ext cx="150120" cy="2372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53765896-4A01-97BD-BE62-05BF94A1C62F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4135860" y="2786678"/>
                  <a:ext cx="1623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6E7DF222-B3D7-588B-4E33-5471DF048B64}"/>
                    </a:ext>
                  </a:extLst>
                </p14:cNvPr>
                <p14:cNvContentPartPr/>
                <p14:nvPr/>
              </p14:nvContentPartPr>
              <p14:xfrm>
                <a:off x="4204980" y="2967398"/>
                <a:ext cx="94680" cy="727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6E7DF222-B3D7-588B-4E33-5471DF048B64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4198860" y="2961278"/>
                  <a:ext cx="1069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112C250-CDFC-A6AB-8470-6B5CD1C57CC9}"/>
                    </a:ext>
                  </a:extLst>
                </p14:cNvPr>
                <p14:cNvContentPartPr/>
                <p14:nvPr/>
              </p14:nvContentPartPr>
              <p14:xfrm>
                <a:off x="4348980" y="2957318"/>
                <a:ext cx="144360" cy="252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112C250-CDFC-A6AB-8470-6B5CD1C57CC9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4342860" y="2951198"/>
                  <a:ext cx="1566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3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5306A3FF-71D8-C9F1-681D-2B803B43F4F3}"/>
                    </a:ext>
                  </a:extLst>
                </p14:cNvPr>
                <p14:cNvContentPartPr/>
                <p14:nvPr/>
              </p14:nvContentPartPr>
              <p14:xfrm>
                <a:off x="4528260" y="2882798"/>
                <a:ext cx="144360" cy="1519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5306A3FF-71D8-C9F1-681D-2B803B43F4F3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4522140" y="2876678"/>
                  <a:ext cx="1566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07404FA-C600-E6B9-A1A2-3FE20CEEAF79}"/>
                    </a:ext>
                  </a:extLst>
                </p14:cNvPr>
                <p14:cNvContentPartPr/>
                <p14:nvPr/>
              </p14:nvContentPartPr>
              <p14:xfrm>
                <a:off x="4699980" y="2855078"/>
                <a:ext cx="138960" cy="1598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07404FA-C600-E6B9-A1A2-3FE20CEEAF79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4693860" y="2848958"/>
                  <a:ext cx="1512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071176C-3A69-C6CF-092B-73B50BD72A73}"/>
                    </a:ext>
                  </a:extLst>
                </p14:cNvPr>
                <p14:cNvContentPartPr/>
                <p14:nvPr/>
              </p14:nvContentPartPr>
              <p14:xfrm>
                <a:off x="4783140" y="2954798"/>
                <a:ext cx="28080" cy="403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071176C-3A69-C6CF-092B-73B50BD72A73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4777020" y="2948678"/>
                  <a:ext cx="403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FA87E1B2-7CA0-2EA8-A2BB-CE6322C58589}"/>
                    </a:ext>
                  </a:extLst>
                </p14:cNvPr>
                <p14:cNvContentPartPr/>
                <p14:nvPr/>
              </p14:nvContentPartPr>
              <p14:xfrm>
                <a:off x="4952700" y="2832758"/>
                <a:ext cx="120960" cy="1947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FA87E1B2-7CA0-2EA8-A2BB-CE6322C58589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4946580" y="2826638"/>
                  <a:ext cx="1332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AFC4E3C-8B76-4515-CD6D-2CAF8100BD13}"/>
                    </a:ext>
                  </a:extLst>
                </p14:cNvPr>
                <p14:cNvContentPartPr/>
                <p14:nvPr/>
              </p14:nvContentPartPr>
              <p14:xfrm>
                <a:off x="5082300" y="2919878"/>
                <a:ext cx="160920" cy="1000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AFC4E3C-8B76-4515-CD6D-2CAF8100BD13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5076180" y="2913758"/>
                  <a:ext cx="1731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3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90AF8218-BCF8-3C4F-9EAA-5357BECB55DD}"/>
                    </a:ext>
                  </a:extLst>
                </p14:cNvPr>
                <p14:cNvContentPartPr/>
                <p14:nvPr/>
              </p14:nvContentPartPr>
              <p14:xfrm>
                <a:off x="5254020" y="2817638"/>
                <a:ext cx="109440" cy="2174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90AF8218-BCF8-3C4F-9EAA-5357BECB55DD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5247900" y="2811518"/>
                  <a:ext cx="1216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A4EA53E-1764-4788-BAEE-C6C69B99F682}"/>
                    </a:ext>
                  </a:extLst>
                </p14:cNvPr>
                <p14:cNvContentPartPr/>
                <p14:nvPr/>
              </p14:nvContentPartPr>
              <p14:xfrm>
                <a:off x="5429700" y="2825198"/>
                <a:ext cx="63000" cy="1875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A4EA53E-1764-4788-BAEE-C6C69B99F682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5423580" y="2819078"/>
                  <a:ext cx="752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7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84A36B5C-91D2-5103-52D9-1EA31644C424}"/>
                    </a:ext>
                  </a:extLst>
                </p14:cNvPr>
                <p14:cNvContentPartPr/>
                <p14:nvPr/>
              </p14:nvContentPartPr>
              <p14:xfrm>
                <a:off x="5523660" y="2915198"/>
                <a:ext cx="91080" cy="1202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84A36B5C-91D2-5103-52D9-1EA31644C424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5517540" y="2909078"/>
                  <a:ext cx="1033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9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53EDBB6-DAC7-9B5D-2BBA-410F419FBD13}"/>
                    </a:ext>
                  </a:extLst>
                </p14:cNvPr>
                <p14:cNvContentPartPr/>
                <p14:nvPr/>
              </p14:nvContentPartPr>
              <p14:xfrm>
                <a:off x="5590260" y="2862638"/>
                <a:ext cx="15120" cy="576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53EDBB6-DAC7-9B5D-2BBA-410F419FBD13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5584140" y="2856518"/>
                  <a:ext cx="273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1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3BF3BA6-55F6-7E38-EB26-CDDBF3BF9F12}"/>
                    </a:ext>
                  </a:extLst>
                </p14:cNvPr>
                <p14:cNvContentPartPr/>
                <p14:nvPr/>
              </p14:nvContentPartPr>
              <p14:xfrm>
                <a:off x="5605020" y="2862638"/>
                <a:ext cx="72360" cy="1000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3BF3BA6-55F6-7E38-EB26-CDDBF3BF9F12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5598900" y="2856518"/>
                  <a:ext cx="846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3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2002338C-E097-67AC-B05B-32AFF3A11D66}"/>
                    </a:ext>
                  </a:extLst>
                </p14:cNvPr>
                <p14:cNvContentPartPr/>
                <p14:nvPr/>
              </p14:nvContentPartPr>
              <p14:xfrm>
                <a:off x="5701140" y="2915198"/>
                <a:ext cx="105480" cy="1051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2002338C-E097-67AC-B05B-32AFF3A11D66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5695020" y="2909078"/>
                  <a:ext cx="1177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263E8DBC-2EA8-6B02-CAB9-3F25855AB04F}"/>
                    </a:ext>
                  </a:extLst>
                </p14:cNvPr>
                <p14:cNvContentPartPr/>
                <p14:nvPr/>
              </p14:nvContentPartPr>
              <p14:xfrm>
                <a:off x="5837940" y="2872718"/>
                <a:ext cx="94680" cy="1501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263E8DBC-2EA8-6B02-CAB9-3F25855AB04F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831820" y="2866598"/>
                  <a:ext cx="1069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1AE3E828-8926-1DCE-107D-FA48483F15C7}"/>
                    </a:ext>
                  </a:extLst>
                </p14:cNvPr>
                <p14:cNvContentPartPr/>
                <p14:nvPr/>
              </p14:nvContentPartPr>
              <p14:xfrm>
                <a:off x="5859900" y="2925638"/>
                <a:ext cx="225720" cy="997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1AE3E828-8926-1DCE-107D-FA48483F15C7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5853780" y="2919518"/>
                  <a:ext cx="2379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1BEE7A17-A613-7AAB-52E7-5F99A7B22EB1}"/>
                    </a:ext>
                  </a:extLst>
                </p14:cNvPr>
                <p14:cNvContentPartPr/>
                <p14:nvPr/>
              </p14:nvContentPartPr>
              <p14:xfrm>
                <a:off x="6105420" y="2817638"/>
                <a:ext cx="61560" cy="2163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1BEE7A17-A613-7AAB-52E7-5F99A7B22EB1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6099300" y="2811518"/>
                  <a:ext cx="738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9A47D080-1BF6-33A0-2464-5758C8483C9F}"/>
                    </a:ext>
                  </a:extLst>
                </p14:cNvPr>
                <p14:cNvContentPartPr/>
                <p14:nvPr/>
              </p14:nvContentPartPr>
              <p14:xfrm>
                <a:off x="5177356" y="3264038"/>
                <a:ext cx="96480" cy="1803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9A47D080-1BF6-33A0-2464-5758C8483C9F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5171236" y="3257918"/>
                  <a:ext cx="1087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E60D1F87-7250-7170-F076-139EDD7AD69E}"/>
                    </a:ext>
                  </a:extLst>
                </p14:cNvPr>
                <p14:cNvContentPartPr/>
                <p14:nvPr/>
              </p14:nvContentPartPr>
              <p14:xfrm>
                <a:off x="5184916" y="3350798"/>
                <a:ext cx="79920" cy="11268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E60D1F87-7250-7170-F076-139EDD7AD69E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5178796" y="3344678"/>
                  <a:ext cx="921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C4F485C1-88CD-921C-C04A-070C7BD22FE4}"/>
                    </a:ext>
                  </a:extLst>
                </p14:cNvPr>
                <p14:cNvContentPartPr/>
                <p14:nvPr/>
              </p14:nvContentPartPr>
              <p14:xfrm>
                <a:off x="5299756" y="3353318"/>
                <a:ext cx="98280" cy="792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C4F485C1-88CD-921C-C04A-070C7BD22FE4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5293636" y="3347198"/>
                  <a:ext cx="1105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8B03F308-F4C0-008E-9EA5-CC2712441B65}"/>
                    </a:ext>
                  </a:extLst>
                </p14:cNvPr>
                <p14:cNvContentPartPr/>
                <p14:nvPr/>
              </p14:nvContentPartPr>
              <p14:xfrm>
                <a:off x="5323516" y="3395798"/>
                <a:ext cx="98280" cy="36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8B03F308-F4C0-008E-9EA5-CC2712441B65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5317396" y="3389678"/>
                  <a:ext cx="1105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9604763A-99F5-E4D3-254A-70B7FD60A242}"/>
                    </a:ext>
                  </a:extLst>
                </p14:cNvPr>
                <p14:cNvContentPartPr/>
                <p14:nvPr/>
              </p14:nvContentPartPr>
              <p14:xfrm>
                <a:off x="5458516" y="3318398"/>
                <a:ext cx="11520" cy="1400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9604763A-99F5-E4D3-254A-70B7FD60A242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5452396" y="3312278"/>
                  <a:ext cx="2376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6241E55E-AE93-B4CE-06B6-DFF5C077B7B0}"/>
                    </a:ext>
                  </a:extLst>
                </p14:cNvPr>
                <p14:cNvContentPartPr/>
                <p14:nvPr/>
              </p14:nvContentPartPr>
              <p14:xfrm>
                <a:off x="4668316" y="3138398"/>
                <a:ext cx="154800" cy="10944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6241E55E-AE93-B4CE-06B6-DFF5C077B7B0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4662196" y="3132278"/>
                  <a:ext cx="1670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4BA3C798-5F1F-7ADD-E519-D9FE458002C2}"/>
                    </a:ext>
                  </a:extLst>
                </p14:cNvPr>
                <p14:cNvContentPartPr/>
                <p14:nvPr/>
              </p14:nvContentPartPr>
              <p14:xfrm>
                <a:off x="4704676" y="3193838"/>
                <a:ext cx="85320" cy="2520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4BA3C798-5F1F-7ADD-E519-D9FE458002C2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698556" y="3187718"/>
                  <a:ext cx="975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AC641650-C669-1957-69DD-E8CAE55E055A}"/>
                    </a:ext>
                  </a:extLst>
                </p14:cNvPr>
                <p14:cNvContentPartPr/>
                <p14:nvPr/>
              </p14:nvContentPartPr>
              <p14:xfrm>
                <a:off x="4846876" y="3218678"/>
                <a:ext cx="22680" cy="792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AC641650-C669-1957-69DD-E8CAE55E055A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4840756" y="3212558"/>
                  <a:ext cx="349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7D845A44-D9AB-0595-34EB-D66205489070}"/>
                    </a:ext>
                  </a:extLst>
                </p14:cNvPr>
                <p14:cNvContentPartPr/>
                <p14:nvPr/>
              </p14:nvContentPartPr>
              <p14:xfrm>
                <a:off x="4902316" y="3106358"/>
                <a:ext cx="24480" cy="13248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7D845A44-D9AB-0595-34EB-D66205489070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4896196" y="3100238"/>
                  <a:ext cx="367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EA1CDC0D-BDA0-1DE8-E2F3-02C1BCDFF6BD}"/>
                    </a:ext>
                  </a:extLst>
                </p14:cNvPr>
                <p14:cNvContentPartPr/>
                <p14:nvPr/>
              </p14:nvContentPartPr>
              <p14:xfrm>
                <a:off x="5803756" y="3313358"/>
                <a:ext cx="181440" cy="1425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EA1CDC0D-BDA0-1DE8-E2F3-02C1BCDFF6BD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797636" y="3307238"/>
                  <a:ext cx="193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D37A002A-DA07-F072-E67B-2E4E6915CC77}"/>
                    </a:ext>
                  </a:extLst>
                </p14:cNvPr>
                <p14:cNvContentPartPr/>
                <p14:nvPr/>
              </p14:nvContentPartPr>
              <p14:xfrm>
                <a:off x="6067276" y="3350798"/>
                <a:ext cx="104400" cy="7236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D37A002A-DA07-F072-E67B-2E4E6915CC77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6061156" y="3344678"/>
                  <a:ext cx="1166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75AD7E9C-9D12-565A-A016-D1972E7B0C91}"/>
                    </a:ext>
                  </a:extLst>
                </p14:cNvPr>
                <p14:cNvContentPartPr/>
                <p14:nvPr/>
              </p14:nvContentPartPr>
              <p14:xfrm>
                <a:off x="6202996" y="3328478"/>
                <a:ext cx="98280" cy="9252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75AD7E9C-9D12-565A-A016-D1972E7B0C91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6196876" y="3322358"/>
                  <a:ext cx="1105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EEBC4141-98C9-51BC-FD9B-282417DDEC27}"/>
                    </a:ext>
                  </a:extLst>
                </p14:cNvPr>
                <p14:cNvContentPartPr/>
                <p14:nvPr/>
              </p14:nvContentPartPr>
              <p14:xfrm>
                <a:off x="6210196" y="3320918"/>
                <a:ext cx="50400" cy="8280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EEBC4141-98C9-51BC-FD9B-282417DDEC27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6204076" y="3314798"/>
                  <a:ext cx="626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B2E68C80-7E3C-13B6-F649-89826332FB33}"/>
                    </a:ext>
                  </a:extLst>
                </p14:cNvPr>
                <p14:cNvContentPartPr/>
                <p14:nvPr/>
              </p14:nvContentPartPr>
              <p14:xfrm>
                <a:off x="5801956" y="3536198"/>
                <a:ext cx="94680" cy="1566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B2E68C80-7E3C-13B6-F649-89826332FB33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5795836" y="3530078"/>
                  <a:ext cx="1069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591CE8A3-B463-8756-8D3B-58EA844EC20C}"/>
                    </a:ext>
                  </a:extLst>
                </p14:cNvPr>
                <p14:cNvContentPartPr/>
                <p14:nvPr/>
              </p14:nvContentPartPr>
              <p14:xfrm>
                <a:off x="5901676" y="3615038"/>
                <a:ext cx="83520" cy="7020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591CE8A3-B463-8756-8D3B-58EA844EC20C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5895556" y="3608918"/>
                  <a:ext cx="957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4C27947F-7575-B63D-3A57-60A21ECAC433}"/>
                    </a:ext>
                  </a:extLst>
                </p14:cNvPr>
                <p14:cNvContentPartPr/>
                <p14:nvPr/>
              </p14:nvContentPartPr>
              <p14:xfrm>
                <a:off x="5979436" y="3520358"/>
                <a:ext cx="101880" cy="1569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4C27947F-7575-B63D-3A57-60A21ECAC433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5973316" y="3514238"/>
                  <a:ext cx="1141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C8CFCDD5-EB67-869C-E0CD-548958506D01}"/>
                    </a:ext>
                  </a:extLst>
                </p14:cNvPr>
                <p14:cNvContentPartPr/>
                <p14:nvPr/>
              </p14:nvContentPartPr>
              <p14:xfrm>
                <a:off x="6110476" y="3535118"/>
                <a:ext cx="11520" cy="12492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C8CFCDD5-EB67-869C-E0CD-548958506D01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6104356" y="3528998"/>
                  <a:ext cx="237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A23F5B2F-1A6C-2FFA-66D6-9E5FCE987955}"/>
                    </a:ext>
                  </a:extLst>
                </p14:cNvPr>
                <p14:cNvContentPartPr/>
                <p14:nvPr/>
              </p14:nvContentPartPr>
              <p14:xfrm>
                <a:off x="6154036" y="3580118"/>
                <a:ext cx="106560" cy="11016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A23F5B2F-1A6C-2FFA-66D6-9E5FCE987955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6147916" y="3573998"/>
                  <a:ext cx="1188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A12CA358-8A74-7026-FB72-20024248AF83}"/>
                    </a:ext>
                  </a:extLst>
                </p14:cNvPr>
                <p14:cNvContentPartPr/>
                <p14:nvPr/>
              </p14:nvContentPartPr>
              <p14:xfrm>
                <a:off x="6197236" y="3520358"/>
                <a:ext cx="18720" cy="5508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A12CA358-8A74-7026-FB72-20024248AF83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6191116" y="3514238"/>
                  <a:ext cx="309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6E59C42A-F060-429E-17ED-6850348E84F7}"/>
                    </a:ext>
                  </a:extLst>
                </p14:cNvPr>
                <p14:cNvContentPartPr/>
                <p14:nvPr/>
              </p14:nvContentPartPr>
              <p14:xfrm>
                <a:off x="6265636" y="3557798"/>
                <a:ext cx="13320" cy="2772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6E59C42A-F060-429E-17ED-6850348E84F7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6259516" y="3551678"/>
                  <a:ext cx="255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574F847A-7E7B-0E87-09C3-6FA3CB67703F}"/>
                    </a:ext>
                  </a:extLst>
                </p14:cNvPr>
                <p14:cNvContentPartPr/>
                <p14:nvPr/>
              </p14:nvContentPartPr>
              <p14:xfrm>
                <a:off x="6282196" y="3557798"/>
                <a:ext cx="78120" cy="13500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574F847A-7E7B-0E87-09C3-6FA3CB67703F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6276076" y="3551678"/>
                  <a:ext cx="903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3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9C48DEA9-56C6-EBD5-5E81-901C9A35DAA5}"/>
                    </a:ext>
                  </a:extLst>
                </p14:cNvPr>
                <p14:cNvContentPartPr/>
                <p14:nvPr/>
              </p14:nvContentPartPr>
              <p14:xfrm>
                <a:off x="6394876" y="3557798"/>
                <a:ext cx="177840" cy="12744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9C48DEA9-56C6-EBD5-5E81-901C9A35DAA5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6388756" y="3551678"/>
                  <a:ext cx="1900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5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8964E6C5-9420-553A-829A-375AE6F27149}"/>
                    </a:ext>
                  </a:extLst>
                </p14:cNvPr>
                <p14:cNvContentPartPr/>
                <p14:nvPr/>
              </p14:nvContentPartPr>
              <p14:xfrm>
                <a:off x="6574156" y="3532958"/>
                <a:ext cx="6120" cy="18144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8964E6C5-9420-553A-829A-375AE6F27149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6568036" y="3526838"/>
                  <a:ext cx="183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7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38B50847-5F7E-4234-8C56-158E898482E3}"/>
                    </a:ext>
                  </a:extLst>
                </p14:cNvPr>
                <p14:cNvContentPartPr/>
                <p14:nvPr/>
              </p14:nvContentPartPr>
              <p14:xfrm>
                <a:off x="6587116" y="3402998"/>
                <a:ext cx="81720" cy="1764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38B50847-5F7E-4234-8C56-158E898482E3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6580996" y="3396878"/>
                  <a:ext cx="939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269D7644-B47F-F1F5-7033-ED0F267D059F}"/>
                    </a:ext>
                  </a:extLst>
                </p14:cNvPr>
                <p14:cNvContentPartPr/>
                <p14:nvPr/>
              </p14:nvContentPartPr>
              <p14:xfrm>
                <a:off x="6585316" y="3487958"/>
                <a:ext cx="59400" cy="792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269D7644-B47F-F1F5-7033-ED0F267D059F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6579196" y="3481838"/>
                  <a:ext cx="716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2A7D93E8-9AF5-94D3-E02D-B13B0DD3FD62}"/>
                    </a:ext>
                  </a:extLst>
                </p14:cNvPr>
                <p14:cNvContentPartPr/>
                <p14:nvPr/>
              </p14:nvContentPartPr>
              <p14:xfrm>
                <a:off x="6823636" y="3395438"/>
                <a:ext cx="119880" cy="12060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2A7D93E8-9AF5-94D3-E02D-B13B0DD3FD62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6817516" y="3389318"/>
                  <a:ext cx="1321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8BE897BD-65A2-02B5-7D17-96C4C3F78F58}"/>
                    </a:ext>
                  </a:extLst>
                </p14:cNvPr>
                <p14:cNvContentPartPr/>
                <p14:nvPr/>
              </p14:nvContentPartPr>
              <p14:xfrm>
                <a:off x="4870260" y="3115358"/>
                <a:ext cx="114840" cy="17604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8BE897BD-65A2-02B5-7D17-96C4C3F78F58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4864140" y="3109238"/>
                  <a:ext cx="127080" cy="18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5">
            <p14:nvContentPartPr>
              <p14:cNvPr id="459" name="Ink 458">
                <a:extLst>
                  <a:ext uri="{FF2B5EF4-FFF2-40B4-BE49-F238E27FC236}">
                    <a16:creationId xmlns:a16="http://schemas.microsoft.com/office/drawing/2014/main" id="{F9471F11-7CBB-5C65-3D70-DB2B1AE8E988}"/>
                  </a:ext>
                </a:extLst>
              </p14:cNvPr>
              <p14:cNvContentPartPr/>
              <p14:nvPr/>
            </p14:nvContentPartPr>
            <p14:xfrm>
              <a:off x="491940" y="5478038"/>
              <a:ext cx="996840" cy="21960"/>
            </p14:xfrm>
          </p:contentPart>
        </mc:Choice>
        <mc:Fallback xmlns="">
          <p:pic>
            <p:nvPicPr>
              <p:cNvPr id="459" name="Ink 458">
                <a:extLst>
                  <a:ext uri="{FF2B5EF4-FFF2-40B4-BE49-F238E27FC236}">
                    <a16:creationId xmlns:a16="http://schemas.microsoft.com/office/drawing/2014/main" id="{F9471F11-7CBB-5C65-3D70-DB2B1AE8E988}"/>
                  </a:ext>
                </a:extLst>
              </p:cNvPr>
              <p:cNvPicPr/>
              <p:nvPr/>
            </p:nvPicPr>
            <p:blipFill>
              <a:blip r:embed="rId726"/>
              <a:stretch>
                <a:fillRect/>
              </a:stretch>
            </p:blipFill>
            <p:spPr>
              <a:xfrm>
                <a:off x="455940" y="5406398"/>
                <a:ext cx="1068480" cy="16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2" name="Group 461">
            <a:extLst>
              <a:ext uri="{FF2B5EF4-FFF2-40B4-BE49-F238E27FC236}">
                <a16:creationId xmlns:a16="http://schemas.microsoft.com/office/drawing/2014/main" id="{B1FFEB32-1291-4BEA-8B4C-10E2FF13D655}"/>
              </a:ext>
            </a:extLst>
          </p:cNvPr>
          <p:cNvGrpSpPr/>
          <p:nvPr/>
        </p:nvGrpSpPr>
        <p:grpSpPr>
          <a:xfrm>
            <a:off x="180540" y="6170678"/>
            <a:ext cx="259560" cy="294840"/>
            <a:chOff x="180540" y="6170678"/>
            <a:chExt cx="259560" cy="29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275710CA-A413-A185-3C82-ED9A51BCC254}"/>
                    </a:ext>
                  </a:extLst>
                </p14:cNvPr>
                <p14:cNvContentPartPr/>
                <p14:nvPr/>
              </p14:nvContentPartPr>
              <p14:xfrm>
                <a:off x="243180" y="6260318"/>
                <a:ext cx="96480" cy="13788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275710CA-A413-A185-3C82-ED9A51BCC254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237060" y="6254198"/>
                  <a:ext cx="1087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AD04148D-1DE5-E230-008B-0585A46B3E10}"/>
                    </a:ext>
                  </a:extLst>
                </p14:cNvPr>
                <p14:cNvContentPartPr/>
                <p14:nvPr/>
              </p14:nvContentPartPr>
              <p14:xfrm>
                <a:off x="180540" y="6170678"/>
                <a:ext cx="259560" cy="29484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AD04148D-1DE5-E230-008B-0585A46B3E10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174420" y="6164558"/>
                  <a:ext cx="271800" cy="30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3229CD78-5D45-619D-9402-DC7484888DA9}"/>
              </a:ext>
            </a:extLst>
          </p:cNvPr>
          <p:cNvGrpSpPr/>
          <p:nvPr/>
        </p:nvGrpSpPr>
        <p:grpSpPr>
          <a:xfrm>
            <a:off x="616500" y="6021278"/>
            <a:ext cx="3303000" cy="386640"/>
            <a:chOff x="616500" y="6021278"/>
            <a:chExt cx="3303000" cy="38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39DC333A-3833-A987-48E1-433190AD958C}"/>
                    </a:ext>
                  </a:extLst>
                </p14:cNvPr>
                <p14:cNvContentPartPr/>
                <p14:nvPr/>
              </p14:nvContentPartPr>
              <p14:xfrm>
                <a:off x="616500" y="6124958"/>
                <a:ext cx="138960" cy="27756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39DC333A-3833-A987-48E1-433190AD958C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610380" y="6118838"/>
                  <a:ext cx="1512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3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475275F2-433B-DD97-4265-2B832B582B1E}"/>
                    </a:ext>
                  </a:extLst>
                </p14:cNvPr>
                <p14:cNvContentPartPr/>
                <p14:nvPr/>
              </p14:nvContentPartPr>
              <p14:xfrm>
                <a:off x="765900" y="6223238"/>
                <a:ext cx="146160" cy="15084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475275F2-433B-DD97-4265-2B832B582B1E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759780" y="6217118"/>
                  <a:ext cx="1584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5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1196FB05-18AC-F214-BF56-EB59A3217545}"/>
                    </a:ext>
                  </a:extLst>
                </p14:cNvPr>
                <p14:cNvContentPartPr/>
                <p14:nvPr/>
              </p14:nvContentPartPr>
              <p14:xfrm>
                <a:off x="917460" y="6218558"/>
                <a:ext cx="70560" cy="14976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1196FB05-18AC-F214-BF56-EB59A3217545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911340" y="6212438"/>
                  <a:ext cx="828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58DA569F-96A8-23D9-4211-82D3CEF399E0}"/>
                    </a:ext>
                  </a:extLst>
                </p14:cNvPr>
                <p14:cNvContentPartPr/>
                <p14:nvPr/>
              </p14:nvContentPartPr>
              <p14:xfrm>
                <a:off x="1020780" y="6216398"/>
                <a:ext cx="68760" cy="169200"/>
              </p14:xfrm>
            </p:contentPart>
          </mc:Choice>
          <mc:Fallback xmlns=""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58DA569F-96A8-23D9-4211-82D3CEF399E0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1014660" y="6210278"/>
                  <a:ext cx="810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0CE2EBF5-60C9-EFB4-5D49-36F91D2C57DD}"/>
                    </a:ext>
                  </a:extLst>
                </p14:cNvPr>
                <p14:cNvContentPartPr/>
                <p14:nvPr/>
              </p14:nvContentPartPr>
              <p14:xfrm>
                <a:off x="1090980" y="6263198"/>
                <a:ext cx="75960" cy="11520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0CE2EBF5-60C9-EFB4-5D49-36F91D2C57DD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1084860" y="6257078"/>
                  <a:ext cx="882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3932F58F-2368-36FC-C67B-DF20C557438D}"/>
                    </a:ext>
                  </a:extLst>
                </p14:cNvPr>
                <p14:cNvContentPartPr/>
                <p14:nvPr/>
              </p14:nvContentPartPr>
              <p14:xfrm>
                <a:off x="1144620" y="6145838"/>
                <a:ext cx="115920" cy="24048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3932F58F-2368-36FC-C67B-DF20C557438D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1138500" y="6139718"/>
                  <a:ext cx="1281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18524349-1117-2B17-D2DA-E814717C5768}"/>
                    </a:ext>
                  </a:extLst>
                </p14:cNvPr>
                <p14:cNvContentPartPr/>
                <p14:nvPr/>
              </p14:nvContentPartPr>
              <p14:xfrm>
                <a:off x="1345860" y="6243038"/>
                <a:ext cx="128880" cy="16488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18524349-1117-2B17-D2DA-E814717C5768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1339740" y="6236918"/>
                  <a:ext cx="1411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F9F314AF-1203-A51E-9056-05A5A1E90636}"/>
                    </a:ext>
                  </a:extLst>
                </p14:cNvPr>
                <p14:cNvContentPartPr/>
                <p14:nvPr/>
              </p14:nvContentPartPr>
              <p14:xfrm>
                <a:off x="1479060" y="6267878"/>
                <a:ext cx="90720" cy="13752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F9F314AF-1203-A51E-9056-05A5A1E90636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1472940" y="6261758"/>
                  <a:ext cx="1029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7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E3A55313-7571-FFD3-FE43-6C09B1CA7C7E}"/>
                    </a:ext>
                  </a:extLst>
                </p14:cNvPr>
                <p14:cNvContentPartPr/>
                <p14:nvPr/>
              </p14:nvContentPartPr>
              <p14:xfrm>
                <a:off x="1580580" y="6145838"/>
                <a:ext cx="28080" cy="24732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E3A55313-7571-FFD3-FE43-6C09B1CA7C7E}"/>
                    </a:ext>
                  </a:extLst>
                </p:cNvPr>
                <p:cNvPicPr/>
                <p:nvPr/>
              </p:nvPicPr>
              <p:blipFill>
                <a:blip r:embed="rId748"/>
                <a:stretch>
                  <a:fillRect/>
                </a:stretch>
              </p:blipFill>
              <p:spPr>
                <a:xfrm>
                  <a:off x="1574460" y="6139718"/>
                  <a:ext cx="403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6DBD259C-E44D-502E-6860-A205F9B565D5}"/>
                    </a:ext>
                  </a:extLst>
                </p14:cNvPr>
                <p14:cNvContentPartPr/>
                <p14:nvPr/>
              </p14:nvContentPartPr>
              <p14:xfrm>
                <a:off x="1641420" y="6215678"/>
                <a:ext cx="129600" cy="170280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6DBD259C-E44D-502E-6860-A205F9B565D5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1635300" y="6209558"/>
                  <a:ext cx="1418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D698B1EA-1087-B2DD-DE88-325CDCD53AB1}"/>
                    </a:ext>
                  </a:extLst>
                </p14:cNvPr>
                <p14:cNvContentPartPr/>
                <p14:nvPr/>
              </p14:nvContentPartPr>
              <p14:xfrm>
                <a:off x="1656180" y="6322958"/>
                <a:ext cx="68760" cy="540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D698B1EA-1087-B2DD-DE88-325CDCD53AB1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1650060" y="6316838"/>
                  <a:ext cx="810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67DD0F0B-7F20-1DA8-4745-EC5F13CB1AEE}"/>
                    </a:ext>
                  </a:extLst>
                </p14:cNvPr>
                <p14:cNvContentPartPr/>
                <p14:nvPr/>
              </p14:nvContentPartPr>
              <p14:xfrm>
                <a:off x="1761660" y="6244118"/>
                <a:ext cx="216360" cy="15228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67DD0F0B-7F20-1DA8-4745-EC5F13CB1AEE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1755540" y="6237998"/>
                  <a:ext cx="2286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ED604606-AC7E-89C3-F88F-DD0640DF8772}"/>
                    </a:ext>
                  </a:extLst>
                </p14:cNvPr>
                <p14:cNvContentPartPr/>
                <p14:nvPr/>
              </p14:nvContentPartPr>
              <p14:xfrm>
                <a:off x="2040660" y="6245558"/>
                <a:ext cx="9720" cy="540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ED604606-AC7E-89C3-F88F-DD0640DF8772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2034540" y="6239438"/>
                  <a:ext cx="219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22414BFE-D7B8-2B2F-8313-480AD23841CE}"/>
                    </a:ext>
                  </a:extLst>
                </p14:cNvPr>
                <p14:cNvContentPartPr/>
                <p14:nvPr/>
              </p14:nvContentPartPr>
              <p14:xfrm>
                <a:off x="2036700" y="6355358"/>
                <a:ext cx="18720" cy="1764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22414BFE-D7B8-2B2F-8313-480AD23841CE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2030580" y="6349238"/>
                  <a:ext cx="309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9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3C062F15-CAD0-73DC-B9BF-F735D21C73DB}"/>
                    </a:ext>
                  </a:extLst>
                </p14:cNvPr>
                <p14:cNvContentPartPr/>
                <p14:nvPr/>
              </p14:nvContentPartPr>
              <p14:xfrm>
                <a:off x="2188260" y="6130718"/>
                <a:ext cx="163080" cy="20988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3C062F15-CAD0-73DC-B9BF-F735D21C73DB}"/>
                    </a:ext>
                  </a:extLst>
                </p:cNvPr>
                <p:cNvPicPr/>
                <p:nvPr/>
              </p:nvPicPr>
              <p:blipFill>
                <a:blip r:embed="rId760"/>
                <a:stretch>
                  <a:fillRect/>
                </a:stretch>
              </p:blipFill>
              <p:spPr>
                <a:xfrm>
                  <a:off x="2182140" y="6124598"/>
                  <a:ext cx="1753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F98A1A19-A419-8670-9C7B-B98A9CD63121}"/>
                    </a:ext>
                  </a:extLst>
                </p14:cNvPr>
                <p14:cNvContentPartPr/>
                <p14:nvPr/>
              </p14:nvContentPartPr>
              <p14:xfrm>
                <a:off x="2387700" y="6168158"/>
                <a:ext cx="109440" cy="11736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F98A1A19-A419-8670-9C7B-B98A9CD63121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2381580" y="6162038"/>
                  <a:ext cx="1216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3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0B05F992-A3D4-D381-9F9F-605DB121C3D1}"/>
                    </a:ext>
                  </a:extLst>
                </p14:cNvPr>
                <p14:cNvContentPartPr/>
                <p14:nvPr/>
              </p14:nvContentPartPr>
              <p14:xfrm>
                <a:off x="2537460" y="6145838"/>
                <a:ext cx="92880" cy="13248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0B05F992-A3D4-D381-9F9F-605DB121C3D1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2531340" y="6139718"/>
                  <a:ext cx="1051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5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21EAD83B-2D57-7752-4A43-678A01A6FA74}"/>
                    </a:ext>
                  </a:extLst>
                </p14:cNvPr>
                <p14:cNvContentPartPr/>
                <p14:nvPr/>
              </p14:nvContentPartPr>
              <p14:xfrm>
                <a:off x="2638620" y="6086078"/>
                <a:ext cx="70920" cy="192240"/>
              </p14:xfrm>
            </p:contentPart>
          </mc:Choice>
          <mc:Fallback xmlns=""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21EAD83B-2D57-7752-4A43-678A01A6FA74}"/>
                    </a:ext>
                  </a:extLst>
                </p:cNvPr>
                <p:cNvPicPr/>
                <p:nvPr/>
              </p:nvPicPr>
              <p:blipFill>
                <a:blip r:embed="rId766"/>
                <a:stretch>
                  <a:fillRect/>
                </a:stretch>
              </p:blipFill>
              <p:spPr>
                <a:xfrm>
                  <a:off x="2632500" y="6079958"/>
                  <a:ext cx="831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7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9BE1757D-A59D-E238-E2A5-1B234875D38B}"/>
                    </a:ext>
                  </a:extLst>
                </p14:cNvPr>
                <p14:cNvContentPartPr/>
                <p14:nvPr/>
              </p14:nvContentPartPr>
              <p14:xfrm>
                <a:off x="2755980" y="6021278"/>
                <a:ext cx="116280" cy="232200"/>
              </p14:xfrm>
            </p:contentPart>
          </mc:Choice>
          <mc:Fallback xmlns=""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9BE1757D-A59D-E238-E2A5-1B234875D38B}"/>
                    </a:ext>
                  </a:extLst>
                </p:cNvPr>
                <p:cNvPicPr/>
                <p:nvPr/>
              </p:nvPicPr>
              <p:blipFill>
                <a:blip r:embed="rId768"/>
                <a:stretch>
                  <a:fillRect/>
                </a:stretch>
              </p:blipFill>
              <p:spPr>
                <a:xfrm>
                  <a:off x="2749860" y="6015158"/>
                  <a:ext cx="1285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9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51AB1396-2775-356B-96E6-1239DC3C1323}"/>
                    </a:ext>
                  </a:extLst>
                </p14:cNvPr>
                <p14:cNvContentPartPr/>
                <p14:nvPr/>
              </p14:nvContentPartPr>
              <p14:xfrm>
                <a:off x="2911860" y="6153398"/>
                <a:ext cx="99000" cy="105840"/>
              </p14:xfrm>
            </p:contentPart>
          </mc:Choice>
          <mc:Fallback xmlns=""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51AB1396-2775-356B-96E6-1239DC3C1323}"/>
                    </a:ext>
                  </a:extLst>
                </p:cNvPr>
                <p:cNvPicPr/>
                <p:nvPr/>
              </p:nvPicPr>
              <p:blipFill>
                <a:blip r:embed="rId770"/>
                <a:stretch>
                  <a:fillRect/>
                </a:stretch>
              </p:blipFill>
              <p:spPr>
                <a:xfrm>
                  <a:off x="2905740" y="6147278"/>
                  <a:ext cx="1112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1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3AB76755-57DF-28C1-9BF5-1DEE7CFD04EA}"/>
                    </a:ext>
                  </a:extLst>
                </p14:cNvPr>
                <p14:cNvContentPartPr/>
                <p14:nvPr/>
              </p14:nvContentPartPr>
              <p14:xfrm>
                <a:off x="3061980" y="6133238"/>
                <a:ext cx="68760" cy="10440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3AB76755-57DF-28C1-9BF5-1DEE7CFD04EA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3055860" y="6127118"/>
                  <a:ext cx="810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3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29F6ECB1-768C-A05F-9AEA-51F8CCEF5BD4}"/>
                    </a:ext>
                  </a:extLst>
                </p14:cNvPr>
                <p14:cNvContentPartPr/>
                <p14:nvPr/>
              </p14:nvContentPartPr>
              <p14:xfrm>
                <a:off x="3185100" y="6021278"/>
                <a:ext cx="89640" cy="194760"/>
              </p14:xfrm>
            </p:contentPart>
          </mc:Choice>
          <mc:Fallback xmlns=""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29F6ECB1-768C-A05F-9AEA-51F8CCEF5BD4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3178980" y="6015158"/>
                  <a:ext cx="1018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5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95229E05-F445-240F-BEB2-587CE3DB3D70}"/>
                    </a:ext>
                  </a:extLst>
                </p14:cNvPr>
                <p14:cNvContentPartPr/>
                <p14:nvPr/>
              </p14:nvContentPartPr>
              <p14:xfrm>
                <a:off x="3204180" y="6140798"/>
                <a:ext cx="85320" cy="75240"/>
              </p14:xfrm>
            </p:contentPart>
          </mc:Choice>
          <mc:Fallback xmlns=""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95229E05-F445-240F-BEB2-587CE3DB3D70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3198060" y="6134678"/>
                  <a:ext cx="975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7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E7B149FD-A8B9-7E51-B11E-FD77B47D8B10}"/>
                    </a:ext>
                  </a:extLst>
                </p14:cNvPr>
                <p14:cNvContentPartPr/>
                <p14:nvPr/>
              </p14:nvContentPartPr>
              <p14:xfrm>
                <a:off x="3320460" y="6108398"/>
                <a:ext cx="126000" cy="127440"/>
              </p14:xfrm>
            </p:contentPart>
          </mc:Choice>
          <mc:Fallback xmlns=""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E7B149FD-A8B9-7E51-B11E-FD77B47D8B10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3314340" y="6102278"/>
                  <a:ext cx="1382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9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19F6907C-9E3E-C21F-5A9E-EBA98FDB68FA}"/>
                    </a:ext>
                  </a:extLst>
                </p14:cNvPr>
                <p14:cNvContentPartPr/>
                <p14:nvPr/>
              </p14:nvContentPartPr>
              <p14:xfrm>
                <a:off x="3429540" y="6130718"/>
                <a:ext cx="79200" cy="8856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19F6907C-9E3E-C21F-5A9E-EBA98FDB68FA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3423420" y="6124598"/>
                  <a:ext cx="914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1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39A0EFF4-9A0D-F021-682A-BB98BBB9D419}"/>
                    </a:ext>
                  </a:extLst>
                </p14:cNvPr>
                <p14:cNvContentPartPr/>
                <p14:nvPr/>
              </p14:nvContentPartPr>
              <p14:xfrm>
                <a:off x="3516300" y="6115958"/>
                <a:ext cx="105480" cy="360"/>
              </p14:xfrm>
            </p:contentPart>
          </mc:Choice>
          <mc:Fallback xmlns=""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39A0EFF4-9A0D-F021-682A-BB98BBB9D419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3510180" y="6109838"/>
                  <a:ext cx="1177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2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A73B21E2-619B-DA84-271E-E8A7F06359F3}"/>
                    </a:ext>
                  </a:extLst>
                </p14:cNvPr>
                <p14:cNvContentPartPr/>
                <p14:nvPr/>
              </p14:nvContentPartPr>
              <p14:xfrm>
                <a:off x="3572820" y="6070958"/>
                <a:ext cx="346680" cy="15732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A73B21E2-619B-DA84-271E-E8A7F06359F3}"/>
                    </a:ext>
                  </a:extLst>
                </p:cNvPr>
                <p:cNvPicPr/>
                <p:nvPr/>
              </p:nvPicPr>
              <p:blipFill>
                <a:blip r:embed="rId783"/>
                <a:stretch>
                  <a:fillRect/>
                </a:stretch>
              </p:blipFill>
              <p:spPr>
                <a:xfrm>
                  <a:off x="3566700" y="6064838"/>
                  <a:ext cx="358920" cy="16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41457C3F-45E8-DF1E-0059-D0EEF07C5C70}"/>
              </a:ext>
            </a:extLst>
          </p:cNvPr>
          <p:cNvGrpSpPr/>
          <p:nvPr/>
        </p:nvGrpSpPr>
        <p:grpSpPr>
          <a:xfrm>
            <a:off x="4089060" y="5924078"/>
            <a:ext cx="2370240" cy="500760"/>
            <a:chOff x="4089060" y="5924078"/>
            <a:chExt cx="2370240" cy="50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4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3C7FBB9D-2361-A66E-AA89-3072FC42EB23}"/>
                    </a:ext>
                  </a:extLst>
                </p14:cNvPr>
                <p14:cNvContentPartPr/>
                <p14:nvPr/>
              </p14:nvContentPartPr>
              <p14:xfrm>
                <a:off x="4089060" y="6083558"/>
                <a:ext cx="199800" cy="142200"/>
              </p14:xfrm>
            </p:contentPart>
          </mc:Choice>
          <mc:Fallback xmlns=""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3C7FBB9D-2361-A66E-AA89-3072FC42EB23}"/>
                    </a:ext>
                  </a:extLst>
                </p:cNvPr>
                <p:cNvPicPr/>
                <p:nvPr/>
              </p:nvPicPr>
              <p:blipFill>
                <a:blip r:embed="rId785"/>
                <a:stretch>
                  <a:fillRect/>
                </a:stretch>
              </p:blipFill>
              <p:spPr>
                <a:xfrm>
                  <a:off x="4082940" y="6077438"/>
                  <a:ext cx="2120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6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D38AC988-ABC7-906C-E90E-52AFA83771CB}"/>
                    </a:ext>
                  </a:extLst>
                </p14:cNvPr>
                <p14:cNvContentPartPr/>
                <p14:nvPr/>
              </p14:nvContentPartPr>
              <p14:xfrm>
                <a:off x="4329180" y="6126038"/>
                <a:ext cx="11520" cy="72720"/>
              </p14:xfrm>
            </p:contentPart>
          </mc:Choice>
          <mc:Fallback xmlns=""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D38AC988-ABC7-906C-E90E-52AFA83771CB}"/>
                    </a:ext>
                  </a:extLst>
                </p:cNvPr>
                <p:cNvPicPr/>
                <p:nvPr/>
              </p:nvPicPr>
              <p:blipFill>
                <a:blip r:embed="rId787"/>
                <a:stretch>
                  <a:fillRect/>
                </a:stretch>
              </p:blipFill>
              <p:spPr>
                <a:xfrm>
                  <a:off x="4323060" y="6119918"/>
                  <a:ext cx="237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8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9975C2B3-38A7-5E02-BED0-8943E606BB21}"/>
                    </a:ext>
                  </a:extLst>
                </p14:cNvPr>
                <p14:cNvContentPartPr/>
                <p14:nvPr/>
              </p14:nvContentPartPr>
              <p14:xfrm>
                <a:off x="4266540" y="6006158"/>
                <a:ext cx="126000" cy="32760"/>
              </p14:xfrm>
            </p:contentPart>
          </mc:Choice>
          <mc:Fallback xmlns=""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9975C2B3-38A7-5E02-BED0-8943E606BB21}"/>
                    </a:ext>
                  </a:extLst>
                </p:cNvPr>
                <p:cNvPicPr/>
                <p:nvPr/>
              </p:nvPicPr>
              <p:blipFill>
                <a:blip r:embed="rId789"/>
                <a:stretch>
                  <a:fillRect/>
                </a:stretch>
              </p:blipFill>
              <p:spPr>
                <a:xfrm>
                  <a:off x="4260420" y="6000038"/>
                  <a:ext cx="1382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0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1C61F0A0-1E0C-9F70-1934-99404D16625B}"/>
                    </a:ext>
                  </a:extLst>
                </p14:cNvPr>
                <p14:cNvContentPartPr/>
                <p14:nvPr/>
              </p14:nvContentPartPr>
              <p14:xfrm>
                <a:off x="4338540" y="6046118"/>
                <a:ext cx="140760" cy="30240"/>
              </p14:xfrm>
            </p:contentPart>
          </mc:Choice>
          <mc:Fallback xmlns=""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1C61F0A0-1E0C-9F70-1934-99404D16625B}"/>
                    </a:ext>
                  </a:extLst>
                </p:cNvPr>
                <p:cNvPicPr/>
                <p:nvPr/>
              </p:nvPicPr>
              <p:blipFill>
                <a:blip r:embed="rId791"/>
                <a:stretch>
                  <a:fillRect/>
                </a:stretch>
              </p:blipFill>
              <p:spPr>
                <a:xfrm>
                  <a:off x="4332420" y="6039998"/>
                  <a:ext cx="1530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2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3B27B9BF-5ED7-790E-6299-86E1C838D50F}"/>
                    </a:ext>
                  </a:extLst>
                </p14:cNvPr>
                <p14:cNvContentPartPr/>
                <p14:nvPr/>
              </p14:nvContentPartPr>
              <p14:xfrm>
                <a:off x="4412340" y="6033518"/>
                <a:ext cx="55800" cy="154800"/>
              </p14:xfrm>
            </p:contentPart>
          </mc:Choice>
          <mc:Fallback xmlns=""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3B27B9BF-5ED7-790E-6299-86E1C838D50F}"/>
                    </a:ext>
                  </a:extLst>
                </p:cNvPr>
                <p:cNvPicPr/>
                <p:nvPr/>
              </p:nvPicPr>
              <p:blipFill>
                <a:blip r:embed="rId793"/>
                <a:stretch>
                  <a:fillRect/>
                </a:stretch>
              </p:blipFill>
              <p:spPr>
                <a:xfrm>
                  <a:off x="4406220" y="6027398"/>
                  <a:ext cx="680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4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3FB0F2E6-6389-2EFB-A85B-54E78D8523CB}"/>
                    </a:ext>
                  </a:extLst>
                </p14:cNvPr>
                <p14:cNvContentPartPr/>
                <p14:nvPr/>
              </p14:nvContentPartPr>
              <p14:xfrm>
                <a:off x="4630140" y="6057998"/>
                <a:ext cx="111240" cy="366840"/>
              </p14:xfrm>
            </p:contentPart>
          </mc:Choice>
          <mc:Fallback xmlns=""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3FB0F2E6-6389-2EFB-A85B-54E78D8523CB}"/>
                    </a:ext>
                  </a:extLst>
                </p:cNvPr>
                <p:cNvPicPr/>
                <p:nvPr/>
              </p:nvPicPr>
              <p:blipFill>
                <a:blip r:embed="rId795"/>
                <a:stretch>
                  <a:fillRect/>
                </a:stretch>
              </p:blipFill>
              <p:spPr>
                <a:xfrm>
                  <a:off x="4624020" y="6051878"/>
                  <a:ext cx="12348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6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EAECDBA0-2996-CB16-5128-23C7169605EF}"/>
                    </a:ext>
                  </a:extLst>
                </p14:cNvPr>
                <p14:cNvContentPartPr/>
                <p14:nvPr/>
              </p14:nvContentPartPr>
              <p14:xfrm>
                <a:off x="4759380" y="6055838"/>
                <a:ext cx="92880" cy="143280"/>
              </p14:xfrm>
            </p:contentPart>
          </mc:Choice>
          <mc:Fallback xmlns=""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EAECDBA0-2996-CB16-5128-23C7169605EF}"/>
                    </a:ext>
                  </a:extLst>
                </p:cNvPr>
                <p:cNvPicPr/>
                <p:nvPr/>
              </p:nvPicPr>
              <p:blipFill>
                <a:blip r:embed="rId797"/>
                <a:stretch>
                  <a:fillRect/>
                </a:stretch>
              </p:blipFill>
              <p:spPr>
                <a:xfrm>
                  <a:off x="4753260" y="6049718"/>
                  <a:ext cx="1051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8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3E95D7CC-F5CD-12CD-1AA2-AA9742FDEB17}"/>
                    </a:ext>
                  </a:extLst>
                </p14:cNvPr>
                <p14:cNvContentPartPr/>
                <p14:nvPr/>
              </p14:nvContentPartPr>
              <p14:xfrm>
                <a:off x="4861260" y="6053678"/>
                <a:ext cx="120600" cy="146160"/>
              </p14:xfrm>
            </p:contentPart>
          </mc:Choice>
          <mc:Fallback xmlns=""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3E95D7CC-F5CD-12CD-1AA2-AA9742FDEB17}"/>
                    </a:ext>
                  </a:extLst>
                </p:cNvPr>
                <p:cNvPicPr/>
                <p:nvPr/>
              </p:nvPicPr>
              <p:blipFill>
                <a:blip r:embed="rId799"/>
                <a:stretch>
                  <a:fillRect/>
                </a:stretch>
              </p:blipFill>
              <p:spPr>
                <a:xfrm>
                  <a:off x="4855140" y="6047558"/>
                  <a:ext cx="1328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0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CA510D0C-1CA8-60C3-D6FE-B92816CF34D5}"/>
                    </a:ext>
                  </a:extLst>
                </p14:cNvPr>
                <p14:cNvContentPartPr/>
                <p14:nvPr/>
              </p14:nvContentPartPr>
              <p14:xfrm>
                <a:off x="5040180" y="6048638"/>
                <a:ext cx="102240" cy="123120"/>
              </p14:xfrm>
            </p:contentPart>
          </mc:Choice>
          <mc:Fallback xmlns=""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CA510D0C-1CA8-60C3-D6FE-B92816CF34D5}"/>
                    </a:ext>
                  </a:extLst>
                </p:cNvPr>
                <p:cNvPicPr/>
                <p:nvPr/>
              </p:nvPicPr>
              <p:blipFill>
                <a:blip r:embed="rId801"/>
                <a:stretch>
                  <a:fillRect/>
                </a:stretch>
              </p:blipFill>
              <p:spPr>
                <a:xfrm>
                  <a:off x="5034060" y="6042518"/>
                  <a:ext cx="1144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2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020EB2D0-5D52-1575-3190-C7A19D700630}"/>
                    </a:ext>
                  </a:extLst>
                </p14:cNvPr>
                <p14:cNvContentPartPr/>
                <p14:nvPr/>
              </p14:nvContentPartPr>
              <p14:xfrm>
                <a:off x="5149260" y="6073478"/>
                <a:ext cx="137160" cy="78480"/>
              </p14:xfrm>
            </p:contentPart>
          </mc:Choice>
          <mc:Fallback xmlns=""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020EB2D0-5D52-1575-3190-C7A19D700630}"/>
                    </a:ext>
                  </a:extLst>
                </p:cNvPr>
                <p:cNvPicPr/>
                <p:nvPr/>
              </p:nvPicPr>
              <p:blipFill>
                <a:blip r:embed="rId803"/>
                <a:stretch>
                  <a:fillRect/>
                </a:stretch>
              </p:blipFill>
              <p:spPr>
                <a:xfrm>
                  <a:off x="5143140" y="6067358"/>
                  <a:ext cx="1494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4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F4C8A368-B871-BD96-3036-672D6701922F}"/>
                    </a:ext>
                  </a:extLst>
                </p14:cNvPr>
                <p14:cNvContentPartPr/>
                <p14:nvPr/>
              </p14:nvContentPartPr>
              <p14:xfrm>
                <a:off x="5402340" y="5951438"/>
                <a:ext cx="92880" cy="229680"/>
              </p14:xfrm>
            </p:contentPart>
          </mc:Choice>
          <mc:Fallback xmlns=""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F4C8A368-B871-BD96-3036-672D6701922F}"/>
                    </a:ext>
                  </a:extLst>
                </p:cNvPr>
                <p:cNvPicPr/>
                <p:nvPr/>
              </p:nvPicPr>
              <p:blipFill>
                <a:blip r:embed="rId805"/>
                <a:stretch>
                  <a:fillRect/>
                </a:stretch>
              </p:blipFill>
              <p:spPr>
                <a:xfrm>
                  <a:off x="5396220" y="5945318"/>
                  <a:ext cx="1051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6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BCCC6FC8-F899-E40D-D700-E45E607AF837}"/>
                    </a:ext>
                  </a:extLst>
                </p14:cNvPr>
                <p14:cNvContentPartPr/>
                <p14:nvPr/>
              </p14:nvContentPartPr>
              <p14:xfrm>
                <a:off x="5485500" y="6081038"/>
                <a:ext cx="39240" cy="30240"/>
              </p14:xfrm>
            </p:contentPart>
          </mc:Choice>
          <mc:Fallback xmlns=""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BCCC6FC8-F899-E40D-D700-E45E607AF837}"/>
                    </a:ext>
                  </a:extLst>
                </p:cNvPr>
                <p:cNvPicPr/>
                <p:nvPr/>
              </p:nvPicPr>
              <p:blipFill>
                <a:blip r:embed="rId807"/>
                <a:stretch>
                  <a:fillRect/>
                </a:stretch>
              </p:blipFill>
              <p:spPr>
                <a:xfrm>
                  <a:off x="5479380" y="6074918"/>
                  <a:ext cx="514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8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41EF4B95-1602-77DD-FCB2-7462AD40C14A}"/>
                    </a:ext>
                  </a:extLst>
                </p14:cNvPr>
                <p14:cNvContentPartPr/>
                <p14:nvPr/>
              </p14:nvContentPartPr>
              <p14:xfrm>
                <a:off x="5612220" y="5975558"/>
                <a:ext cx="60840" cy="240480"/>
              </p14:xfrm>
            </p:contentPart>
          </mc:Choice>
          <mc:Fallback xmlns=""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41EF4B95-1602-77DD-FCB2-7462AD40C14A}"/>
                    </a:ext>
                  </a:extLst>
                </p:cNvPr>
                <p:cNvPicPr/>
                <p:nvPr/>
              </p:nvPicPr>
              <p:blipFill>
                <a:blip r:embed="rId809"/>
                <a:stretch>
                  <a:fillRect/>
                </a:stretch>
              </p:blipFill>
              <p:spPr>
                <a:xfrm>
                  <a:off x="5606100" y="5969438"/>
                  <a:ext cx="730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0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941E4682-D7A0-6873-CA85-B9F3A60EBB2A}"/>
                    </a:ext>
                  </a:extLst>
                </p14:cNvPr>
                <p14:cNvContentPartPr/>
                <p14:nvPr/>
              </p14:nvContentPartPr>
              <p14:xfrm>
                <a:off x="5733180" y="6103358"/>
                <a:ext cx="94680" cy="122400"/>
              </p14:xfrm>
            </p:contentPart>
          </mc:Choice>
          <mc:Fallback xmlns=""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941E4682-D7A0-6873-CA85-B9F3A60EBB2A}"/>
                    </a:ext>
                  </a:extLst>
                </p:cNvPr>
                <p:cNvPicPr/>
                <p:nvPr/>
              </p:nvPicPr>
              <p:blipFill>
                <a:blip r:embed="rId811"/>
                <a:stretch>
                  <a:fillRect/>
                </a:stretch>
              </p:blipFill>
              <p:spPr>
                <a:xfrm>
                  <a:off x="5727060" y="6097238"/>
                  <a:ext cx="1069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2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6DC2BE7B-7E6C-DA72-B5E5-99A7E1B14F83}"/>
                    </a:ext>
                  </a:extLst>
                </p14:cNvPr>
                <p14:cNvContentPartPr/>
                <p14:nvPr/>
              </p14:nvContentPartPr>
              <p14:xfrm>
                <a:off x="5823540" y="6006158"/>
                <a:ext cx="94680" cy="198360"/>
              </p14:xfrm>
            </p:contentPart>
          </mc:Choice>
          <mc:Fallback xmlns=""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6DC2BE7B-7E6C-DA72-B5E5-99A7E1B14F83}"/>
                    </a:ext>
                  </a:extLst>
                </p:cNvPr>
                <p:cNvPicPr/>
                <p:nvPr/>
              </p:nvPicPr>
              <p:blipFill>
                <a:blip r:embed="rId813"/>
                <a:stretch>
                  <a:fillRect/>
                </a:stretch>
              </p:blipFill>
              <p:spPr>
                <a:xfrm>
                  <a:off x="5817420" y="6000038"/>
                  <a:ext cx="1069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4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BA3ADBBF-DCE0-1F91-3019-FA518842EFF2}"/>
                    </a:ext>
                  </a:extLst>
                </p14:cNvPr>
                <p14:cNvContentPartPr/>
                <p14:nvPr/>
              </p14:nvContentPartPr>
              <p14:xfrm>
                <a:off x="5936220" y="6018758"/>
                <a:ext cx="22680" cy="164880"/>
              </p14:xfrm>
            </p:contentPart>
          </mc:Choice>
          <mc:Fallback xmlns=""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BA3ADBBF-DCE0-1F91-3019-FA518842EFF2}"/>
                    </a:ext>
                  </a:extLst>
                </p:cNvPr>
                <p:cNvPicPr/>
                <p:nvPr/>
              </p:nvPicPr>
              <p:blipFill>
                <a:blip r:embed="rId815"/>
                <a:stretch>
                  <a:fillRect/>
                </a:stretch>
              </p:blipFill>
              <p:spPr>
                <a:xfrm>
                  <a:off x="5930100" y="6012638"/>
                  <a:ext cx="349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6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69C1F41B-F5AD-7E63-A517-14AF23E7498F}"/>
                    </a:ext>
                  </a:extLst>
                </p14:cNvPr>
                <p14:cNvContentPartPr/>
                <p14:nvPr/>
              </p14:nvContentPartPr>
              <p14:xfrm>
                <a:off x="5973300" y="6091118"/>
                <a:ext cx="156960" cy="96840"/>
              </p14:xfrm>
            </p:contentPart>
          </mc:Choice>
          <mc:Fallback xmlns=""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69C1F41B-F5AD-7E63-A517-14AF23E7498F}"/>
                    </a:ext>
                  </a:extLst>
                </p:cNvPr>
                <p:cNvPicPr/>
                <p:nvPr/>
              </p:nvPicPr>
              <p:blipFill>
                <a:blip r:embed="rId817"/>
                <a:stretch>
                  <a:fillRect/>
                </a:stretch>
              </p:blipFill>
              <p:spPr>
                <a:xfrm>
                  <a:off x="5967180" y="6084998"/>
                  <a:ext cx="1692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8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88EF49BD-045E-88A6-C866-652FB5D71DCD}"/>
                    </a:ext>
                  </a:extLst>
                </p14:cNvPr>
                <p14:cNvContentPartPr/>
                <p14:nvPr/>
              </p14:nvContentPartPr>
              <p14:xfrm>
                <a:off x="6008220" y="6006158"/>
                <a:ext cx="24480" cy="67680"/>
              </p14:xfrm>
            </p:contentPart>
          </mc:Choice>
          <mc:Fallback xmlns=""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88EF49BD-045E-88A6-C866-652FB5D71DCD}"/>
                    </a:ext>
                  </a:extLst>
                </p:cNvPr>
                <p:cNvPicPr/>
                <p:nvPr/>
              </p:nvPicPr>
              <p:blipFill>
                <a:blip r:embed="rId819"/>
                <a:stretch>
                  <a:fillRect/>
                </a:stretch>
              </p:blipFill>
              <p:spPr>
                <a:xfrm>
                  <a:off x="6002100" y="6000038"/>
                  <a:ext cx="367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0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7909C81A-4201-E91F-BDE8-693BC797201B}"/>
                    </a:ext>
                  </a:extLst>
                </p14:cNvPr>
                <p14:cNvContentPartPr/>
                <p14:nvPr/>
              </p14:nvContentPartPr>
              <p14:xfrm>
                <a:off x="6008220" y="6006158"/>
                <a:ext cx="85320" cy="97560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7909C81A-4201-E91F-BDE8-693BC797201B}"/>
                    </a:ext>
                  </a:extLst>
                </p:cNvPr>
                <p:cNvPicPr/>
                <p:nvPr/>
              </p:nvPicPr>
              <p:blipFill>
                <a:blip r:embed="rId821"/>
                <a:stretch>
                  <a:fillRect/>
                </a:stretch>
              </p:blipFill>
              <p:spPr>
                <a:xfrm>
                  <a:off x="6002100" y="6000038"/>
                  <a:ext cx="975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2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C43FD858-9A5E-4DD8-59B9-B7E04B0019C8}"/>
                    </a:ext>
                  </a:extLst>
                </p14:cNvPr>
                <p14:cNvContentPartPr/>
                <p14:nvPr/>
              </p14:nvContentPartPr>
              <p14:xfrm>
                <a:off x="6155820" y="6001118"/>
                <a:ext cx="41400" cy="209880"/>
              </p14:xfrm>
            </p:contentPart>
          </mc:Choice>
          <mc:Fallback xmlns=""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C43FD858-9A5E-4DD8-59B9-B7E04B0019C8}"/>
                    </a:ext>
                  </a:extLst>
                </p:cNvPr>
                <p:cNvPicPr/>
                <p:nvPr/>
              </p:nvPicPr>
              <p:blipFill>
                <a:blip r:embed="rId823"/>
                <a:stretch>
                  <a:fillRect/>
                </a:stretch>
              </p:blipFill>
              <p:spPr>
                <a:xfrm>
                  <a:off x="6149700" y="5994998"/>
                  <a:ext cx="536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4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942D9B69-ACEC-D7BC-2151-1247022B9017}"/>
                    </a:ext>
                  </a:extLst>
                </p14:cNvPr>
                <p14:cNvContentPartPr/>
                <p14:nvPr/>
              </p14:nvContentPartPr>
              <p14:xfrm>
                <a:off x="6229980" y="6011198"/>
                <a:ext cx="57600" cy="187560"/>
              </p14:xfrm>
            </p:contentPart>
          </mc:Choice>
          <mc:Fallback xmlns=""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942D9B69-ACEC-D7BC-2151-1247022B9017}"/>
                    </a:ext>
                  </a:extLst>
                </p:cNvPr>
                <p:cNvPicPr/>
                <p:nvPr/>
              </p:nvPicPr>
              <p:blipFill>
                <a:blip r:embed="rId825"/>
                <a:stretch>
                  <a:fillRect/>
                </a:stretch>
              </p:blipFill>
              <p:spPr>
                <a:xfrm>
                  <a:off x="6223860" y="6005078"/>
                  <a:ext cx="698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6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28565538-BA3F-30FE-11EC-E06A7C2BFBDF}"/>
                    </a:ext>
                  </a:extLst>
                </p14:cNvPr>
                <p14:cNvContentPartPr/>
                <p14:nvPr/>
              </p14:nvContentPartPr>
              <p14:xfrm>
                <a:off x="6272460" y="6036038"/>
                <a:ext cx="155520" cy="117720"/>
              </p14:xfrm>
            </p:contentPart>
          </mc:Choice>
          <mc:Fallback xmlns=""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28565538-BA3F-30FE-11EC-E06A7C2BFBDF}"/>
                    </a:ext>
                  </a:extLst>
                </p:cNvPr>
                <p:cNvPicPr/>
                <p:nvPr/>
              </p:nvPicPr>
              <p:blipFill>
                <a:blip r:embed="rId827"/>
                <a:stretch>
                  <a:fillRect/>
                </a:stretch>
              </p:blipFill>
              <p:spPr>
                <a:xfrm>
                  <a:off x="6266340" y="6029918"/>
                  <a:ext cx="1677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8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37FBD026-E9EE-A627-2398-F75F1DB090BD}"/>
                    </a:ext>
                  </a:extLst>
                </p14:cNvPr>
                <p14:cNvContentPartPr/>
                <p14:nvPr/>
              </p14:nvContentPartPr>
              <p14:xfrm>
                <a:off x="6444180" y="5924078"/>
                <a:ext cx="15120" cy="244800"/>
              </p14:xfrm>
            </p:contentPart>
          </mc:Choice>
          <mc:Fallback xmlns=""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37FBD026-E9EE-A627-2398-F75F1DB090BD}"/>
                    </a:ext>
                  </a:extLst>
                </p:cNvPr>
                <p:cNvPicPr/>
                <p:nvPr/>
              </p:nvPicPr>
              <p:blipFill>
                <a:blip r:embed="rId829"/>
                <a:stretch>
                  <a:fillRect/>
                </a:stretch>
              </p:blipFill>
              <p:spPr>
                <a:xfrm>
                  <a:off x="6438060" y="5917958"/>
                  <a:ext cx="27360" cy="25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30">
            <p14:nvContentPartPr>
              <p14:cNvPr id="520" name="Ink 519">
                <a:extLst>
                  <a:ext uri="{FF2B5EF4-FFF2-40B4-BE49-F238E27FC236}">
                    <a16:creationId xmlns:a16="http://schemas.microsoft.com/office/drawing/2014/main" id="{32814FBE-F396-390C-B84B-8E44CCA0FA08}"/>
                  </a:ext>
                </a:extLst>
              </p14:cNvPr>
              <p14:cNvContentPartPr/>
              <p14:nvPr/>
            </p14:nvContentPartPr>
            <p14:xfrm>
              <a:off x="585180" y="6226478"/>
              <a:ext cx="1278360" cy="63720"/>
            </p14:xfrm>
          </p:contentPart>
        </mc:Choice>
        <mc:Fallback xmlns="">
          <p:pic>
            <p:nvPicPr>
              <p:cNvPr id="520" name="Ink 519">
                <a:extLst>
                  <a:ext uri="{FF2B5EF4-FFF2-40B4-BE49-F238E27FC236}">
                    <a16:creationId xmlns:a16="http://schemas.microsoft.com/office/drawing/2014/main" id="{32814FBE-F396-390C-B84B-8E44CCA0FA08}"/>
                  </a:ext>
                </a:extLst>
              </p:cNvPr>
              <p:cNvPicPr/>
              <p:nvPr/>
            </p:nvPicPr>
            <p:blipFill>
              <a:blip r:embed="rId831"/>
              <a:stretch>
                <a:fillRect/>
              </a:stretch>
            </p:blipFill>
            <p:spPr>
              <a:xfrm>
                <a:off x="549180" y="6154838"/>
                <a:ext cx="1350000" cy="20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27" name="Group 526">
            <a:extLst>
              <a:ext uri="{FF2B5EF4-FFF2-40B4-BE49-F238E27FC236}">
                <a16:creationId xmlns:a16="http://schemas.microsoft.com/office/drawing/2014/main" id="{EEEA7580-A269-A00A-C4FA-C81992DB1504}"/>
              </a:ext>
            </a:extLst>
          </p:cNvPr>
          <p:cNvGrpSpPr/>
          <p:nvPr/>
        </p:nvGrpSpPr>
        <p:grpSpPr>
          <a:xfrm>
            <a:off x="7336260" y="247958"/>
            <a:ext cx="480600" cy="230040"/>
            <a:chOff x="7336260" y="247958"/>
            <a:chExt cx="480600" cy="23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2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5AB02137-5CFD-CE17-4D6B-9500D5626301}"/>
                    </a:ext>
                  </a:extLst>
                </p14:cNvPr>
                <p14:cNvContentPartPr/>
                <p14:nvPr/>
              </p14:nvContentPartPr>
              <p14:xfrm>
                <a:off x="7347420" y="310958"/>
                <a:ext cx="113040" cy="167040"/>
              </p14:xfrm>
            </p:contentPart>
          </mc:Choice>
          <mc:Fallback xmlns=""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5AB02137-5CFD-CE17-4D6B-9500D5626301}"/>
                    </a:ext>
                  </a:extLst>
                </p:cNvPr>
                <p:cNvPicPr/>
                <p:nvPr/>
              </p:nvPicPr>
              <p:blipFill>
                <a:blip r:embed="rId833"/>
                <a:stretch>
                  <a:fillRect/>
                </a:stretch>
              </p:blipFill>
              <p:spPr>
                <a:xfrm>
                  <a:off x="7341300" y="304838"/>
                  <a:ext cx="1252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4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D1D624DE-7F2B-F578-C58F-289BA62B14D8}"/>
                    </a:ext>
                  </a:extLst>
                </p14:cNvPr>
                <p14:cNvContentPartPr/>
                <p14:nvPr/>
              </p14:nvContentPartPr>
              <p14:xfrm>
                <a:off x="7336260" y="357758"/>
                <a:ext cx="90720" cy="540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D1D624DE-7F2B-F578-C58F-289BA62B14D8}"/>
                    </a:ext>
                  </a:extLst>
                </p:cNvPr>
                <p:cNvPicPr/>
                <p:nvPr/>
              </p:nvPicPr>
              <p:blipFill>
                <a:blip r:embed="rId835"/>
                <a:stretch>
                  <a:fillRect/>
                </a:stretch>
              </p:blipFill>
              <p:spPr>
                <a:xfrm>
                  <a:off x="7330140" y="351638"/>
                  <a:ext cx="1029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6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59ED3E8F-E11B-F1F5-1709-C247E989D51F}"/>
                    </a:ext>
                  </a:extLst>
                </p14:cNvPr>
                <p14:cNvContentPartPr/>
                <p14:nvPr/>
              </p14:nvContentPartPr>
              <p14:xfrm>
                <a:off x="7484220" y="382958"/>
                <a:ext cx="24480" cy="30240"/>
              </p14:xfrm>
            </p:contentPart>
          </mc:Choice>
          <mc:Fallback xmlns=""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59ED3E8F-E11B-F1F5-1709-C247E989D51F}"/>
                    </a:ext>
                  </a:extLst>
                </p:cNvPr>
                <p:cNvPicPr/>
                <p:nvPr/>
              </p:nvPicPr>
              <p:blipFill>
                <a:blip r:embed="rId837"/>
                <a:stretch>
                  <a:fillRect/>
                </a:stretch>
              </p:blipFill>
              <p:spPr>
                <a:xfrm>
                  <a:off x="7478100" y="376838"/>
                  <a:ext cx="367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8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0399E3E3-8F91-2B62-91AE-40DEAAE6256A}"/>
                    </a:ext>
                  </a:extLst>
                </p14:cNvPr>
                <p14:cNvContentPartPr/>
                <p14:nvPr/>
              </p14:nvContentPartPr>
              <p14:xfrm>
                <a:off x="7609860" y="247958"/>
                <a:ext cx="360" cy="172440"/>
              </p14:xfrm>
            </p:contentPart>
          </mc:Choice>
          <mc:Fallback xmlns=""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0399E3E3-8F91-2B62-91AE-40DEAAE6256A}"/>
                    </a:ext>
                  </a:extLst>
                </p:cNvPr>
                <p:cNvPicPr/>
                <p:nvPr/>
              </p:nvPicPr>
              <p:blipFill>
                <a:blip r:embed="rId839"/>
                <a:stretch>
                  <a:fillRect/>
                </a:stretch>
              </p:blipFill>
              <p:spPr>
                <a:xfrm>
                  <a:off x="7603740" y="241838"/>
                  <a:ext cx="126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0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18BE0528-18E7-AED3-8B42-84711282588B}"/>
                    </a:ext>
                  </a:extLst>
                </p14:cNvPr>
                <p14:cNvContentPartPr/>
                <p14:nvPr/>
              </p14:nvContentPartPr>
              <p14:xfrm>
                <a:off x="7593300" y="248318"/>
                <a:ext cx="118800" cy="196560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18BE0528-18E7-AED3-8B42-84711282588B}"/>
                    </a:ext>
                  </a:extLst>
                </p:cNvPr>
                <p:cNvPicPr/>
                <p:nvPr/>
              </p:nvPicPr>
              <p:blipFill>
                <a:blip r:embed="rId841"/>
                <a:stretch>
                  <a:fillRect/>
                </a:stretch>
              </p:blipFill>
              <p:spPr>
                <a:xfrm>
                  <a:off x="7587180" y="242198"/>
                  <a:ext cx="1310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2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58FB145F-0AB5-E0AC-B23A-6AAEDAFD9636}"/>
                    </a:ext>
                  </a:extLst>
                </p14:cNvPr>
                <p14:cNvContentPartPr/>
                <p14:nvPr/>
              </p14:nvContentPartPr>
              <p14:xfrm>
                <a:off x="7816500" y="452438"/>
                <a:ext cx="360" cy="36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58FB145F-0AB5-E0AC-B23A-6AAEDAFD9636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810380" y="44631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23E35CEC-C9B7-267F-6ED1-5E2C1B750CAF}"/>
              </a:ext>
            </a:extLst>
          </p:cNvPr>
          <p:cNvGrpSpPr/>
          <p:nvPr/>
        </p:nvGrpSpPr>
        <p:grpSpPr>
          <a:xfrm>
            <a:off x="8341380" y="240758"/>
            <a:ext cx="162720" cy="212040"/>
            <a:chOff x="8341380" y="240758"/>
            <a:chExt cx="162720" cy="21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3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35351C59-D48B-FA40-F7F4-5321E0299A8D}"/>
                    </a:ext>
                  </a:extLst>
                </p14:cNvPr>
                <p14:cNvContentPartPr/>
                <p14:nvPr/>
              </p14:nvContentPartPr>
              <p14:xfrm>
                <a:off x="8341380" y="278198"/>
                <a:ext cx="13320" cy="137520"/>
              </p14:xfrm>
            </p:contentPart>
          </mc:Choice>
          <mc:Fallback xmlns=""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35351C59-D48B-FA40-F7F4-5321E0299A8D}"/>
                    </a:ext>
                  </a:extLst>
                </p:cNvPr>
                <p:cNvPicPr/>
                <p:nvPr/>
              </p:nvPicPr>
              <p:blipFill>
                <a:blip r:embed="rId844"/>
                <a:stretch>
                  <a:fillRect/>
                </a:stretch>
              </p:blipFill>
              <p:spPr>
                <a:xfrm>
                  <a:off x="8335260" y="272078"/>
                  <a:ext cx="255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5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CEFD9728-0E2E-B603-FD88-E122B7F53509}"/>
                    </a:ext>
                  </a:extLst>
                </p14:cNvPr>
                <p14:cNvContentPartPr/>
                <p14:nvPr/>
              </p14:nvContentPartPr>
              <p14:xfrm>
                <a:off x="8422380" y="240758"/>
                <a:ext cx="81720" cy="7920"/>
              </p14:xfrm>
            </p:contentPart>
          </mc:Choice>
          <mc:Fallback xmlns=""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CEFD9728-0E2E-B603-FD88-E122B7F53509}"/>
                    </a:ext>
                  </a:extLst>
                </p:cNvPr>
                <p:cNvPicPr/>
                <p:nvPr/>
              </p:nvPicPr>
              <p:blipFill>
                <a:blip r:embed="rId846"/>
                <a:stretch>
                  <a:fillRect/>
                </a:stretch>
              </p:blipFill>
              <p:spPr>
                <a:xfrm>
                  <a:off x="8416260" y="234638"/>
                  <a:ext cx="939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7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0DA6A0FD-FADB-7861-D6AF-6396E6B12590}"/>
                    </a:ext>
                  </a:extLst>
                </p14:cNvPr>
                <p14:cNvContentPartPr/>
                <p14:nvPr/>
              </p14:nvContentPartPr>
              <p14:xfrm>
                <a:off x="8402220" y="247958"/>
                <a:ext cx="74880" cy="204840"/>
              </p14:xfrm>
            </p:contentPart>
          </mc:Choice>
          <mc:Fallback xmlns=""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0DA6A0FD-FADB-7861-D6AF-6396E6B12590}"/>
                    </a:ext>
                  </a:extLst>
                </p:cNvPr>
                <p:cNvPicPr/>
                <p:nvPr/>
              </p:nvPicPr>
              <p:blipFill>
                <a:blip r:embed="rId848"/>
                <a:stretch>
                  <a:fillRect/>
                </a:stretch>
              </p:blipFill>
              <p:spPr>
                <a:xfrm>
                  <a:off x="8396100" y="241838"/>
                  <a:ext cx="87120" cy="21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9">
            <p14:nvContentPartPr>
              <p14:cNvPr id="531" name="Ink 530">
                <a:extLst>
                  <a:ext uri="{FF2B5EF4-FFF2-40B4-BE49-F238E27FC236}">
                    <a16:creationId xmlns:a16="http://schemas.microsoft.com/office/drawing/2014/main" id="{6C04A3F2-92A2-E526-6B20-512EFD56FFDA}"/>
                  </a:ext>
                </a:extLst>
              </p14:cNvPr>
              <p14:cNvContentPartPr/>
              <p14:nvPr/>
            </p14:nvContentPartPr>
            <p14:xfrm>
              <a:off x="8171460" y="542438"/>
              <a:ext cx="127800" cy="142560"/>
            </p14:xfrm>
          </p:contentPart>
        </mc:Choice>
        <mc:Fallback xmlns="">
          <p:pic>
            <p:nvPicPr>
              <p:cNvPr id="531" name="Ink 530">
                <a:extLst>
                  <a:ext uri="{FF2B5EF4-FFF2-40B4-BE49-F238E27FC236}">
                    <a16:creationId xmlns:a16="http://schemas.microsoft.com/office/drawing/2014/main" id="{6C04A3F2-92A2-E526-6B20-512EFD56FFDA}"/>
                  </a:ext>
                </a:extLst>
              </p:cNvPr>
              <p:cNvPicPr/>
              <p:nvPr/>
            </p:nvPicPr>
            <p:blipFill>
              <a:blip r:embed="rId850"/>
              <a:stretch>
                <a:fillRect/>
              </a:stretch>
            </p:blipFill>
            <p:spPr>
              <a:xfrm>
                <a:off x="8165340" y="536318"/>
                <a:ext cx="14004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1">
            <p14:nvContentPartPr>
              <p14:cNvPr id="533" name="Ink 532">
                <a:extLst>
                  <a:ext uri="{FF2B5EF4-FFF2-40B4-BE49-F238E27FC236}">
                    <a16:creationId xmlns:a16="http://schemas.microsoft.com/office/drawing/2014/main" id="{E0B0C913-8C78-D2A1-6AD4-0BB34E7F50D8}"/>
                  </a:ext>
                </a:extLst>
              </p14:cNvPr>
              <p14:cNvContentPartPr/>
              <p14:nvPr/>
            </p14:nvContentPartPr>
            <p14:xfrm>
              <a:off x="7834140" y="851678"/>
              <a:ext cx="126720" cy="115560"/>
            </p14:xfrm>
          </p:contentPart>
        </mc:Choice>
        <mc:Fallback xmlns="">
          <p:pic>
            <p:nvPicPr>
              <p:cNvPr id="533" name="Ink 532">
                <a:extLst>
                  <a:ext uri="{FF2B5EF4-FFF2-40B4-BE49-F238E27FC236}">
                    <a16:creationId xmlns:a16="http://schemas.microsoft.com/office/drawing/2014/main" id="{E0B0C913-8C78-D2A1-6AD4-0BB34E7F50D8}"/>
                  </a:ext>
                </a:extLst>
              </p:cNvPr>
              <p:cNvPicPr/>
              <p:nvPr/>
            </p:nvPicPr>
            <p:blipFill>
              <a:blip r:embed="rId852"/>
              <a:stretch>
                <a:fillRect/>
              </a:stretch>
            </p:blipFill>
            <p:spPr>
              <a:xfrm>
                <a:off x="7828020" y="845558"/>
                <a:ext cx="13896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3">
            <p14:nvContentPartPr>
              <p14:cNvPr id="537" name="Ink 536">
                <a:extLst>
                  <a:ext uri="{FF2B5EF4-FFF2-40B4-BE49-F238E27FC236}">
                    <a16:creationId xmlns:a16="http://schemas.microsoft.com/office/drawing/2014/main" id="{EEE678A1-1F60-3F2A-6021-79482407730D}"/>
                  </a:ext>
                </a:extLst>
              </p14:cNvPr>
              <p14:cNvContentPartPr/>
              <p14:nvPr/>
            </p14:nvContentPartPr>
            <p14:xfrm>
              <a:off x="8581860" y="549998"/>
              <a:ext cx="204840" cy="159840"/>
            </p14:xfrm>
          </p:contentPart>
        </mc:Choice>
        <mc:Fallback xmlns="">
          <p:pic>
            <p:nvPicPr>
              <p:cNvPr id="537" name="Ink 536">
                <a:extLst>
                  <a:ext uri="{FF2B5EF4-FFF2-40B4-BE49-F238E27FC236}">
                    <a16:creationId xmlns:a16="http://schemas.microsoft.com/office/drawing/2014/main" id="{EEE678A1-1F60-3F2A-6021-79482407730D}"/>
                  </a:ext>
                </a:extLst>
              </p:cNvPr>
              <p:cNvPicPr/>
              <p:nvPr/>
            </p:nvPicPr>
            <p:blipFill>
              <a:blip r:embed="rId854"/>
              <a:stretch>
                <a:fillRect/>
              </a:stretch>
            </p:blipFill>
            <p:spPr>
              <a:xfrm>
                <a:off x="8575740" y="543878"/>
                <a:ext cx="21708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5">
            <p14:nvContentPartPr>
              <p14:cNvPr id="534" name="Ink 533">
                <a:extLst>
                  <a:ext uri="{FF2B5EF4-FFF2-40B4-BE49-F238E27FC236}">
                    <a16:creationId xmlns:a16="http://schemas.microsoft.com/office/drawing/2014/main" id="{3DD4D77A-3C7B-4876-B3D5-D7430ED77233}"/>
                  </a:ext>
                </a:extLst>
              </p14:cNvPr>
              <p14:cNvContentPartPr/>
              <p14:nvPr/>
            </p14:nvContentPartPr>
            <p14:xfrm>
              <a:off x="8031060" y="928718"/>
              <a:ext cx="720" cy="45000"/>
            </p14:xfrm>
          </p:contentPart>
        </mc:Choice>
        <mc:Fallback xmlns="">
          <p:pic>
            <p:nvPicPr>
              <p:cNvPr id="534" name="Ink 533">
                <a:extLst>
                  <a:ext uri="{FF2B5EF4-FFF2-40B4-BE49-F238E27FC236}">
                    <a16:creationId xmlns:a16="http://schemas.microsoft.com/office/drawing/2014/main" id="{3DD4D77A-3C7B-4876-B3D5-D7430ED77233}"/>
                  </a:ext>
                </a:extLst>
              </p:cNvPr>
              <p:cNvPicPr/>
              <p:nvPr/>
            </p:nvPicPr>
            <p:blipFill>
              <a:blip r:embed="rId856"/>
              <a:stretch>
                <a:fillRect/>
              </a:stretch>
            </p:blipFill>
            <p:spPr>
              <a:xfrm>
                <a:off x="8024940" y="922598"/>
                <a:ext cx="1296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7">
            <p14:nvContentPartPr>
              <p14:cNvPr id="535" name="Ink 534">
                <a:extLst>
                  <a:ext uri="{FF2B5EF4-FFF2-40B4-BE49-F238E27FC236}">
                    <a16:creationId xmlns:a16="http://schemas.microsoft.com/office/drawing/2014/main" id="{B6DAC746-B380-6A1A-3895-A9BE5CB34F26}"/>
                  </a:ext>
                </a:extLst>
              </p14:cNvPr>
              <p14:cNvContentPartPr/>
              <p14:nvPr/>
            </p14:nvContentPartPr>
            <p14:xfrm>
              <a:off x="8117820" y="809918"/>
              <a:ext cx="106920" cy="214920"/>
            </p14:xfrm>
          </p:contentPart>
        </mc:Choice>
        <mc:Fallback xmlns="">
          <p:pic>
            <p:nvPicPr>
              <p:cNvPr id="535" name="Ink 534">
                <a:extLst>
                  <a:ext uri="{FF2B5EF4-FFF2-40B4-BE49-F238E27FC236}">
                    <a16:creationId xmlns:a16="http://schemas.microsoft.com/office/drawing/2014/main" id="{B6DAC746-B380-6A1A-3895-A9BE5CB34F26}"/>
                  </a:ext>
                </a:extLst>
              </p:cNvPr>
              <p:cNvPicPr/>
              <p:nvPr/>
            </p:nvPicPr>
            <p:blipFill>
              <a:blip r:embed="rId858"/>
              <a:stretch>
                <a:fillRect/>
              </a:stretch>
            </p:blipFill>
            <p:spPr>
              <a:xfrm>
                <a:off x="8111700" y="803798"/>
                <a:ext cx="11916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9">
            <p14:nvContentPartPr>
              <p14:cNvPr id="551" name="Ink 550">
                <a:extLst>
                  <a:ext uri="{FF2B5EF4-FFF2-40B4-BE49-F238E27FC236}">
                    <a16:creationId xmlns:a16="http://schemas.microsoft.com/office/drawing/2014/main" id="{00E80509-EBB4-575B-AFEA-7D91B916D21D}"/>
                  </a:ext>
                </a:extLst>
              </p14:cNvPr>
              <p14:cNvContentPartPr/>
              <p14:nvPr/>
            </p14:nvContentPartPr>
            <p14:xfrm>
              <a:off x="7678260" y="1021598"/>
              <a:ext cx="78120" cy="137520"/>
            </p14:xfrm>
          </p:contentPart>
        </mc:Choice>
        <mc:Fallback xmlns="">
          <p:pic>
            <p:nvPicPr>
              <p:cNvPr id="551" name="Ink 550">
                <a:extLst>
                  <a:ext uri="{FF2B5EF4-FFF2-40B4-BE49-F238E27FC236}">
                    <a16:creationId xmlns:a16="http://schemas.microsoft.com/office/drawing/2014/main" id="{00E80509-EBB4-575B-AFEA-7D91B916D21D}"/>
                  </a:ext>
                </a:extLst>
              </p:cNvPr>
              <p:cNvPicPr/>
              <p:nvPr/>
            </p:nvPicPr>
            <p:blipFill>
              <a:blip r:embed="rId860"/>
              <a:stretch>
                <a:fillRect/>
              </a:stretch>
            </p:blipFill>
            <p:spPr>
              <a:xfrm>
                <a:off x="7672140" y="1015478"/>
                <a:ext cx="9036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1">
            <p14:nvContentPartPr>
              <p14:cNvPr id="552" name="Ink 551">
                <a:extLst>
                  <a:ext uri="{FF2B5EF4-FFF2-40B4-BE49-F238E27FC236}">
                    <a16:creationId xmlns:a16="http://schemas.microsoft.com/office/drawing/2014/main" id="{D3B51947-CE70-8C2F-86C3-09CB08D88EDD}"/>
                  </a:ext>
                </a:extLst>
              </p14:cNvPr>
              <p14:cNvContentPartPr/>
              <p14:nvPr/>
            </p14:nvContentPartPr>
            <p14:xfrm>
              <a:off x="7598700" y="1265678"/>
              <a:ext cx="2160" cy="112680"/>
            </p14:xfrm>
          </p:contentPart>
        </mc:Choice>
        <mc:Fallback xmlns="">
          <p:pic>
            <p:nvPicPr>
              <p:cNvPr id="552" name="Ink 551">
                <a:extLst>
                  <a:ext uri="{FF2B5EF4-FFF2-40B4-BE49-F238E27FC236}">
                    <a16:creationId xmlns:a16="http://schemas.microsoft.com/office/drawing/2014/main" id="{D3B51947-CE70-8C2F-86C3-09CB08D88EDD}"/>
                  </a:ext>
                </a:extLst>
              </p:cNvPr>
              <p:cNvPicPr/>
              <p:nvPr/>
            </p:nvPicPr>
            <p:blipFill>
              <a:blip r:embed="rId862"/>
              <a:stretch>
                <a:fillRect/>
              </a:stretch>
            </p:blipFill>
            <p:spPr>
              <a:xfrm>
                <a:off x="7592580" y="1259558"/>
                <a:ext cx="1440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3">
            <p14:nvContentPartPr>
              <p14:cNvPr id="553" name="Ink 552">
                <a:extLst>
                  <a:ext uri="{FF2B5EF4-FFF2-40B4-BE49-F238E27FC236}">
                    <a16:creationId xmlns:a16="http://schemas.microsoft.com/office/drawing/2014/main" id="{EAAA301F-B131-EA8E-EE8D-2965E6493FED}"/>
                  </a:ext>
                </a:extLst>
              </p14:cNvPr>
              <p14:cNvContentPartPr/>
              <p14:nvPr/>
            </p14:nvContentPartPr>
            <p14:xfrm>
              <a:off x="7966260" y="1086398"/>
              <a:ext cx="28080" cy="144720"/>
            </p14:xfrm>
          </p:contentPart>
        </mc:Choice>
        <mc:Fallback xmlns="">
          <p:pic>
            <p:nvPicPr>
              <p:cNvPr id="553" name="Ink 552">
                <a:extLst>
                  <a:ext uri="{FF2B5EF4-FFF2-40B4-BE49-F238E27FC236}">
                    <a16:creationId xmlns:a16="http://schemas.microsoft.com/office/drawing/2014/main" id="{EAAA301F-B131-EA8E-EE8D-2965E6493FED}"/>
                  </a:ext>
                </a:extLst>
              </p:cNvPr>
              <p:cNvPicPr/>
              <p:nvPr/>
            </p:nvPicPr>
            <p:blipFill>
              <a:blip r:embed="rId864"/>
              <a:stretch>
                <a:fillRect/>
              </a:stretch>
            </p:blipFill>
            <p:spPr>
              <a:xfrm>
                <a:off x="7960140" y="1080278"/>
                <a:ext cx="4032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5">
            <p14:nvContentPartPr>
              <p14:cNvPr id="554" name="Ink 553">
                <a:extLst>
                  <a:ext uri="{FF2B5EF4-FFF2-40B4-BE49-F238E27FC236}">
                    <a16:creationId xmlns:a16="http://schemas.microsoft.com/office/drawing/2014/main" id="{0FBC0FAE-9AA6-B331-CBD5-40B4D59A31C6}"/>
                  </a:ext>
                </a:extLst>
              </p14:cNvPr>
              <p14:cNvContentPartPr/>
              <p14:nvPr/>
            </p14:nvContentPartPr>
            <p14:xfrm>
              <a:off x="7827300" y="1188278"/>
              <a:ext cx="120960" cy="153720"/>
            </p14:xfrm>
          </p:contentPart>
        </mc:Choice>
        <mc:Fallback xmlns="">
          <p:pic>
            <p:nvPicPr>
              <p:cNvPr id="554" name="Ink 553">
                <a:extLst>
                  <a:ext uri="{FF2B5EF4-FFF2-40B4-BE49-F238E27FC236}">
                    <a16:creationId xmlns:a16="http://schemas.microsoft.com/office/drawing/2014/main" id="{0FBC0FAE-9AA6-B331-CBD5-40B4D59A31C6}"/>
                  </a:ext>
                </a:extLst>
              </p:cNvPr>
              <p:cNvPicPr/>
              <p:nvPr/>
            </p:nvPicPr>
            <p:blipFill>
              <a:blip r:embed="rId866"/>
              <a:stretch>
                <a:fillRect/>
              </a:stretch>
            </p:blipFill>
            <p:spPr>
              <a:xfrm>
                <a:off x="7821180" y="1182158"/>
                <a:ext cx="13320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7">
            <p14:nvContentPartPr>
              <p14:cNvPr id="555" name="Ink 554">
                <a:extLst>
                  <a:ext uri="{FF2B5EF4-FFF2-40B4-BE49-F238E27FC236}">
                    <a16:creationId xmlns:a16="http://schemas.microsoft.com/office/drawing/2014/main" id="{D421DCCB-721F-28CE-70C3-83DBBDF942FC}"/>
                  </a:ext>
                </a:extLst>
              </p14:cNvPr>
              <p14:cNvContentPartPr/>
              <p14:nvPr/>
            </p14:nvContentPartPr>
            <p14:xfrm>
              <a:off x="7905420" y="1237958"/>
              <a:ext cx="3960" cy="154800"/>
            </p14:xfrm>
          </p:contentPart>
        </mc:Choice>
        <mc:Fallback xmlns="">
          <p:pic>
            <p:nvPicPr>
              <p:cNvPr id="555" name="Ink 554">
                <a:extLst>
                  <a:ext uri="{FF2B5EF4-FFF2-40B4-BE49-F238E27FC236}">
                    <a16:creationId xmlns:a16="http://schemas.microsoft.com/office/drawing/2014/main" id="{D421DCCB-721F-28CE-70C3-83DBBDF942FC}"/>
                  </a:ext>
                </a:extLst>
              </p:cNvPr>
              <p:cNvPicPr/>
              <p:nvPr/>
            </p:nvPicPr>
            <p:blipFill>
              <a:blip r:embed="rId868"/>
              <a:stretch>
                <a:fillRect/>
              </a:stretch>
            </p:blipFill>
            <p:spPr>
              <a:xfrm>
                <a:off x="7899300" y="1231838"/>
                <a:ext cx="1620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9">
            <p14:nvContentPartPr>
              <p14:cNvPr id="556" name="Ink 555">
                <a:extLst>
                  <a:ext uri="{FF2B5EF4-FFF2-40B4-BE49-F238E27FC236}">
                    <a16:creationId xmlns:a16="http://schemas.microsoft.com/office/drawing/2014/main" id="{3A2A7A87-ECBB-A198-7F4B-65270B885719}"/>
                  </a:ext>
                </a:extLst>
              </p14:cNvPr>
              <p14:cNvContentPartPr/>
              <p14:nvPr/>
            </p14:nvContentPartPr>
            <p14:xfrm>
              <a:off x="8008740" y="1355318"/>
              <a:ext cx="360" cy="25200"/>
            </p14:xfrm>
          </p:contentPart>
        </mc:Choice>
        <mc:Fallback xmlns="">
          <p:pic>
            <p:nvPicPr>
              <p:cNvPr id="556" name="Ink 555">
                <a:extLst>
                  <a:ext uri="{FF2B5EF4-FFF2-40B4-BE49-F238E27FC236}">
                    <a16:creationId xmlns:a16="http://schemas.microsoft.com/office/drawing/2014/main" id="{3A2A7A87-ECBB-A198-7F4B-65270B885719}"/>
                  </a:ext>
                </a:extLst>
              </p:cNvPr>
              <p:cNvPicPr/>
              <p:nvPr/>
            </p:nvPicPr>
            <p:blipFill>
              <a:blip r:embed="rId870"/>
              <a:stretch>
                <a:fillRect/>
              </a:stretch>
            </p:blipFill>
            <p:spPr>
              <a:xfrm>
                <a:off x="8002620" y="1349198"/>
                <a:ext cx="1260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1">
            <p14:nvContentPartPr>
              <p14:cNvPr id="557" name="Ink 556">
                <a:extLst>
                  <a:ext uri="{FF2B5EF4-FFF2-40B4-BE49-F238E27FC236}">
                    <a16:creationId xmlns:a16="http://schemas.microsoft.com/office/drawing/2014/main" id="{2F5DD7C6-08D1-C7BD-8BEB-7C6433CA1FF3}"/>
                  </a:ext>
                </a:extLst>
              </p14:cNvPr>
              <p14:cNvContentPartPr/>
              <p14:nvPr/>
            </p14:nvContentPartPr>
            <p14:xfrm>
              <a:off x="8086140" y="1195838"/>
              <a:ext cx="50400" cy="197640"/>
            </p14:xfrm>
          </p:contentPart>
        </mc:Choice>
        <mc:Fallback xmlns="">
          <p:pic>
            <p:nvPicPr>
              <p:cNvPr id="557" name="Ink 556">
                <a:extLst>
                  <a:ext uri="{FF2B5EF4-FFF2-40B4-BE49-F238E27FC236}">
                    <a16:creationId xmlns:a16="http://schemas.microsoft.com/office/drawing/2014/main" id="{2F5DD7C6-08D1-C7BD-8BEB-7C6433CA1FF3}"/>
                  </a:ext>
                </a:extLst>
              </p:cNvPr>
              <p:cNvPicPr/>
              <p:nvPr/>
            </p:nvPicPr>
            <p:blipFill>
              <a:blip r:embed="rId872"/>
              <a:stretch>
                <a:fillRect/>
              </a:stretch>
            </p:blipFill>
            <p:spPr>
              <a:xfrm>
                <a:off x="8080020" y="1189718"/>
                <a:ext cx="62640" cy="20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562" name="Group 561">
            <a:extLst>
              <a:ext uri="{FF2B5EF4-FFF2-40B4-BE49-F238E27FC236}">
                <a16:creationId xmlns:a16="http://schemas.microsoft.com/office/drawing/2014/main" id="{AFB45434-7943-DC44-229D-5A22C4FA5385}"/>
              </a:ext>
            </a:extLst>
          </p:cNvPr>
          <p:cNvGrpSpPr/>
          <p:nvPr/>
        </p:nvGrpSpPr>
        <p:grpSpPr>
          <a:xfrm>
            <a:off x="8311860" y="1002878"/>
            <a:ext cx="123840" cy="375120"/>
            <a:chOff x="8311860" y="1002878"/>
            <a:chExt cx="123840" cy="37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3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35FC6818-A37D-022E-6D6C-91B8BEDA7053}"/>
                    </a:ext>
                  </a:extLst>
                </p14:cNvPr>
                <p14:cNvContentPartPr/>
                <p14:nvPr/>
              </p14:nvContentPartPr>
              <p14:xfrm>
                <a:off x="8315460" y="1002878"/>
                <a:ext cx="102240" cy="177480"/>
              </p14:xfrm>
            </p:contentPart>
          </mc:Choice>
          <mc:Fallback xmlns=""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35FC6818-A37D-022E-6D6C-91B8BEDA7053}"/>
                    </a:ext>
                  </a:extLst>
                </p:cNvPr>
                <p:cNvPicPr/>
                <p:nvPr/>
              </p:nvPicPr>
              <p:blipFill>
                <a:blip r:embed="rId874"/>
                <a:stretch>
                  <a:fillRect/>
                </a:stretch>
              </p:blipFill>
              <p:spPr>
                <a:xfrm>
                  <a:off x="8309340" y="996758"/>
                  <a:ext cx="1144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5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99E82131-574F-8607-6698-A3023B7379E2}"/>
                    </a:ext>
                  </a:extLst>
                </p14:cNvPr>
                <p14:cNvContentPartPr/>
                <p14:nvPr/>
              </p14:nvContentPartPr>
              <p14:xfrm>
                <a:off x="8311860" y="1210598"/>
                <a:ext cx="28080" cy="167400"/>
              </p14:xfrm>
            </p:contentPart>
          </mc:Choice>
          <mc:Fallback xmlns=""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99E82131-574F-8607-6698-A3023B7379E2}"/>
                    </a:ext>
                  </a:extLst>
                </p:cNvPr>
                <p:cNvPicPr/>
                <p:nvPr/>
              </p:nvPicPr>
              <p:blipFill>
                <a:blip r:embed="rId876"/>
                <a:stretch>
                  <a:fillRect/>
                </a:stretch>
              </p:blipFill>
              <p:spPr>
                <a:xfrm>
                  <a:off x="8305740" y="1204478"/>
                  <a:ext cx="403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7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841C3379-E6F3-D444-F339-C78A3E906EDD}"/>
                    </a:ext>
                  </a:extLst>
                </p14:cNvPr>
                <p14:cNvContentPartPr/>
                <p14:nvPr/>
              </p14:nvContentPartPr>
              <p14:xfrm>
                <a:off x="8344620" y="1287638"/>
                <a:ext cx="91080" cy="83880"/>
              </p14:xfrm>
            </p:contentPart>
          </mc:Choice>
          <mc:Fallback xmlns=""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841C3379-E6F3-D444-F339-C78A3E906EDD}"/>
                    </a:ext>
                  </a:extLst>
                </p:cNvPr>
                <p:cNvPicPr/>
                <p:nvPr/>
              </p:nvPicPr>
              <p:blipFill>
                <a:blip r:embed="rId878"/>
                <a:stretch>
                  <a:fillRect/>
                </a:stretch>
              </p:blipFill>
              <p:spPr>
                <a:xfrm>
                  <a:off x="8338500" y="1281518"/>
                  <a:ext cx="103320" cy="9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EE9D206B-2C7E-2CB1-A736-8FABDAB44429}"/>
              </a:ext>
            </a:extLst>
          </p:cNvPr>
          <p:cNvGrpSpPr/>
          <p:nvPr/>
        </p:nvGrpSpPr>
        <p:grpSpPr>
          <a:xfrm>
            <a:off x="8622180" y="816758"/>
            <a:ext cx="1056960" cy="616320"/>
            <a:chOff x="8622180" y="816758"/>
            <a:chExt cx="1056960" cy="61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9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07EA1A13-B825-0DB0-48DC-CD144FBECED6}"/>
                    </a:ext>
                  </a:extLst>
                </p14:cNvPr>
                <p14:cNvContentPartPr/>
                <p14:nvPr/>
              </p14:nvContentPartPr>
              <p14:xfrm>
                <a:off x="8688060" y="816758"/>
                <a:ext cx="203760" cy="128880"/>
              </p14:xfrm>
            </p:contentPart>
          </mc:Choice>
          <mc:Fallback xmlns=""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07EA1A13-B825-0DB0-48DC-CD144FBECED6}"/>
                    </a:ext>
                  </a:extLst>
                </p:cNvPr>
                <p:cNvPicPr/>
                <p:nvPr/>
              </p:nvPicPr>
              <p:blipFill>
                <a:blip r:embed="rId880"/>
                <a:stretch>
                  <a:fillRect/>
                </a:stretch>
              </p:blipFill>
              <p:spPr>
                <a:xfrm>
                  <a:off x="8681940" y="810638"/>
                  <a:ext cx="2160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1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CFCC4277-B763-607F-1329-B09487B65B7F}"/>
                    </a:ext>
                  </a:extLst>
                </p14:cNvPr>
                <p14:cNvContentPartPr/>
                <p14:nvPr/>
              </p14:nvContentPartPr>
              <p14:xfrm>
                <a:off x="8867700" y="831518"/>
                <a:ext cx="126000" cy="102600"/>
              </p14:xfrm>
            </p:contentPart>
          </mc:Choice>
          <mc:Fallback xmlns=""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CFCC4277-B763-607F-1329-B09487B65B7F}"/>
                    </a:ext>
                  </a:extLst>
                </p:cNvPr>
                <p:cNvPicPr/>
                <p:nvPr/>
              </p:nvPicPr>
              <p:blipFill>
                <a:blip r:embed="rId882"/>
                <a:stretch>
                  <a:fillRect/>
                </a:stretch>
              </p:blipFill>
              <p:spPr>
                <a:xfrm>
                  <a:off x="8861580" y="825398"/>
                  <a:ext cx="1382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3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A2E1641F-F78D-8784-9149-652D9241229E}"/>
                    </a:ext>
                  </a:extLst>
                </p14:cNvPr>
                <p14:cNvContentPartPr/>
                <p14:nvPr/>
              </p14:nvContentPartPr>
              <p14:xfrm>
                <a:off x="8838180" y="868958"/>
                <a:ext cx="133200" cy="129960"/>
              </p14:xfrm>
            </p:contentPart>
          </mc:Choice>
          <mc:Fallback xmlns=""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A2E1641F-F78D-8784-9149-652D9241229E}"/>
                    </a:ext>
                  </a:extLst>
                </p:cNvPr>
                <p:cNvPicPr/>
                <p:nvPr/>
              </p:nvPicPr>
              <p:blipFill>
                <a:blip r:embed="rId884"/>
                <a:stretch>
                  <a:fillRect/>
                </a:stretch>
              </p:blipFill>
              <p:spPr>
                <a:xfrm>
                  <a:off x="8832060" y="862838"/>
                  <a:ext cx="1454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5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93981293-EC2B-9E4F-3399-E96B712FF0C0}"/>
                    </a:ext>
                  </a:extLst>
                </p14:cNvPr>
                <p14:cNvContentPartPr/>
                <p14:nvPr/>
              </p14:nvContentPartPr>
              <p14:xfrm>
                <a:off x="8683020" y="1003598"/>
                <a:ext cx="16920" cy="360"/>
              </p14:xfrm>
            </p:contentPart>
          </mc:Choice>
          <mc:Fallback xmlns=""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93981293-EC2B-9E4F-3399-E96B712FF0C0}"/>
                    </a:ext>
                  </a:extLst>
                </p:cNvPr>
                <p:cNvPicPr/>
                <p:nvPr/>
              </p:nvPicPr>
              <p:blipFill>
                <a:blip r:embed="rId886"/>
                <a:stretch>
                  <a:fillRect/>
                </a:stretch>
              </p:blipFill>
              <p:spPr>
                <a:xfrm>
                  <a:off x="8676900" y="997478"/>
                  <a:ext cx="291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7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C30C0633-9D95-4399-0B5F-03493A582960}"/>
                    </a:ext>
                  </a:extLst>
                </p14:cNvPr>
                <p14:cNvContentPartPr/>
                <p14:nvPr/>
              </p14:nvContentPartPr>
              <p14:xfrm>
                <a:off x="8636580" y="1053638"/>
                <a:ext cx="103680" cy="189720"/>
              </p14:xfrm>
            </p:contentPart>
          </mc:Choice>
          <mc:Fallback xmlns=""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C30C0633-9D95-4399-0B5F-03493A582960}"/>
                    </a:ext>
                  </a:extLst>
                </p:cNvPr>
                <p:cNvPicPr/>
                <p:nvPr/>
              </p:nvPicPr>
              <p:blipFill>
                <a:blip r:embed="rId888"/>
                <a:stretch>
                  <a:fillRect/>
                </a:stretch>
              </p:blipFill>
              <p:spPr>
                <a:xfrm>
                  <a:off x="8630460" y="1047518"/>
                  <a:ext cx="1159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9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848EF0CC-1E8E-786F-07FC-550E2EBF928F}"/>
                    </a:ext>
                  </a:extLst>
                </p14:cNvPr>
                <p14:cNvContentPartPr/>
                <p14:nvPr/>
              </p14:nvContentPartPr>
              <p14:xfrm>
                <a:off x="8622180" y="1277918"/>
                <a:ext cx="5760" cy="9504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848EF0CC-1E8E-786F-07FC-550E2EBF928F}"/>
                    </a:ext>
                  </a:extLst>
                </p:cNvPr>
                <p:cNvPicPr/>
                <p:nvPr/>
              </p:nvPicPr>
              <p:blipFill>
                <a:blip r:embed="rId890"/>
                <a:stretch>
                  <a:fillRect/>
                </a:stretch>
              </p:blipFill>
              <p:spPr>
                <a:xfrm>
                  <a:off x="8616060" y="1271798"/>
                  <a:ext cx="180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1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210DAC74-6AC4-8600-0E42-A3CD40603BC1}"/>
                    </a:ext>
                  </a:extLst>
                </p14:cNvPr>
                <p14:cNvContentPartPr/>
                <p14:nvPr/>
              </p14:nvContentPartPr>
              <p14:xfrm>
                <a:off x="8679060" y="1213118"/>
                <a:ext cx="105840" cy="21996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210DAC74-6AC4-8600-0E42-A3CD40603BC1}"/>
                    </a:ext>
                  </a:extLst>
                </p:cNvPr>
                <p:cNvPicPr/>
                <p:nvPr/>
              </p:nvPicPr>
              <p:blipFill>
                <a:blip r:embed="rId892"/>
                <a:stretch>
                  <a:fillRect/>
                </a:stretch>
              </p:blipFill>
              <p:spPr>
                <a:xfrm>
                  <a:off x="8672940" y="1206998"/>
                  <a:ext cx="1180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3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7B7BB4C9-013F-B035-7185-6A8A6763E9B4}"/>
                    </a:ext>
                  </a:extLst>
                </p14:cNvPr>
                <p14:cNvContentPartPr/>
                <p14:nvPr/>
              </p14:nvContentPartPr>
              <p14:xfrm>
                <a:off x="8802900" y="1357838"/>
                <a:ext cx="9720" cy="70200"/>
              </p14:xfrm>
            </p:contentPart>
          </mc:Choice>
          <mc:Fallback xmlns=""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7B7BB4C9-013F-B035-7185-6A8A6763E9B4}"/>
                    </a:ext>
                  </a:extLst>
                </p:cNvPr>
                <p:cNvPicPr/>
                <p:nvPr/>
              </p:nvPicPr>
              <p:blipFill>
                <a:blip r:embed="rId894"/>
                <a:stretch>
                  <a:fillRect/>
                </a:stretch>
              </p:blipFill>
              <p:spPr>
                <a:xfrm>
                  <a:off x="8796780" y="1351718"/>
                  <a:ext cx="219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5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D4E2E178-9402-AB22-6C57-B1A46964D8C5}"/>
                    </a:ext>
                  </a:extLst>
                </p14:cNvPr>
                <p14:cNvContentPartPr/>
                <p14:nvPr/>
              </p14:nvContentPartPr>
              <p14:xfrm>
                <a:off x="8856540" y="1240478"/>
                <a:ext cx="166680" cy="150120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D4E2E178-9402-AB22-6C57-B1A46964D8C5}"/>
                    </a:ext>
                  </a:extLst>
                </p:cNvPr>
                <p:cNvPicPr/>
                <p:nvPr/>
              </p:nvPicPr>
              <p:blipFill>
                <a:blip r:embed="rId896"/>
                <a:stretch>
                  <a:fillRect/>
                </a:stretch>
              </p:blipFill>
              <p:spPr>
                <a:xfrm>
                  <a:off x="8850420" y="1234358"/>
                  <a:ext cx="1789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7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CF8D6B23-4EA3-DBA5-B79E-E3D92948B89E}"/>
                    </a:ext>
                  </a:extLst>
                </p14:cNvPr>
                <p14:cNvContentPartPr/>
                <p14:nvPr/>
              </p14:nvContentPartPr>
              <p14:xfrm>
                <a:off x="9102420" y="978758"/>
                <a:ext cx="197640" cy="269640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CF8D6B23-4EA3-DBA5-B79E-E3D92948B89E}"/>
                    </a:ext>
                  </a:extLst>
                </p:cNvPr>
                <p:cNvPicPr/>
                <p:nvPr/>
              </p:nvPicPr>
              <p:blipFill>
                <a:blip r:embed="rId898"/>
                <a:stretch>
                  <a:fillRect/>
                </a:stretch>
              </p:blipFill>
              <p:spPr>
                <a:xfrm>
                  <a:off x="9096300" y="972638"/>
                  <a:ext cx="20988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9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4AF65944-242D-0BB9-49D3-B3303F68923E}"/>
                    </a:ext>
                  </a:extLst>
                </p14:cNvPr>
                <p14:cNvContentPartPr/>
                <p14:nvPr/>
              </p14:nvContentPartPr>
              <p14:xfrm>
                <a:off x="9231660" y="1245518"/>
                <a:ext cx="144360" cy="150480"/>
              </p14:xfrm>
            </p:contentPart>
          </mc:Choice>
          <mc:Fallback xmlns=""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4AF65944-242D-0BB9-49D3-B3303F68923E}"/>
                    </a:ext>
                  </a:extLst>
                </p:cNvPr>
                <p:cNvPicPr/>
                <p:nvPr/>
              </p:nvPicPr>
              <p:blipFill>
                <a:blip r:embed="rId900"/>
                <a:stretch>
                  <a:fillRect/>
                </a:stretch>
              </p:blipFill>
              <p:spPr>
                <a:xfrm>
                  <a:off x="9225540" y="1239398"/>
                  <a:ext cx="1566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1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EBD52D81-7D24-FCF3-7E80-AFE87D272324}"/>
                    </a:ext>
                  </a:extLst>
                </p14:cNvPr>
                <p14:cNvContentPartPr/>
                <p14:nvPr/>
              </p14:nvContentPartPr>
              <p14:xfrm>
                <a:off x="9331380" y="1203038"/>
                <a:ext cx="79920" cy="180000"/>
              </p14:xfrm>
            </p:contentPart>
          </mc:Choice>
          <mc:Fallback xmlns=""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EBD52D81-7D24-FCF3-7E80-AFE87D272324}"/>
                    </a:ext>
                  </a:extLst>
                </p:cNvPr>
                <p:cNvPicPr/>
                <p:nvPr/>
              </p:nvPicPr>
              <p:blipFill>
                <a:blip r:embed="rId902"/>
                <a:stretch>
                  <a:fillRect/>
                </a:stretch>
              </p:blipFill>
              <p:spPr>
                <a:xfrm>
                  <a:off x="9325260" y="1196918"/>
                  <a:ext cx="921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3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8747B131-8870-766D-616E-A2A3A55A3027}"/>
                    </a:ext>
                  </a:extLst>
                </p14:cNvPr>
                <p14:cNvContentPartPr/>
                <p14:nvPr/>
              </p14:nvContentPartPr>
              <p14:xfrm>
                <a:off x="9440460" y="1367918"/>
                <a:ext cx="29880" cy="60120"/>
              </p14:xfrm>
            </p:contentPart>
          </mc:Choice>
          <mc:Fallback xmlns=""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8747B131-8870-766D-616E-A2A3A55A3027}"/>
                    </a:ext>
                  </a:extLst>
                </p:cNvPr>
                <p:cNvPicPr/>
                <p:nvPr/>
              </p:nvPicPr>
              <p:blipFill>
                <a:blip r:embed="rId904"/>
                <a:stretch>
                  <a:fillRect/>
                </a:stretch>
              </p:blipFill>
              <p:spPr>
                <a:xfrm>
                  <a:off x="9434340" y="1361798"/>
                  <a:ext cx="421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5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6B92B2F1-85AD-4750-0AF3-21EC46CE433D}"/>
                    </a:ext>
                  </a:extLst>
                </p14:cNvPr>
                <p14:cNvContentPartPr/>
                <p14:nvPr/>
              </p14:nvContentPartPr>
              <p14:xfrm>
                <a:off x="9498420" y="1203038"/>
                <a:ext cx="78120" cy="227520"/>
              </p14:xfrm>
            </p:contentPart>
          </mc:Choice>
          <mc:Fallback xmlns=""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6B92B2F1-85AD-4750-0AF3-21EC46CE433D}"/>
                    </a:ext>
                  </a:extLst>
                </p:cNvPr>
                <p:cNvPicPr/>
                <p:nvPr/>
              </p:nvPicPr>
              <p:blipFill>
                <a:blip r:embed="rId906"/>
                <a:stretch>
                  <a:fillRect/>
                </a:stretch>
              </p:blipFill>
              <p:spPr>
                <a:xfrm>
                  <a:off x="9492300" y="1196918"/>
                  <a:ext cx="903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7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661AADB8-A623-C931-78F5-7A546A5ECF6B}"/>
                    </a:ext>
                  </a:extLst>
                </p14:cNvPr>
                <p14:cNvContentPartPr/>
                <p14:nvPr/>
              </p14:nvContentPartPr>
              <p14:xfrm>
                <a:off x="9585180" y="1340558"/>
                <a:ext cx="93960" cy="77040"/>
              </p14:xfrm>
            </p:contentPart>
          </mc:Choice>
          <mc:Fallback xmlns=""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661AADB8-A623-C931-78F5-7A546A5ECF6B}"/>
                    </a:ext>
                  </a:extLst>
                </p:cNvPr>
                <p:cNvPicPr/>
                <p:nvPr/>
              </p:nvPicPr>
              <p:blipFill>
                <a:blip r:embed="rId908"/>
                <a:stretch>
                  <a:fillRect/>
                </a:stretch>
              </p:blipFill>
              <p:spPr>
                <a:xfrm>
                  <a:off x="9579060" y="1334438"/>
                  <a:ext cx="106200" cy="8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6" name="Group 585">
            <a:extLst>
              <a:ext uri="{FF2B5EF4-FFF2-40B4-BE49-F238E27FC236}">
                <a16:creationId xmlns:a16="http://schemas.microsoft.com/office/drawing/2014/main" id="{74CE88A2-9A07-12D6-E37C-266CF2AC1DAD}"/>
              </a:ext>
            </a:extLst>
          </p:cNvPr>
          <p:cNvGrpSpPr/>
          <p:nvPr/>
        </p:nvGrpSpPr>
        <p:grpSpPr>
          <a:xfrm>
            <a:off x="7382340" y="1778678"/>
            <a:ext cx="1189440" cy="275400"/>
            <a:chOff x="7382340" y="1778678"/>
            <a:chExt cx="1189440" cy="27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9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8A81786F-6A92-A654-2B2D-6C5FB025F23E}"/>
                    </a:ext>
                  </a:extLst>
                </p14:cNvPr>
                <p14:cNvContentPartPr/>
                <p14:nvPr/>
              </p14:nvContentPartPr>
              <p14:xfrm>
                <a:off x="7382340" y="1778678"/>
                <a:ext cx="345960" cy="210240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8A81786F-6A92-A654-2B2D-6C5FB025F23E}"/>
                    </a:ext>
                  </a:extLst>
                </p:cNvPr>
                <p:cNvPicPr/>
                <p:nvPr/>
              </p:nvPicPr>
              <p:blipFill>
                <a:blip r:embed="rId910"/>
                <a:stretch>
                  <a:fillRect/>
                </a:stretch>
              </p:blipFill>
              <p:spPr>
                <a:xfrm>
                  <a:off x="7376220" y="1772558"/>
                  <a:ext cx="3582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1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EA95148C-77BE-6E93-DE9B-FEC2E46F9248}"/>
                    </a:ext>
                  </a:extLst>
                </p14:cNvPr>
                <p14:cNvContentPartPr/>
                <p14:nvPr/>
              </p14:nvContentPartPr>
              <p14:xfrm>
                <a:off x="7705620" y="1831598"/>
                <a:ext cx="19080" cy="144720"/>
              </p14:xfrm>
            </p:contentPart>
          </mc:Choice>
          <mc:Fallback xmlns=""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EA95148C-77BE-6E93-DE9B-FEC2E46F9248}"/>
                    </a:ext>
                  </a:extLst>
                </p:cNvPr>
                <p:cNvPicPr/>
                <p:nvPr/>
              </p:nvPicPr>
              <p:blipFill>
                <a:blip r:embed="rId912"/>
                <a:stretch>
                  <a:fillRect/>
                </a:stretch>
              </p:blipFill>
              <p:spPr>
                <a:xfrm>
                  <a:off x="7699500" y="1825478"/>
                  <a:ext cx="313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3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7EA6830E-4ECB-12AA-4948-171ED58FA6D6}"/>
                    </a:ext>
                  </a:extLst>
                </p14:cNvPr>
                <p14:cNvContentPartPr/>
                <p14:nvPr/>
              </p14:nvContentPartPr>
              <p14:xfrm>
                <a:off x="7727940" y="1901438"/>
                <a:ext cx="168480" cy="100080"/>
              </p14:xfrm>
            </p:contentPart>
          </mc:Choice>
          <mc:Fallback xmlns=""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7EA6830E-4ECB-12AA-4948-171ED58FA6D6}"/>
                    </a:ext>
                  </a:extLst>
                </p:cNvPr>
                <p:cNvPicPr/>
                <p:nvPr/>
              </p:nvPicPr>
              <p:blipFill>
                <a:blip r:embed="rId914"/>
                <a:stretch>
                  <a:fillRect/>
                </a:stretch>
              </p:blipFill>
              <p:spPr>
                <a:xfrm>
                  <a:off x="7721820" y="1895318"/>
                  <a:ext cx="1807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5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C579EB7E-683A-0B80-2860-A861F95B8523}"/>
                    </a:ext>
                  </a:extLst>
                </p14:cNvPr>
                <p14:cNvContentPartPr/>
                <p14:nvPr/>
              </p14:nvContentPartPr>
              <p14:xfrm>
                <a:off x="7894260" y="1874078"/>
                <a:ext cx="179640" cy="15480"/>
              </p14:xfrm>
            </p:contentPart>
          </mc:Choice>
          <mc:Fallback xmlns=""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C579EB7E-683A-0B80-2860-A861F95B8523}"/>
                    </a:ext>
                  </a:extLst>
                </p:cNvPr>
                <p:cNvPicPr/>
                <p:nvPr/>
              </p:nvPicPr>
              <p:blipFill>
                <a:blip r:embed="rId916"/>
                <a:stretch>
                  <a:fillRect/>
                </a:stretch>
              </p:blipFill>
              <p:spPr>
                <a:xfrm>
                  <a:off x="7888140" y="1867958"/>
                  <a:ext cx="1918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7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C8E73976-6C75-8535-146F-B937A7BA5396}"/>
                    </a:ext>
                  </a:extLst>
                </p14:cNvPr>
                <p14:cNvContentPartPr/>
                <p14:nvPr/>
              </p14:nvContentPartPr>
              <p14:xfrm>
                <a:off x="7966620" y="1861478"/>
                <a:ext cx="203400" cy="86400"/>
              </p14:xfrm>
            </p:contentPart>
          </mc:Choice>
          <mc:Fallback xmlns=""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C8E73976-6C75-8535-146F-B937A7BA5396}"/>
                    </a:ext>
                  </a:extLst>
                </p:cNvPr>
                <p:cNvPicPr/>
                <p:nvPr/>
              </p:nvPicPr>
              <p:blipFill>
                <a:blip r:embed="rId918"/>
                <a:stretch>
                  <a:fillRect/>
                </a:stretch>
              </p:blipFill>
              <p:spPr>
                <a:xfrm>
                  <a:off x="7960500" y="1855358"/>
                  <a:ext cx="2156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9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AAA2422A-7A3F-5845-531C-3946939F18C1}"/>
                    </a:ext>
                  </a:extLst>
                </p14:cNvPr>
                <p14:cNvContentPartPr/>
                <p14:nvPr/>
              </p14:nvContentPartPr>
              <p14:xfrm>
                <a:off x="8260020" y="1816478"/>
                <a:ext cx="103680" cy="140040"/>
              </p14:xfrm>
            </p:contentPart>
          </mc:Choice>
          <mc:Fallback xmlns=""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AAA2422A-7A3F-5845-531C-3946939F18C1}"/>
                    </a:ext>
                  </a:extLst>
                </p:cNvPr>
                <p:cNvPicPr/>
                <p:nvPr/>
              </p:nvPicPr>
              <p:blipFill>
                <a:blip r:embed="rId920"/>
                <a:stretch>
                  <a:fillRect/>
                </a:stretch>
              </p:blipFill>
              <p:spPr>
                <a:xfrm>
                  <a:off x="8253900" y="1810358"/>
                  <a:ext cx="1159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1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0E06557A-A3AE-839B-0E62-E8A741F92DBD}"/>
                    </a:ext>
                  </a:extLst>
                </p14:cNvPr>
                <p14:cNvContentPartPr/>
                <p14:nvPr/>
              </p14:nvContentPartPr>
              <p14:xfrm>
                <a:off x="8381700" y="1852478"/>
                <a:ext cx="42120" cy="179280"/>
              </p14:xfrm>
            </p:contentPart>
          </mc:Choice>
          <mc:Fallback xmlns=""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0E06557A-A3AE-839B-0E62-E8A741F92DBD}"/>
                    </a:ext>
                  </a:extLst>
                </p:cNvPr>
                <p:cNvPicPr/>
                <p:nvPr/>
              </p:nvPicPr>
              <p:blipFill>
                <a:blip r:embed="rId922"/>
                <a:stretch>
                  <a:fillRect/>
                </a:stretch>
              </p:blipFill>
              <p:spPr>
                <a:xfrm>
                  <a:off x="8375580" y="1846358"/>
                  <a:ext cx="543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3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7C349A15-4C03-3E15-7E40-60F7A098BB78}"/>
                    </a:ext>
                  </a:extLst>
                </p14:cNvPr>
                <p14:cNvContentPartPr/>
                <p14:nvPr/>
              </p14:nvContentPartPr>
              <p14:xfrm>
                <a:off x="8470620" y="1876598"/>
                <a:ext cx="101160" cy="177480"/>
              </p14:xfrm>
            </p:contentPart>
          </mc:Choice>
          <mc:Fallback xmlns=""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7C349A15-4C03-3E15-7E40-60F7A098BB78}"/>
                    </a:ext>
                  </a:extLst>
                </p:cNvPr>
                <p:cNvPicPr/>
                <p:nvPr/>
              </p:nvPicPr>
              <p:blipFill>
                <a:blip r:embed="rId924"/>
                <a:stretch>
                  <a:fillRect/>
                </a:stretch>
              </p:blipFill>
              <p:spPr>
                <a:xfrm>
                  <a:off x="8464500" y="1870478"/>
                  <a:ext cx="113400" cy="18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5">
            <p14:nvContentPartPr>
              <p14:cNvPr id="587" name="Ink 586">
                <a:extLst>
                  <a:ext uri="{FF2B5EF4-FFF2-40B4-BE49-F238E27FC236}">
                    <a16:creationId xmlns:a16="http://schemas.microsoft.com/office/drawing/2014/main" id="{91D3708F-48BC-265B-147C-1C066E4972AF}"/>
                  </a:ext>
                </a:extLst>
              </p14:cNvPr>
              <p14:cNvContentPartPr/>
              <p14:nvPr/>
            </p14:nvContentPartPr>
            <p14:xfrm>
              <a:off x="7397820" y="756278"/>
              <a:ext cx="891000" cy="737640"/>
            </p14:xfrm>
          </p:contentPart>
        </mc:Choice>
        <mc:Fallback xmlns="">
          <p:pic>
            <p:nvPicPr>
              <p:cNvPr id="587" name="Ink 586">
                <a:extLst>
                  <a:ext uri="{FF2B5EF4-FFF2-40B4-BE49-F238E27FC236}">
                    <a16:creationId xmlns:a16="http://schemas.microsoft.com/office/drawing/2014/main" id="{91D3708F-48BC-265B-147C-1C066E4972AF}"/>
                  </a:ext>
                </a:extLst>
              </p:cNvPr>
              <p:cNvPicPr/>
              <p:nvPr/>
            </p:nvPicPr>
            <p:blipFill>
              <a:blip r:embed="rId926"/>
              <a:stretch>
                <a:fillRect/>
              </a:stretch>
            </p:blipFill>
            <p:spPr>
              <a:xfrm>
                <a:off x="7391700" y="750158"/>
                <a:ext cx="903240" cy="74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7">
            <p14:nvContentPartPr>
              <p14:cNvPr id="589" name="Ink 588">
                <a:extLst>
                  <a:ext uri="{FF2B5EF4-FFF2-40B4-BE49-F238E27FC236}">
                    <a16:creationId xmlns:a16="http://schemas.microsoft.com/office/drawing/2014/main" id="{4B06BD7E-6A3E-64A5-5F89-414461C87B15}"/>
                  </a:ext>
                </a:extLst>
              </p14:cNvPr>
              <p14:cNvContentPartPr/>
              <p14:nvPr/>
            </p14:nvContentPartPr>
            <p14:xfrm>
              <a:off x="9638100" y="1846718"/>
              <a:ext cx="116640" cy="130320"/>
            </p14:xfrm>
          </p:contentPart>
        </mc:Choice>
        <mc:Fallback xmlns="">
          <p:pic>
            <p:nvPicPr>
              <p:cNvPr id="589" name="Ink 588">
                <a:extLst>
                  <a:ext uri="{FF2B5EF4-FFF2-40B4-BE49-F238E27FC236}">
                    <a16:creationId xmlns:a16="http://schemas.microsoft.com/office/drawing/2014/main" id="{4B06BD7E-6A3E-64A5-5F89-414461C87B15}"/>
                  </a:ext>
                </a:extLst>
              </p:cNvPr>
              <p:cNvPicPr/>
              <p:nvPr/>
            </p:nvPicPr>
            <p:blipFill>
              <a:blip r:embed="rId928"/>
              <a:stretch>
                <a:fillRect/>
              </a:stretch>
            </p:blipFill>
            <p:spPr>
              <a:xfrm>
                <a:off x="9631980" y="1840598"/>
                <a:ext cx="128880" cy="14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92" name="Group 591">
            <a:extLst>
              <a:ext uri="{FF2B5EF4-FFF2-40B4-BE49-F238E27FC236}">
                <a16:creationId xmlns:a16="http://schemas.microsoft.com/office/drawing/2014/main" id="{AE928A04-B312-4B79-6F8C-9022BF0F41EB}"/>
              </a:ext>
            </a:extLst>
          </p:cNvPr>
          <p:cNvGrpSpPr/>
          <p:nvPr/>
        </p:nvGrpSpPr>
        <p:grpSpPr>
          <a:xfrm>
            <a:off x="9960660" y="1841678"/>
            <a:ext cx="106200" cy="137880"/>
            <a:chOff x="9960660" y="1841678"/>
            <a:chExt cx="106200" cy="13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9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0E95DEEC-B0BF-0C13-66CA-4C8A20A07334}"/>
                    </a:ext>
                  </a:extLst>
                </p14:cNvPr>
                <p14:cNvContentPartPr/>
                <p14:nvPr/>
              </p14:nvContentPartPr>
              <p14:xfrm>
                <a:off x="9960660" y="1841678"/>
                <a:ext cx="106200" cy="137880"/>
              </p14:xfrm>
            </p:contentPart>
          </mc:Choice>
          <mc:Fallback xmlns=""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0E95DEEC-B0BF-0C13-66CA-4C8A20A07334}"/>
                    </a:ext>
                  </a:extLst>
                </p:cNvPr>
                <p:cNvPicPr/>
                <p:nvPr/>
              </p:nvPicPr>
              <p:blipFill>
                <a:blip r:embed="rId930"/>
                <a:stretch>
                  <a:fillRect/>
                </a:stretch>
              </p:blipFill>
              <p:spPr>
                <a:xfrm>
                  <a:off x="9954540" y="1835558"/>
                  <a:ext cx="1184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1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FEEE8F6C-ECF6-7B52-5D6D-89CCBC6DB32D}"/>
                    </a:ext>
                  </a:extLst>
                </p14:cNvPr>
                <p14:cNvContentPartPr/>
                <p14:nvPr/>
              </p14:nvContentPartPr>
              <p14:xfrm>
                <a:off x="9979740" y="1881638"/>
                <a:ext cx="59400" cy="92520"/>
              </p14:xfrm>
            </p:contentPart>
          </mc:Choice>
          <mc:Fallback xmlns=""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FEEE8F6C-ECF6-7B52-5D6D-89CCBC6DB32D}"/>
                    </a:ext>
                  </a:extLst>
                </p:cNvPr>
                <p:cNvPicPr/>
                <p:nvPr/>
              </p:nvPicPr>
              <p:blipFill>
                <a:blip r:embed="rId932"/>
                <a:stretch>
                  <a:fillRect/>
                </a:stretch>
              </p:blipFill>
              <p:spPr>
                <a:xfrm>
                  <a:off x="9973620" y="1875518"/>
                  <a:ext cx="71640" cy="10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33">
            <p14:nvContentPartPr>
              <p14:cNvPr id="593" name="Ink 592">
                <a:extLst>
                  <a:ext uri="{FF2B5EF4-FFF2-40B4-BE49-F238E27FC236}">
                    <a16:creationId xmlns:a16="http://schemas.microsoft.com/office/drawing/2014/main" id="{06862010-21FF-6DC9-7B3B-0FCF3A589D7B}"/>
                  </a:ext>
                </a:extLst>
              </p14:cNvPr>
              <p14:cNvContentPartPr/>
              <p14:nvPr/>
            </p14:nvContentPartPr>
            <p14:xfrm>
              <a:off x="10208700" y="1789118"/>
              <a:ext cx="107640" cy="240120"/>
            </p14:xfrm>
          </p:contentPart>
        </mc:Choice>
        <mc:Fallback xmlns="">
          <p:pic>
            <p:nvPicPr>
              <p:cNvPr id="593" name="Ink 592">
                <a:extLst>
                  <a:ext uri="{FF2B5EF4-FFF2-40B4-BE49-F238E27FC236}">
                    <a16:creationId xmlns:a16="http://schemas.microsoft.com/office/drawing/2014/main" id="{06862010-21FF-6DC9-7B3B-0FCF3A589D7B}"/>
                  </a:ext>
                </a:extLst>
              </p:cNvPr>
              <p:cNvPicPr/>
              <p:nvPr/>
            </p:nvPicPr>
            <p:blipFill>
              <a:blip r:embed="rId934"/>
              <a:stretch>
                <a:fillRect/>
              </a:stretch>
            </p:blipFill>
            <p:spPr>
              <a:xfrm>
                <a:off x="10202580" y="1782998"/>
                <a:ext cx="119880" cy="25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99" name="Group 598">
            <a:extLst>
              <a:ext uri="{FF2B5EF4-FFF2-40B4-BE49-F238E27FC236}">
                <a16:creationId xmlns:a16="http://schemas.microsoft.com/office/drawing/2014/main" id="{6AA63DC3-E427-A9C1-F65E-A0E9B9791203}"/>
              </a:ext>
            </a:extLst>
          </p:cNvPr>
          <p:cNvGrpSpPr/>
          <p:nvPr/>
        </p:nvGrpSpPr>
        <p:grpSpPr>
          <a:xfrm>
            <a:off x="7571340" y="1221398"/>
            <a:ext cx="185040" cy="184680"/>
            <a:chOff x="7571340" y="1221398"/>
            <a:chExt cx="185040" cy="18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5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72926A7A-BE66-CC30-B66B-24174A5A38AA}"/>
                    </a:ext>
                  </a:extLst>
                </p14:cNvPr>
                <p14:cNvContentPartPr/>
                <p14:nvPr/>
              </p14:nvContentPartPr>
              <p14:xfrm>
                <a:off x="7571340" y="1221398"/>
                <a:ext cx="157320" cy="180000"/>
              </p14:xfrm>
            </p:contentPart>
          </mc:Choice>
          <mc:Fallback xmlns=""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72926A7A-BE66-CC30-B66B-24174A5A38AA}"/>
                    </a:ext>
                  </a:extLst>
                </p:cNvPr>
                <p:cNvPicPr/>
                <p:nvPr/>
              </p:nvPicPr>
              <p:blipFill>
                <a:blip r:embed="rId936"/>
                <a:stretch>
                  <a:fillRect/>
                </a:stretch>
              </p:blipFill>
              <p:spPr>
                <a:xfrm>
                  <a:off x="7565220" y="1215278"/>
                  <a:ext cx="1695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7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C9D5E8FB-268D-DD75-BC35-820E1E0E91F7}"/>
                    </a:ext>
                  </a:extLst>
                </p14:cNvPr>
                <p14:cNvContentPartPr/>
                <p14:nvPr/>
              </p14:nvContentPartPr>
              <p14:xfrm>
                <a:off x="7584300" y="1246238"/>
                <a:ext cx="172080" cy="159840"/>
              </p14:xfrm>
            </p:contentPart>
          </mc:Choice>
          <mc:Fallback xmlns=""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C9D5E8FB-268D-DD75-BC35-820E1E0E91F7}"/>
                    </a:ext>
                  </a:extLst>
                </p:cNvPr>
                <p:cNvPicPr/>
                <p:nvPr/>
              </p:nvPicPr>
              <p:blipFill>
                <a:blip r:embed="rId938"/>
                <a:stretch>
                  <a:fillRect/>
                </a:stretch>
              </p:blipFill>
              <p:spPr>
                <a:xfrm>
                  <a:off x="7578180" y="1240118"/>
                  <a:ext cx="184320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2" name="Group 601">
            <a:extLst>
              <a:ext uri="{FF2B5EF4-FFF2-40B4-BE49-F238E27FC236}">
                <a16:creationId xmlns:a16="http://schemas.microsoft.com/office/drawing/2014/main" id="{F37EBE42-177D-166E-9F89-1510E79BC5F1}"/>
              </a:ext>
            </a:extLst>
          </p:cNvPr>
          <p:cNvGrpSpPr/>
          <p:nvPr/>
        </p:nvGrpSpPr>
        <p:grpSpPr>
          <a:xfrm>
            <a:off x="9811980" y="1508318"/>
            <a:ext cx="347760" cy="558720"/>
            <a:chOff x="9811980" y="1508318"/>
            <a:chExt cx="347760" cy="55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9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D7BE3608-CB28-10A1-3000-58E49DC7F019}"/>
                    </a:ext>
                  </a:extLst>
                </p14:cNvPr>
                <p14:cNvContentPartPr/>
                <p14:nvPr/>
              </p14:nvContentPartPr>
              <p14:xfrm>
                <a:off x="9811980" y="1741238"/>
                <a:ext cx="324360" cy="325800"/>
              </p14:xfrm>
            </p:contentPart>
          </mc:Choice>
          <mc:Fallback xmlns=""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D7BE3608-CB28-10A1-3000-58E49DC7F019}"/>
                    </a:ext>
                  </a:extLst>
                </p:cNvPr>
                <p:cNvPicPr/>
                <p:nvPr/>
              </p:nvPicPr>
              <p:blipFill>
                <a:blip r:embed="rId940"/>
                <a:stretch>
                  <a:fillRect/>
                </a:stretch>
              </p:blipFill>
              <p:spPr>
                <a:xfrm>
                  <a:off x="9805860" y="1735118"/>
                  <a:ext cx="33660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1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63CC1A5E-ACC6-2280-8AC9-22C8B0D8665C}"/>
                    </a:ext>
                  </a:extLst>
                </p14:cNvPr>
                <p14:cNvContentPartPr/>
                <p14:nvPr/>
              </p14:nvContentPartPr>
              <p14:xfrm>
                <a:off x="10036620" y="1508318"/>
                <a:ext cx="123120" cy="357120"/>
              </p14:xfrm>
            </p:contentPart>
          </mc:Choice>
          <mc:Fallback xmlns=""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63CC1A5E-ACC6-2280-8AC9-22C8B0D8665C}"/>
                    </a:ext>
                  </a:extLst>
                </p:cNvPr>
                <p:cNvPicPr/>
                <p:nvPr/>
              </p:nvPicPr>
              <p:blipFill>
                <a:blip r:embed="rId942"/>
                <a:stretch>
                  <a:fillRect/>
                </a:stretch>
              </p:blipFill>
              <p:spPr>
                <a:xfrm>
                  <a:off x="10030500" y="1502198"/>
                  <a:ext cx="135360" cy="36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7" name="Group 636">
            <a:extLst>
              <a:ext uri="{FF2B5EF4-FFF2-40B4-BE49-F238E27FC236}">
                <a16:creationId xmlns:a16="http://schemas.microsoft.com/office/drawing/2014/main" id="{C21A5FF5-57E3-9198-1B22-C9738106904F}"/>
              </a:ext>
            </a:extLst>
          </p:cNvPr>
          <p:cNvGrpSpPr/>
          <p:nvPr/>
        </p:nvGrpSpPr>
        <p:grpSpPr>
          <a:xfrm>
            <a:off x="7798500" y="2191598"/>
            <a:ext cx="2274120" cy="948600"/>
            <a:chOff x="7798500" y="2191598"/>
            <a:chExt cx="2274120" cy="94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3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E01707B0-901F-53CA-1340-6EB55015C2E3}"/>
                    </a:ext>
                  </a:extLst>
                </p14:cNvPr>
                <p14:cNvContentPartPr/>
                <p14:nvPr/>
              </p14:nvContentPartPr>
              <p14:xfrm>
                <a:off x="8456220" y="2243798"/>
                <a:ext cx="16920" cy="117720"/>
              </p14:xfrm>
            </p:contentPart>
          </mc:Choice>
          <mc:Fallback xmlns=""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E01707B0-901F-53CA-1340-6EB55015C2E3}"/>
                    </a:ext>
                  </a:extLst>
                </p:cNvPr>
                <p:cNvPicPr/>
                <p:nvPr/>
              </p:nvPicPr>
              <p:blipFill>
                <a:blip r:embed="rId944"/>
                <a:stretch>
                  <a:fillRect/>
                </a:stretch>
              </p:blipFill>
              <p:spPr>
                <a:xfrm>
                  <a:off x="8450100" y="2237678"/>
                  <a:ext cx="291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5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1F91ABD2-5067-FF2A-1C4C-3A36003C4E53}"/>
                    </a:ext>
                  </a:extLst>
                </p14:cNvPr>
                <p14:cNvContentPartPr/>
                <p14:nvPr/>
              </p14:nvContentPartPr>
              <p14:xfrm>
                <a:off x="8539380" y="2191598"/>
                <a:ext cx="83520" cy="5400"/>
              </p14:xfrm>
            </p:contentPart>
          </mc:Choice>
          <mc:Fallback xmlns=""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1F91ABD2-5067-FF2A-1C4C-3A36003C4E53}"/>
                    </a:ext>
                  </a:extLst>
                </p:cNvPr>
                <p:cNvPicPr/>
                <p:nvPr/>
              </p:nvPicPr>
              <p:blipFill>
                <a:blip r:embed="rId946"/>
                <a:stretch>
                  <a:fillRect/>
                </a:stretch>
              </p:blipFill>
              <p:spPr>
                <a:xfrm>
                  <a:off x="8533260" y="2185478"/>
                  <a:ext cx="957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7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66214689-A7FB-AA7F-5B48-5F8765CBB8E4}"/>
                    </a:ext>
                  </a:extLst>
                </p14:cNvPr>
                <p14:cNvContentPartPr/>
                <p14:nvPr/>
              </p14:nvContentPartPr>
              <p14:xfrm>
                <a:off x="8521020" y="2211398"/>
                <a:ext cx="85320" cy="142560"/>
              </p14:xfrm>
            </p:contentPart>
          </mc:Choice>
          <mc:Fallback xmlns=""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66214689-A7FB-AA7F-5B48-5F8765CBB8E4}"/>
                    </a:ext>
                  </a:extLst>
                </p:cNvPr>
                <p:cNvPicPr/>
                <p:nvPr/>
              </p:nvPicPr>
              <p:blipFill>
                <a:blip r:embed="rId948"/>
                <a:stretch>
                  <a:fillRect/>
                </a:stretch>
              </p:blipFill>
              <p:spPr>
                <a:xfrm>
                  <a:off x="8514900" y="2205278"/>
                  <a:ext cx="975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9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454881C8-1E93-67F3-4BDB-46887F4BD3FE}"/>
                    </a:ext>
                  </a:extLst>
                </p14:cNvPr>
                <p14:cNvContentPartPr/>
                <p14:nvPr/>
              </p14:nvContentPartPr>
              <p14:xfrm>
                <a:off x="8249220" y="2450798"/>
                <a:ext cx="155520" cy="127440"/>
              </p14:xfrm>
            </p:contentPart>
          </mc:Choice>
          <mc:Fallback xmlns=""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454881C8-1E93-67F3-4BDB-46887F4BD3FE}"/>
                    </a:ext>
                  </a:extLst>
                </p:cNvPr>
                <p:cNvPicPr/>
                <p:nvPr/>
              </p:nvPicPr>
              <p:blipFill>
                <a:blip r:embed="rId950"/>
                <a:stretch>
                  <a:fillRect/>
                </a:stretch>
              </p:blipFill>
              <p:spPr>
                <a:xfrm>
                  <a:off x="8243100" y="2444678"/>
                  <a:ext cx="1677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1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1C0C2817-C860-27EF-5676-A4786DBBE147}"/>
                    </a:ext>
                  </a:extLst>
                </p14:cNvPr>
                <p14:cNvContentPartPr/>
                <p14:nvPr/>
              </p14:nvContentPartPr>
              <p14:xfrm>
                <a:off x="8032140" y="2665358"/>
                <a:ext cx="167760" cy="140400"/>
              </p14:xfrm>
            </p:contentPart>
          </mc:Choice>
          <mc:Fallback xmlns="">
            <p:pic>
              <p:nvPicPr>
                <p:cNvPr id="609" name="Ink 608">
                  <a:extLst>
                    <a:ext uri="{FF2B5EF4-FFF2-40B4-BE49-F238E27FC236}">
                      <a16:creationId xmlns:a16="http://schemas.microsoft.com/office/drawing/2014/main" id="{1C0C2817-C860-27EF-5676-A4786DBBE147}"/>
                    </a:ext>
                  </a:extLst>
                </p:cNvPr>
                <p:cNvPicPr/>
                <p:nvPr/>
              </p:nvPicPr>
              <p:blipFill>
                <a:blip r:embed="rId952"/>
                <a:stretch>
                  <a:fillRect/>
                </a:stretch>
              </p:blipFill>
              <p:spPr>
                <a:xfrm>
                  <a:off x="8026020" y="2659238"/>
                  <a:ext cx="1800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3">
              <p14:nvContentPartPr>
                <p14:cNvPr id="610" name="Ink 609">
                  <a:extLst>
                    <a:ext uri="{FF2B5EF4-FFF2-40B4-BE49-F238E27FC236}">
                      <a16:creationId xmlns:a16="http://schemas.microsoft.com/office/drawing/2014/main" id="{C6F7629E-4099-871B-83A7-372A5AD1E86D}"/>
                    </a:ext>
                  </a:extLst>
                </p14:cNvPr>
                <p14:cNvContentPartPr/>
                <p14:nvPr/>
              </p14:nvContentPartPr>
              <p14:xfrm>
                <a:off x="8116380" y="2722598"/>
                <a:ext cx="35280" cy="152640"/>
              </p14:xfrm>
            </p:contentPart>
          </mc:Choice>
          <mc:Fallback xmlns="">
            <p:pic>
              <p:nvPicPr>
                <p:cNvPr id="610" name="Ink 609">
                  <a:extLst>
                    <a:ext uri="{FF2B5EF4-FFF2-40B4-BE49-F238E27FC236}">
                      <a16:creationId xmlns:a16="http://schemas.microsoft.com/office/drawing/2014/main" id="{C6F7629E-4099-871B-83A7-372A5AD1E86D}"/>
                    </a:ext>
                  </a:extLst>
                </p:cNvPr>
                <p:cNvPicPr/>
                <p:nvPr/>
              </p:nvPicPr>
              <p:blipFill>
                <a:blip r:embed="rId954"/>
                <a:stretch>
                  <a:fillRect/>
                </a:stretch>
              </p:blipFill>
              <p:spPr>
                <a:xfrm>
                  <a:off x="8110260" y="2716478"/>
                  <a:ext cx="475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5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D981F876-E791-F858-2D71-3137A6053FBA}"/>
                    </a:ext>
                  </a:extLst>
                </p14:cNvPr>
                <p14:cNvContentPartPr/>
                <p14:nvPr/>
              </p14:nvContentPartPr>
              <p14:xfrm>
                <a:off x="7925940" y="2924558"/>
                <a:ext cx="94680" cy="112680"/>
              </p14:xfrm>
            </p:contentPart>
          </mc:Choice>
          <mc:Fallback xmlns=""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D981F876-E791-F858-2D71-3137A6053FBA}"/>
                    </a:ext>
                  </a:extLst>
                </p:cNvPr>
                <p:cNvPicPr/>
                <p:nvPr/>
              </p:nvPicPr>
              <p:blipFill>
                <a:blip r:embed="rId956"/>
                <a:stretch>
                  <a:fillRect/>
                </a:stretch>
              </p:blipFill>
              <p:spPr>
                <a:xfrm>
                  <a:off x="7919820" y="2918438"/>
                  <a:ext cx="106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7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B0320AA8-56CC-F37F-934B-0D949DAE211C}"/>
                    </a:ext>
                  </a:extLst>
                </p14:cNvPr>
                <p14:cNvContentPartPr/>
                <p14:nvPr/>
              </p14:nvContentPartPr>
              <p14:xfrm>
                <a:off x="7798500" y="3041918"/>
                <a:ext cx="142560" cy="97560"/>
              </p14:xfrm>
            </p:contentPart>
          </mc:Choice>
          <mc:Fallback xmlns=""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B0320AA8-56CC-F37F-934B-0D949DAE211C}"/>
                    </a:ext>
                  </a:extLst>
                </p:cNvPr>
                <p:cNvPicPr/>
                <p:nvPr/>
              </p:nvPicPr>
              <p:blipFill>
                <a:blip r:embed="rId958"/>
                <a:stretch>
                  <a:fillRect/>
                </a:stretch>
              </p:blipFill>
              <p:spPr>
                <a:xfrm>
                  <a:off x="7792380" y="3035798"/>
                  <a:ext cx="1548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9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46B06EF3-9D9C-C2EF-6557-2660BB5EEBB0}"/>
                    </a:ext>
                  </a:extLst>
                </p14:cNvPr>
                <p14:cNvContentPartPr/>
                <p14:nvPr/>
              </p14:nvContentPartPr>
              <p14:xfrm>
                <a:off x="8145900" y="2872358"/>
                <a:ext cx="88920" cy="72720"/>
              </p14:xfrm>
            </p:contentPart>
          </mc:Choice>
          <mc:Fallback xmlns=""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46B06EF3-9D9C-C2EF-6557-2660BB5EEBB0}"/>
                    </a:ext>
                  </a:extLst>
                </p:cNvPr>
                <p:cNvPicPr/>
                <p:nvPr/>
              </p:nvPicPr>
              <p:blipFill>
                <a:blip r:embed="rId960"/>
                <a:stretch>
                  <a:fillRect/>
                </a:stretch>
              </p:blipFill>
              <p:spPr>
                <a:xfrm>
                  <a:off x="8139780" y="2866238"/>
                  <a:ext cx="1011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1">
              <p14:nvContentPartPr>
                <p14:cNvPr id="614" name="Ink 613">
                  <a:extLst>
                    <a:ext uri="{FF2B5EF4-FFF2-40B4-BE49-F238E27FC236}">
                      <a16:creationId xmlns:a16="http://schemas.microsoft.com/office/drawing/2014/main" id="{962A80EC-A0C4-7684-313A-716D71591172}"/>
                    </a:ext>
                  </a:extLst>
                </p14:cNvPr>
                <p14:cNvContentPartPr/>
                <p14:nvPr/>
              </p14:nvContentPartPr>
              <p14:xfrm>
                <a:off x="8224020" y="2892158"/>
                <a:ext cx="87480" cy="232560"/>
              </p14:xfrm>
            </p:contentPart>
          </mc:Choice>
          <mc:Fallback xmlns="">
            <p:pic>
              <p:nvPicPr>
                <p:cNvPr id="614" name="Ink 613">
                  <a:extLst>
                    <a:ext uri="{FF2B5EF4-FFF2-40B4-BE49-F238E27FC236}">
                      <a16:creationId xmlns:a16="http://schemas.microsoft.com/office/drawing/2014/main" id="{962A80EC-A0C4-7684-313A-716D71591172}"/>
                    </a:ext>
                  </a:extLst>
                </p:cNvPr>
                <p:cNvPicPr/>
                <p:nvPr/>
              </p:nvPicPr>
              <p:blipFill>
                <a:blip r:embed="rId962"/>
                <a:stretch>
                  <a:fillRect/>
                </a:stretch>
              </p:blipFill>
              <p:spPr>
                <a:xfrm>
                  <a:off x="8217900" y="2886038"/>
                  <a:ext cx="997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3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4ADFC6C3-26AB-9B9D-C529-46C8B1573361}"/>
                    </a:ext>
                  </a:extLst>
                </p14:cNvPr>
                <p14:cNvContentPartPr/>
                <p14:nvPr/>
              </p14:nvContentPartPr>
              <p14:xfrm>
                <a:off x="8286300" y="2792438"/>
                <a:ext cx="360" cy="52560"/>
              </p14:xfrm>
            </p:contentPart>
          </mc:Choice>
          <mc:Fallback xmlns=""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4ADFC6C3-26AB-9B9D-C529-46C8B1573361}"/>
                    </a:ext>
                  </a:extLst>
                </p:cNvPr>
                <p:cNvPicPr/>
                <p:nvPr/>
              </p:nvPicPr>
              <p:blipFill>
                <a:blip r:embed="rId964"/>
                <a:stretch>
                  <a:fillRect/>
                </a:stretch>
              </p:blipFill>
              <p:spPr>
                <a:xfrm>
                  <a:off x="8280180" y="2786318"/>
                  <a:ext cx="126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5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B53F2552-3E92-DA04-3249-A2C7B17753E0}"/>
                    </a:ext>
                  </a:extLst>
                </p14:cNvPr>
                <p14:cNvContentPartPr/>
                <p14:nvPr/>
              </p14:nvContentPartPr>
              <p14:xfrm>
                <a:off x="8388900" y="2673998"/>
                <a:ext cx="90000" cy="173880"/>
              </p14:xfrm>
            </p:contentPart>
          </mc:Choice>
          <mc:Fallback xmlns=""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B53F2552-3E92-DA04-3249-A2C7B17753E0}"/>
                    </a:ext>
                  </a:extLst>
                </p:cNvPr>
                <p:cNvPicPr/>
                <p:nvPr/>
              </p:nvPicPr>
              <p:blipFill>
                <a:blip r:embed="rId966"/>
                <a:stretch>
                  <a:fillRect/>
                </a:stretch>
              </p:blipFill>
              <p:spPr>
                <a:xfrm>
                  <a:off x="8382780" y="2667878"/>
                  <a:ext cx="1022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7">
              <p14:nvContentPartPr>
                <p14:cNvPr id="619" name="Ink 618">
                  <a:extLst>
                    <a:ext uri="{FF2B5EF4-FFF2-40B4-BE49-F238E27FC236}">
                      <a16:creationId xmlns:a16="http://schemas.microsoft.com/office/drawing/2014/main" id="{73CE855C-0420-49F2-FC7A-0A1AE823139F}"/>
                    </a:ext>
                  </a:extLst>
                </p14:cNvPr>
                <p14:cNvContentPartPr/>
                <p14:nvPr/>
              </p14:nvContentPartPr>
              <p14:xfrm>
                <a:off x="8519580" y="2818718"/>
                <a:ext cx="117360" cy="121320"/>
              </p14:xfrm>
            </p:contentPart>
          </mc:Choice>
          <mc:Fallback xmlns="">
            <p:pic>
              <p:nvPicPr>
                <p:cNvPr id="619" name="Ink 618">
                  <a:extLst>
                    <a:ext uri="{FF2B5EF4-FFF2-40B4-BE49-F238E27FC236}">
                      <a16:creationId xmlns:a16="http://schemas.microsoft.com/office/drawing/2014/main" id="{73CE855C-0420-49F2-FC7A-0A1AE823139F}"/>
                    </a:ext>
                  </a:extLst>
                </p:cNvPr>
                <p:cNvPicPr/>
                <p:nvPr/>
              </p:nvPicPr>
              <p:blipFill>
                <a:blip r:embed="rId968"/>
                <a:stretch>
                  <a:fillRect/>
                </a:stretch>
              </p:blipFill>
              <p:spPr>
                <a:xfrm>
                  <a:off x="8513460" y="2812598"/>
                  <a:ext cx="1296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9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F26797BA-2CB0-026B-C868-382623A7154A}"/>
                    </a:ext>
                  </a:extLst>
                </p14:cNvPr>
                <p14:cNvContentPartPr/>
                <p14:nvPr/>
              </p14:nvContentPartPr>
              <p14:xfrm>
                <a:off x="8583660" y="2996918"/>
                <a:ext cx="15120" cy="124920"/>
              </p14:xfrm>
            </p:contentPart>
          </mc:Choice>
          <mc:Fallback xmlns="">
            <p:pic>
              <p:nvPicPr>
                <p:cNvPr id="620" name="Ink 619">
                  <a:extLst>
                    <a:ext uri="{FF2B5EF4-FFF2-40B4-BE49-F238E27FC236}">
                      <a16:creationId xmlns:a16="http://schemas.microsoft.com/office/drawing/2014/main" id="{F26797BA-2CB0-026B-C868-382623A7154A}"/>
                    </a:ext>
                  </a:extLst>
                </p:cNvPr>
                <p:cNvPicPr/>
                <p:nvPr/>
              </p:nvPicPr>
              <p:blipFill>
                <a:blip r:embed="rId970"/>
                <a:stretch>
                  <a:fillRect/>
                </a:stretch>
              </p:blipFill>
              <p:spPr>
                <a:xfrm>
                  <a:off x="8577540" y="2990798"/>
                  <a:ext cx="273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1">
              <p14:nvContentPartPr>
                <p14:cNvPr id="621" name="Ink 620">
                  <a:extLst>
                    <a:ext uri="{FF2B5EF4-FFF2-40B4-BE49-F238E27FC236}">
                      <a16:creationId xmlns:a16="http://schemas.microsoft.com/office/drawing/2014/main" id="{58BD840E-35FA-3435-6A2C-CECDEA8FD8A3}"/>
                    </a:ext>
                  </a:extLst>
                </p14:cNvPr>
                <p14:cNvContentPartPr/>
                <p14:nvPr/>
              </p14:nvContentPartPr>
              <p14:xfrm>
                <a:off x="8637300" y="3036518"/>
                <a:ext cx="113400" cy="95400"/>
              </p14:xfrm>
            </p:contentPart>
          </mc:Choice>
          <mc:Fallback xmlns="">
            <p:pic>
              <p:nvPicPr>
                <p:cNvPr id="621" name="Ink 620">
                  <a:extLst>
                    <a:ext uri="{FF2B5EF4-FFF2-40B4-BE49-F238E27FC236}">
                      <a16:creationId xmlns:a16="http://schemas.microsoft.com/office/drawing/2014/main" id="{58BD840E-35FA-3435-6A2C-CECDEA8FD8A3}"/>
                    </a:ext>
                  </a:extLst>
                </p:cNvPr>
                <p:cNvPicPr/>
                <p:nvPr/>
              </p:nvPicPr>
              <p:blipFill>
                <a:blip r:embed="rId972"/>
                <a:stretch>
                  <a:fillRect/>
                </a:stretch>
              </p:blipFill>
              <p:spPr>
                <a:xfrm>
                  <a:off x="8631180" y="3030398"/>
                  <a:ext cx="1256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3">
              <p14:nvContentPartPr>
                <p14:cNvPr id="623" name="Ink 622">
                  <a:extLst>
                    <a:ext uri="{FF2B5EF4-FFF2-40B4-BE49-F238E27FC236}">
                      <a16:creationId xmlns:a16="http://schemas.microsoft.com/office/drawing/2014/main" id="{6728A158-FDC2-0E37-A664-E43CB3F22D43}"/>
                    </a:ext>
                  </a:extLst>
                </p14:cNvPr>
                <p14:cNvContentPartPr/>
                <p14:nvPr/>
              </p14:nvContentPartPr>
              <p14:xfrm>
                <a:off x="8768340" y="2366198"/>
                <a:ext cx="235440" cy="118080"/>
              </p14:xfrm>
            </p:contentPart>
          </mc:Choice>
          <mc:Fallback xmlns="">
            <p:pic>
              <p:nvPicPr>
                <p:cNvPr id="623" name="Ink 622">
                  <a:extLst>
                    <a:ext uri="{FF2B5EF4-FFF2-40B4-BE49-F238E27FC236}">
                      <a16:creationId xmlns:a16="http://schemas.microsoft.com/office/drawing/2014/main" id="{6728A158-FDC2-0E37-A664-E43CB3F22D43}"/>
                    </a:ext>
                  </a:extLst>
                </p:cNvPr>
                <p:cNvPicPr/>
                <p:nvPr/>
              </p:nvPicPr>
              <p:blipFill>
                <a:blip r:embed="rId974"/>
                <a:stretch>
                  <a:fillRect/>
                </a:stretch>
              </p:blipFill>
              <p:spPr>
                <a:xfrm>
                  <a:off x="8762220" y="2360078"/>
                  <a:ext cx="2476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5">
              <p14:nvContentPartPr>
                <p14:cNvPr id="624" name="Ink 623">
                  <a:extLst>
                    <a:ext uri="{FF2B5EF4-FFF2-40B4-BE49-F238E27FC236}">
                      <a16:creationId xmlns:a16="http://schemas.microsoft.com/office/drawing/2014/main" id="{C86E8667-558C-8C44-4175-588D74FC4572}"/>
                    </a:ext>
                  </a:extLst>
                </p14:cNvPr>
                <p14:cNvContentPartPr/>
                <p14:nvPr/>
              </p14:nvContentPartPr>
              <p14:xfrm>
                <a:off x="8921700" y="2547998"/>
                <a:ext cx="220320" cy="152640"/>
              </p14:xfrm>
            </p:contentPart>
          </mc:Choice>
          <mc:Fallback xmlns="">
            <p:pic>
              <p:nvPicPr>
                <p:cNvPr id="624" name="Ink 623">
                  <a:extLst>
                    <a:ext uri="{FF2B5EF4-FFF2-40B4-BE49-F238E27FC236}">
                      <a16:creationId xmlns:a16="http://schemas.microsoft.com/office/drawing/2014/main" id="{C86E8667-558C-8C44-4175-588D74FC4572}"/>
                    </a:ext>
                  </a:extLst>
                </p:cNvPr>
                <p:cNvPicPr/>
                <p:nvPr/>
              </p:nvPicPr>
              <p:blipFill>
                <a:blip r:embed="rId976"/>
                <a:stretch>
                  <a:fillRect/>
                </a:stretch>
              </p:blipFill>
              <p:spPr>
                <a:xfrm>
                  <a:off x="8915580" y="2541878"/>
                  <a:ext cx="2325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7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A60D93B4-2307-A39C-22BD-8F486E7FC7BE}"/>
                    </a:ext>
                  </a:extLst>
                </p14:cNvPr>
                <p14:cNvContentPartPr/>
                <p14:nvPr/>
              </p14:nvContentPartPr>
              <p14:xfrm>
                <a:off x="9113940" y="2630438"/>
                <a:ext cx="114840" cy="67680"/>
              </p14:xfrm>
            </p:contentPart>
          </mc:Choice>
          <mc:Fallback xmlns=""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A60D93B4-2307-A39C-22BD-8F486E7FC7BE}"/>
                    </a:ext>
                  </a:extLst>
                </p:cNvPr>
                <p:cNvPicPr/>
                <p:nvPr/>
              </p:nvPicPr>
              <p:blipFill>
                <a:blip r:embed="rId978"/>
                <a:stretch>
                  <a:fillRect/>
                </a:stretch>
              </p:blipFill>
              <p:spPr>
                <a:xfrm>
                  <a:off x="9107820" y="2624318"/>
                  <a:ext cx="1270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9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57B70D52-3A8C-0295-F89E-7828CAEFF2D7}"/>
                    </a:ext>
                  </a:extLst>
                </p14:cNvPr>
                <p14:cNvContentPartPr/>
                <p14:nvPr/>
              </p14:nvContentPartPr>
              <p14:xfrm>
                <a:off x="9097020" y="2632958"/>
                <a:ext cx="116640" cy="150120"/>
              </p14:xfrm>
            </p:contentPart>
          </mc:Choice>
          <mc:Fallback xmlns=""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57B70D52-3A8C-0295-F89E-7828CAEFF2D7}"/>
                    </a:ext>
                  </a:extLst>
                </p:cNvPr>
                <p:cNvPicPr/>
                <p:nvPr/>
              </p:nvPicPr>
              <p:blipFill>
                <a:blip r:embed="rId980"/>
                <a:stretch>
                  <a:fillRect/>
                </a:stretch>
              </p:blipFill>
              <p:spPr>
                <a:xfrm>
                  <a:off x="9090900" y="2626838"/>
                  <a:ext cx="1288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1">
              <p14:nvContentPartPr>
                <p14:cNvPr id="627" name="Ink 626">
                  <a:extLst>
                    <a:ext uri="{FF2B5EF4-FFF2-40B4-BE49-F238E27FC236}">
                      <a16:creationId xmlns:a16="http://schemas.microsoft.com/office/drawing/2014/main" id="{C8EAA7AD-AE98-E22C-8ADA-9609A29C60B1}"/>
                    </a:ext>
                  </a:extLst>
                </p14:cNvPr>
                <p14:cNvContentPartPr/>
                <p14:nvPr/>
              </p14:nvContentPartPr>
              <p14:xfrm>
                <a:off x="8999460" y="2814758"/>
                <a:ext cx="57600" cy="112680"/>
              </p14:xfrm>
            </p:contentPart>
          </mc:Choice>
          <mc:Fallback xmlns="">
            <p:pic>
              <p:nvPicPr>
                <p:cNvPr id="627" name="Ink 626">
                  <a:extLst>
                    <a:ext uri="{FF2B5EF4-FFF2-40B4-BE49-F238E27FC236}">
                      <a16:creationId xmlns:a16="http://schemas.microsoft.com/office/drawing/2014/main" id="{C8EAA7AD-AE98-E22C-8ADA-9609A29C60B1}"/>
                    </a:ext>
                  </a:extLst>
                </p:cNvPr>
                <p:cNvPicPr/>
                <p:nvPr/>
              </p:nvPicPr>
              <p:blipFill>
                <a:blip r:embed="rId982"/>
                <a:stretch>
                  <a:fillRect/>
                </a:stretch>
              </p:blipFill>
              <p:spPr>
                <a:xfrm>
                  <a:off x="8993340" y="2808638"/>
                  <a:ext cx="698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3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630ACD7B-AC23-400A-873D-66227B64BEB2}"/>
                    </a:ext>
                  </a:extLst>
                </p14:cNvPr>
                <p14:cNvContentPartPr/>
                <p14:nvPr/>
              </p14:nvContentPartPr>
              <p14:xfrm>
                <a:off x="8936460" y="2934638"/>
                <a:ext cx="7920" cy="127080"/>
              </p14:xfrm>
            </p:contentPart>
          </mc:Choice>
          <mc:Fallback xmlns=""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630ACD7B-AC23-400A-873D-66227B64BEB2}"/>
                    </a:ext>
                  </a:extLst>
                </p:cNvPr>
                <p:cNvPicPr/>
                <p:nvPr/>
              </p:nvPicPr>
              <p:blipFill>
                <a:blip r:embed="rId984"/>
                <a:stretch>
                  <a:fillRect/>
                </a:stretch>
              </p:blipFill>
              <p:spPr>
                <a:xfrm>
                  <a:off x="8930340" y="2928518"/>
                  <a:ext cx="201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5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1F15F3B3-3008-E4AA-5DEC-8E894377137D}"/>
                    </a:ext>
                  </a:extLst>
                </p14:cNvPr>
                <p14:cNvContentPartPr/>
                <p14:nvPr/>
              </p14:nvContentPartPr>
              <p14:xfrm>
                <a:off x="8981100" y="2913758"/>
                <a:ext cx="68760" cy="205920"/>
              </p14:xfrm>
            </p:contentPart>
          </mc:Choice>
          <mc:Fallback xmlns=""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1F15F3B3-3008-E4AA-5DEC-8E894377137D}"/>
                    </a:ext>
                  </a:extLst>
                </p:cNvPr>
                <p:cNvPicPr/>
                <p:nvPr/>
              </p:nvPicPr>
              <p:blipFill>
                <a:blip r:embed="rId986"/>
                <a:stretch>
                  <a:fillRect/>
                </a:stretch>
              </p:blipFill>
              <p:spPr>
                <a:xfrm>
                  <a:off x="8974980" y="2907638"/>
                  <a:ext cx="810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7">
              <p14:nvContentPartPr>
                <p14:cNvPr id="630" name="Ink 629">
                  <a:extLst>
                    <a:ext uri="{FF2B5EF4-FFF2-40B4-BE49-F238E27FC236}">
                      <a16:creationId xmlns:a16="http://schemas.microsoft.com/office/drawing/2014/main" id="{5E41D887-2EFD-8A62-78E7-383A5052099A}"/>
                    </a:ext>
                  </a:extLst>
                </p14:cNvPr>
                <p14:cNvContentPartPr/>
                <p14:nvPr/>
              </p14:nvContentPartPr>
              <p14:xfrm>
                <a:off x="9080460" y="3081878"/>
                <a:ext cx="7920" cy="57600"/>
              </p14:xfrm>
            </p:contentPart>
          </mc:Choice>
          <mc:Fallback xmlns="">
            <p:pic>
              <p:nvPicPr>
                <p:cNvPr id="630" name="Ink 629">
                  <a:extLst>
                    <a:ext uri="{FF2B5EF4-FFF2-40B4-BE49-F238E27FC236}">
                      <a16:creationId xmlns:a16="http://schemas.microsoft.com/office/drawing/2014/main" id="{5E41D887-2EFD-8A62-78E7-383A5052099A}"/>
                    </a:ext>
                  </a:extLst>
                </p:cNvPr>
                <p:cNvPicPr/>
                <p:nvPr/>
              </p:nvPicPr>
              <p:blipFill>
                <a:blip r:embed="rId988"/>
                <a:stretch>
                  <a:fillRect/>
                </a:stretch>
              </p:blipFill>
              <p:spPr>
                <a:xfrm>
                  <a:off x="9074340" y="3075758"/>
                  <a:ext cx="201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9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9CFAABEE-8A2A-48E6-9688-E02438415733}"/>
                    </a:ext>
                  </a:extLst>
                </p14:cNvPr>
                <p14:cNvContentPartPr/>
                <p14:nvPr/>
              </p14:nvContentPartPr>
              <p14:xfrm>
                <a:off x="9128700" y="2951918"/>
                <a:ext cx="178560" cy="188280"/>
              </p14:xfrm>
            </p:contentPart>
          </mc:Choice>
          <mc:Fallback xmlns=""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9CFAABEE-8A2A-48E6-9688-E02438415733}"/>
                    </a:ext>
                  </a:extLst>
                </p:cNvPr>
                <p:cNvPicPr/>
                <p:nvPr/>
              </p:nvPicPr>
              <p:blipFill>
                <a:blip r:embed="rId990"/>
                <a:stretch>
                  <a:fillRect/>
                </a:stretch>
              </p:blipFill>
              <p:spPr>
                <a:xfrm>
                  <a:off x="9122580" y="2945798"/>
                  <a:ext cx="1908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1">
              <p14:nvContentPartPr>
                <p14:cNvPr id="632" name="Ink 631">
                  <a:extLst>
                    <a:ext uri="{FF2B5EF4-FFF2-40B4-BE49-F238E27FC236}">
                      <a16:creationId xmlns:a16="http://schemas.microsoft.com/office/drawing/2014/main" id="{DA6F7CC7-BC7A-03A9-54C7-F74FB14BF434}"/>
                    </a:ext>
                  </a:extLst>
                </p14:cNvPr>
                <p14:cNvContentPartPr/>
                <p14:nvPr/>
              </p14:nvContentPartPr>
              <p14:xfrm>
                <a:off x="9367020" y="2737718"/>
                <a:ext cx="227520" cy="130320"/>
              </p14:xfrm>
            </p:contentPart>
          </mc:Choice>
          <mc:Fallback xmlns="">
            <p:pic>
              <p:nvPicPr>
                <p:cNvPr id="632" name="Ink 631">
                  <a:extLst>
                    <a:ext uri="{FF2B5EF4-FFF2-40B4-BE49-F238E27FC236}">
                      <a16:creationId xmlns:a16="http://schemas.microsoft.com/office/drawing/2014/main" id="{DA6F7CC7-BC7A-03A9-54C7-F74FB14BF434}"/>
                    </a:ext>
                  </a:extLst>
                </p:cNvPr>
                <p:cNvPicPr/>
                <p:nvPr/>
              </p:nvPicPr>
              <p:blipFill>
                <a:blip r:embed="rId992"/>
                <a:stretch>
                  <a:fillRect/>
                </a:stretch>
              </p:blipFill>
              <p:spPr>
                <a:xfrm>
                  <a:off x="9360900" y="2731598"/>
                  <a:ext cx="2397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3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2A7939ED-8759-DA7A-C231-44EE4E2F458C}"/>
                    </a:ext>
                  </a:extLst>
                </p14:cNvPr>
                <p14:cNvContentPartPr/>
                <p14:nvPr/>
              </p14:nvContentPartPr>
              <p14:xfrm>
                <a:off x="9558900" y="2937878"/>
                <a:ext cx="181440" cy="136800"/>
              </p14:xfrm>
            </p:contentPart>
          </mc:Choice>
          <mc:Fallback xmlns=""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2A7939ED-8759-DA7A-C231-44EE4E2F458C}"/>
                    </a:ext>
                  </a:extLst>
                </p:cNvPr>
                <p:cNvPicPr/>
                <p:nvPr/>
              </p:nvPicPr>
              <p:blipFill>
                <a:blip r:embed="rId994"/>
                <a:stretch>
                  <a:fillRect/>
                </a:stretch>
              </p:blipFill>
              <p:spPr>
                <a:xfrm>
                  <a:off x="9552780" y="2931758"/>
                  <a:ext cx="1936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5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B9505DF5-89D2-CA00-7579-615A232E5B05}"/>
                    </a:ext>
                  </a:extLst>
                </p14:cNvPr>
                <p14:cNvContentPartPr/>
                <p14:nvPr/>
              </p14:nvContentPartPr>
              <p14:xfrm>
                <a:off x="9777060" y="3056678"/>
                <a:ext cx="20520" cy="45360"/>
              </p14:xfrm>
            </p:contentPart>
          </mc:Choice>
          <mc:Fallback xmlns=""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B9505DF5-89D2-CA00-7579-615A232E5B05}"/>
                    </a:ext>
                  </a:extLst>
                </p:cNvPr>
                <p:cNvPicPr/>
                <p:nvPr/>
              </p:nvPicPr>
              <p:blipFill>
                <a:blip r:embed="rId996"/>
                <a:stretch>
                  <a:fillRect/>
                </a:stretch>
              </p:blipFill>
              <p:spPr>
                <a:xfrm>
                  <a:off x="9770940" y="3050558"/>
                  <a:ext cx="327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7">
              <p14:nvContentPartPr>
                <p14:cNvPr id="635" name="Ink 634">
                  <a:extLst>
                    <a:ext uri="{FF2B5EF4-FFF2-40B4-BE49-F238E27FC236}">
                      <a16:creationId xmlns:a16="http://schemas.microsoft.com/office/drawing/2014/main" id="{7E692861-1AD1-29AE-3BA7-F6F40FCB3BB1}"/>
                    </a:ext>
                  </a:extLst>
                </p14:cNvPr>
                <p14:cNvContentPartPr/>
                <p14:nvPr/>
              </p14:nvContentPartPr>
              <p14:xfrm>
                <a:off x="9847260" y="2884598"/>
                <a:ext cx="84960" cy="234360"/>
              </p14:xfrm>
            </p:contentPart>
          </mc:Choice>
          <mc:Fallback xmlns="">
            <p:pic>
              <p:nvPicPr>
                <p:cNvPr id="635" name="Ink 634">
                  <a:extLst>
                    <a:ext uri="{FF2B5EF4-FFF2-40B4-BE49-F238E27FC236}">
                      <a16:creationId xmlns:a16="http://schemas.microsoft.com/office/drawing/2014/main" id="{7E692861-1AD1-29AE-3BA7-F6F40FCB3BB1}"/>
                    </a:ext>
                  </a:extLst>
                </p:cNvPr>
                <p:cNvPicPr/>
                <p:nvPr/>
              </p:nvPicPr>
              <p:blipFill>
                <a:blip r:embed="rId998"/>
                <a:stretch>
                  <a:fillRect/>
                </a:stretch>
              </p:blipFill>
              <p:spPr>
                <a:xfrm>
                  <a:off x="9841140" y="2878478"/>
                  <a:ext cx="97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9">
              <p14:nvContentPartPr>
                <p14:cNvPr id="636" name="Ink 635">
                  <a:extLst>
                    <a:ext uri="{FF2B5EF4-FFF2-40B4-BE49-F238E27FC236}">
                      <a16:creationId xmlns:a16="http://schemas.microsoft.com/office/drawing/2014/main" id="{F8FBF187-57EA-2FA7-3B6C-49C15D20BB6F}"/>
                    </a:ext>
                  </a:extLst>
                </p14:cNvPr>
                <p14:cNvContentPartPr/>
                <p14:nvPr/>
              </p14:nvContentPartPr>
              <p14:xfrm>
                <a:off x="9983700" y="3014198"/>
                <a:ext cx="88920" cy="81000"/>
              </p14:xfrm>
            </p:contentPart>
          </mc:Choice>
          <mc:Fallback xmlns="">
            <p:pic>
              <p:nvPicPr>
                <p:cNvPr id="636" name="Ink 635">
                  <a:extLst>
                    <a:ext uri="{FF2B5EF4-FFF2-40B4-BE49-F238E27FC236}">
                      <a16:creationId xmlns:a16="http://schemas.microsoft.com/office/drawing/2014/main" id="{F8FBF187-57EA-2FA7-3B6C-49C15D20BB6F}"/>
                    </a:ext>
                  </a:extLst>
                </p:cNvPr>
                <p:cNvPicPr/>
                <p:nvPr/>
              </p:nvPicPr>
              <p:blipFill>
                <a:blip r:embed="rId1000"/>
                <a:stretch>
                  <a:fillRect/>
                </a:stretch>
              </p:blipFill>
              <p:spPr>
                <a:xfrm>
                  <a:off x="9977580" y="3008078"/>
                  <a:ext cx="1011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5" name="Group 654">
            <a:extLst>
              <a:ext uri="{FF2B5EF4-FFF2-40B4-BE49-F238E27FC236}">
                <a16:creationId xmlns:a16="http://schemas.microsoft.com/office/drawing/2014/main" id="{6B820420-D8ED-A3E8-A000-28619C5906C4}"/>
              </a:ext>
            </a:extLst>
          </p:cNvPr>
          <p:cNvGrpSpPr/>
          <p:nvPr/>
        </p:nvGrpSpPr>
        <p:grpSpPr>
          <a:xfrm>
            <a:off x="8108820" y="2932118"/>
            <a:ext cx="273600" cy="222480"/>
            <a:chOff x="8108820" y="2932118"/>
            <a:chExt cx="273600" cy="22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1">
              <p14:nvContentPartPr>
                <p14:cNvPr id="653" name="Ink 652">
                  <a:extLst>
                    <a:ext uri="{FF2B5EF4-FFF2-40B4-BE49-F238E27FC236}">
                      <a16:creationId xmlns:a16="http://schemas.microsoft.com/office/drawing/2014/main" id="{C436CD4D-1B21-E2F6-3535-2963B6503CDB}"/>
                    </a:ext>
                  </a:extLst>
                </p14:cNvPr>
                <p14:cNvContentPartPr/>
                <p14:nvPr/>
              </p14:nvContentPartPr>
              <p14:xfrm>
                <a:off x="8134740" y="2932118"/>
                <a:ext cx="237960" cy="212400"/>
              </p14:xfrm>
            </p:contentPart>
          </mc:Choice>
          <mc:Fallback xmlns="">
            <p:pic>
              <p:nvPicPr>
                <p:cNvPr id="653" name="Ink 652">
                  <a:extLst>
                    <a:ext uri="{FF2B5EF4-FFF2-40B4-BE49-F238E27FC236}">
                      <a16:creationId xmlns:a16="http://schemas.microsoft.com/office/drawing/2014/main" id="{C436CD4D-1B21-E2F6-3535-2963B6503CDB}"/>
                    </a:ext>
                  </a:extLst>
                </p:cNvPr>
                <p:cNvPicPr/>
                <p:nvPr/>
              </p:nvPicPr>
              <p:blipFill>
                <a:blip r:embed="rId1002"/>
                <a:stretch>
                  <a:fillRect/>
                </a:stretch>
              </p:blipFill>
              <p:spPr>
                <a:xfrm>
                  <a:off x="8128620" y="2925998"/>
                  <a:ext cx="2502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3">
              <p14:nvContentPartPr>
                <p14:cNvPr id="654" name="Ink 653">
                  <a:extLst>
                    <a:ext uri="{FF2B5EF4-FFF2-40B4-BE49-F238E27FC236}">
                      <a16:creationId xmlns:a16="http://schemas.microsoft.com/office/drawing/2014/main" id="{28B5CBA4-CD61-B857-BDD7-CA4643DDA72A}"/>
                    </a:ext>
                  </a:extLst>
                </p14:cNvPr>
                <p14:cNvContentPartPr/>
                <p14:nvPr/>
              </p14:nvContentPartPr>
              <p14:xfrm>
                <a:off x="8108820" y="2944718"/>
                <a:ext cx="273600" cy="209880"/>
              </p14:xfrm>
            </p:contentPart>
          </mc:Choice>
          <mc:Fallback xmlns="">
            <p:pic>
              <p:nvPicPr>
                <p:cNvPr id="654" name="Ink 653">
                  <a:extLst>
                    <a:ext uri="{FF2B5EF4-FFF2-40B4-BE49-F238E27FC236}">
                      <a16:creationId xmlns:a16="http://schemas.microsoft.com/office/drawing/2014/main" id="{28B5CBA4-CD61-B857-BDD7-CA4643DDA72A}"/>
                    </a:ext>
                  </a:extLst>
                </p:cNvPr>
                <p:cNvPicPr/>
                <p:nvPr/>
              </p:nvPicPr>
              <p:blipFill>
                <a:blip r:embed="rId1004"/>
                <a:stretch>
                  <a:fillRect/>
                </a:stretch>
              </p:blipFill>
              <p:spPr>
                <a:xfrm>
                  <a:off x="8102700" y="2938598"/>
                  <a:ext cx="28584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0" name="Group 669">
            <a:extLst>
              <a:ext uri="{FF2B5EF4-FFF2-40B4-BE49-F238E27FC236}">
                <a16:creationId xmlns:a16="http://schemas.microsoft.com/office/drawing/2014/main" id="{46264FC3-927A-8F83-367A-AA3E050D394A}"/>
              </a:ext>
            </a:extLst>
          </p:cNvPr>
          <p:cNvGrpSpPr/>
          <p:nvPr/>
        </p:nvGrpSpPr>
        <p:grpSpPr>
          <a:xfrm>
            <a:off x="6396660" y="1565558"/>
            <a:ext cx="1001520" cy="449640"/>
            <a:chOff x="6396660" y="1565558"/>
            <a:chExt cx="1001520" cy="44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5">
              <p14:nvContentPartPr>
                <p14:cNvPr id="656" name="Ink 655">
                  <a:extLst>
                    <a:ext uri="{FF2B5EF4-FFF2-40B4-BE49-F238E27FC236}">
                      <a16:creationId xmlns:a16="http://schemas.microsoft.com/office/drawing/2014/main" id="{942987C4-5553-4F95-57E6-ECB952533B21}"/>
                    </a:ext>
                  </a:extLst>
                </p14:cNvPr>
                <p14:cNvContentPartPr/>
                <p14:nvPr/>
              </p14:nvContentPartPr>
              <p14:xfrm>
                <a:off x="7140420" y="1809998"/>
                <a:ext cx="91080" cy="205200"/>
              </p14:xfrm>
            </p:contentPart>
          </mc:Choice>
          <mc:Fallback xmlns="">
            <p:pic>
              <p:nvPicPr>
                <p:cNvPr id="656" name="Ink 655">
                  <a:extLst>
                    <a:ext uri="{FF2B5EF4-FFF2-40B4-BE49-F238E27FC236}">
                      <a16:creationId xmlns:a16="http://schemas.microsoft.com/office/drawing/2014/main" id="{942987C4-5553-4F95-57E6-ECB952533B21}"/>
                    </a:ext>
                  </a:extLst>
                </p:cNvPr>
                <p:cNvPicPr/>
                <p:nvPr/>
              </p:nvPicPr>
              <p:blipFill>
                <a:blip r:embed="rId1006"/>
                <a:stretch>
                  <a:fillRect/>
                </a:stretch>
              </p:blipFill>
              <p:spPr>
                <a:xfrm>
                  <a:off x="7134300" y="1803878"/>
                  <a:ext cx="1033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7">
              <p14:nvContentPartPr>
                <p14:cNvPr id="657" name="Ink 656">
                  <a:extLst>
                    <a:ext uri="{FF2B5EF4-FFF2-40B4-BE49-F238E27FC236}">
                      <a16:creationId xmlns:a16="http://schemas.microsoft.com/office/drawing/2014/main" id="{0129B8A9-3318-4D73-D22C-9B4B72FC11BB}"/>
                    </a:ext>
                  </a:extLst>
                </p14:cNvPr>
                <p14:cNvContentPartPr/>
                <p14:nvPr/>
              </p14:nvContentPartPr>
              <p14:xfrm>
                <a:off x="7059780" y="1802798"/>
                <a:ext cx="182520" cy="142200"/>
              </p14:xfrm>
            </p:contentPart>
          </mc:Choice>
          <mc:Fallback xmlns="">
            <p:pic>
              <p:nvPicPr>
                <p:cNvPr id="657" name="Ink 656">
                  <a:extLst>
                    <a:ext uri="{FF2B5EF4-FFF2-40B4-BE49-F238E27FC236}">
                      <a16:creationId xmlns:a16="http://schemas.microsoft.com/office/drawing/2014/main" id="{0129B8A9-3318-4D73-D22C-9B4B72FC11BB}"/>
                    </a:ext>
                  </a:extLst>
                </p:cNvPr>
                <p:cNvPicPr/>
                <p:nvPr/>
              </p:nvPicPr>
              <p:blipFill>
                <a:blip r:embed="rId1008"/>
                <a:stretch>
                  <a:fillRect/>
                </a:stretch>
              </p:blipFill>
              <p:spPr>
                <a:xfrm>
                  <a:off x="7053660" y="1796678"/>
                  <a:ext cx="1947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9">
              <p14:nvContentPartPr>
                <p14:cNvPr id="658" name="Ink 657">
                  <a:extLst>
                    <a:ext uri="{FF2B5EF4-FFF2-40B4-BE49-F238E27FC236}">
                      <a16:creationId xmlns:a16="http://schemas.microsoft.com/office/drawing/2014/main" id="{D5A1FBCE-9A5E-9F3F-88A3-36B3E6D648D4}"/>
                    </a:ext>
                  </a:extLst>
                </p14:cNvPr>
                <p14:cNvContentPartPr/>
                <p14:nvPr/>
              </p14:nvContentPartPr>
              <p14:xfrm>
                <a:off x="6424740" y="1672838"/>
                <a:ext cx="16560" cy="158400"/>
              </p14:xfrm>
            </p:contentPart>
          </mc:Choice>
          <mc:Fallback xmlns="">
            <p:pic>
              <p:nvPicPr>
                <p:cNvPr id="658" name="Ink 657">
                  <a:extLst>
                    <a:ext uri="{FF2B5EF4-FFF2-40B4-BE49-F238E27FC236}">
                      <a16:creationId xmlns:a16="http://schemas.microsoft.com/office/drawing/2014/main" id="{D5A1FBCE-9A5E-9F3F-88A3-36B3E6D648D4}"/>
                    </a:ext>
                  </a:extLst>
                </p:cNvPr>
                <p:cNvPicPr/>
                <p:nvPr/>
              </p:nvPicPr>
              <p:blipFill>
                <a:blip r:embed="rId1010"/>
                <a:stretch>
                  <a:fillRect/>
                </a:stretch>
              </p:blipFill>
              <p:spPr>
                <a:xfrm>
                  <a:off x="6418620" y="1666718"/>
                  <a:ext cx="28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1">
              <p14:nvContentPartPr>
                <p14:cNvPr id="659" name="Ink 658">
                  <a:extLst>
                    <a:ext uri="{FF2B5EF4-FFF2-40B4-BE49-F238E27FC236}">
                      <a16:creationId xmlns:a16="http://schemas.microsoft.com/office/drawing/2014/main" id="{429D6B6F-F476-43D5-2B4E-563C79E7481C}"/>
                    </a:ext>
                  </a:extLst>
                </p14:cNvPr>
                <p14:cNvContentPartPr/>
                <p14:nvPr/>
              </p14:nvContentPartPr>
              <p14:xfrm>
                <a:off x="6437340" y="1661678"/>
                <a:ext cx="109440" cy="123840"/>
              </p14:xfrm>
            </p:contentPart>
          </mc:Choice>
          <mc:Fallback xmlns="">
            <p:pic>
              <p:nvPicPr>
                <p:cNvPr id="659" name="Ink 658">
                  <a:extLst>
                    <a:ext uri="{FF2B5EF4-FFF2-40B4-BE49-F238E27FC236}">
                      <a16:creationId xmlns:a16="http://schemas.microsoft.com/office/drawing/2014/main" id="{429D6B6F-F476-43D5-2B4E-563C79E7481C}"/>
                    </a:ext>
                  </a:extLst>
                </p:cNvPr>
                <p:cNvPicPr/>
                <p:nvPr/>
              </p:nvPicPr>
              <p:blipFill>
                <a:blip r:embed="rId1012"/>
                <a:stretch>
                  <a:fillRect/>
                </a:stretch>
              </p:blipFill>
              <p:spPr>
                <a:xfrm>
                  <a:off x="6431220" y="1655558"/>
                  <a:ext cx="1216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3">
              <p14:nvContentPartPr>
                <p14:cNvPr id="660" name="Ink 659">
                  <a:extLst>
                    <a:ext uri="{FF2B5EF4-FFF2-40B4-BE49-F238E27FC236}">
                      <a16:creationId xmlns:a16="http://schemas.microsoft.com/office/drawing/2014/main" id="{6AFDC7EC-363C-6630-6CC8-DA902321ECB9}"/>
                    </a:ext>
                  </a:extLst>
                </p14:cNvPr>
                <p14:cNvContentPartPr/>
                <p14:nvPr/>
              </p14:nvContentPartPr>
              <p14:xfrm>
                <a:off x="6396660" y="1742678"/>
                <a:ext cx="163080" cy="47880"/>
              </p14:xfrm>
            </p:contentPart>
          </mc:Choice>
          <mc:Fallback xmlns="">
            <p:pic>
              <p:nvPicPr>
                <p:cNvPr id="660" name="Ink 659">
                  <a:extLst>
                    <a:ext uri="{FF2B5EF4-FFF2-40B4-BE49-F238E27FC236}">
                      <a16:creationId xmlns:a16="http://schemas.microsoft.com/office/drawing/2014/main" id="{6AFDC7EC-363C-6630-6CC8-DA902321ECB9}"/>
                    </a:ext>
                  </a:extLst>
                </p:cNvPr>
                <p:cNvPicPr/>
                <p:nvPr/>
              </p:nvPicPr>
              <p:blipFill>
                <a:blip r:embed="rId1014"/>
                <a:stretch>
                  <a:fillRect/>
                </a:stretch>
              </p:blipFill>
              <p:spPr>
                <a:xfrm>
                  <a:off x="6390540" y="1736558"/>
                  <a:ext cx="1753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5">
              <p14:nvContentPartPr>
                <p14:cNvPr id="661" name="Ink 660">
                  <a:extLst>
                    <a:ext uri="{FF2B5EF4-FFF2-40B4-BE49-F238E27FC236}">
                      <a16:creationId xmlns:a16="http://schemas.microsoft.com/office/drawing/2014/main" id="{6C8DFB7E-69BF-EB08-4F97-0B17B1D03FE1}"/>
                    </a:ext>
                  </a:extLst>
                </p14:cNvPr>
                <p14:cNvContentPartPr/>
                <p14:nvPr/>
              </p14:nvContentPartPr>
              <p14:xfrm>
                <a:off x="6544260" y="1717838"/>
                <a:ext cx="144360" cy="67680"/>
              </p14:xfrm>
            </p:contentPart>
          </mc:Choice>
          <mc:Fallback xmlns="">
            <p:pic>
              <p:nvPicPr>
                <p:cNvPr id="661" name="Ink 660">
                  <a:extLst>
                    <a:ext uri="{FF2B5EF4-FFF2-40B4-BE49-F238E27FC236}">
                      <a16:creationId xmlns:a16="http://schemas.microsoft.com/office/drawing/2014/main" id="{6C8DFB7E-69BF-EB08-4F97-0B17B1D03FE1}"/>
                    </a:ext>
                  </a:extLst>
                </p:cNvPr>
                <p:cNvPicPr/>
                <p:nvPr/>
              </p:nvPicPr>
              <p:blipFill>
                <a:blip r:embed="rId1016"/>
                <a:stretch>
                  <a:fillRect/>
                </a:stretch>
              </p:blipFill>
              <p:spPr>
                <a:xfrm>
                  <a:off x="6538140" y="1711718"/>
                  <a:ext cx="1566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7">
              <p14:nvContentPartPr>
                <p14:cNvPr id="662" name="Ink 661">
                  <a:extLst>
                    <a:ext uri="{FF2B5EF4-FFF2-40B4-BE49-F238E27FC236}">
                      <a16:creationId xmlns:a16="http://schemas.microsoft.com/office/drawing/2014/main" id="{E8135ADE-EDA3-1C15-FEB7-BA1EFDFACC1F}"/>
                    </a:ext>
                  </a:extLst>
                </p14:cNvPr>
                <p14:cNvContentPartPr/>
                <p14:nvPr/>
              </p14:nvContentPartPr>
              <p14:xfrm>
                <a:off x="6687900" y="1655198"/>
                <a:ext cx="60840" cy="137520"/>
              </p14:xfrm>
            </p:contentPart>
          </mc:Choice>
          <mc:Fallback xmlns="">
            <p:pic>
              <p:nvPicPr>
                <p:cNvPr id="662" name="Ink 661">
                  <a:extLst>
                    <a:ext uri="{FF2B5EF4-FFF2-40B4-BE49-F238E27FC236}">
                      <a16:creationId xmlns:a16="http://schemas.microsoft.com/office/drawing/2014/main" id="{E8135ADE-EDA3-1C15-FEB7-BA1EFDFACC1F}"/>
                    </a:ext>
                  </a:extLst>
                </p:cNvPr>
                <p:cNvPicPr/>
                <p:nvPr/>
              </p:nvPicPr>
              <p:blipFill>
                <a:blip r:embed="rId1018"/>
                <a:stretch>
                  <a:fillRect/>
                </a:stretch>
              </p:blipFill>
              <p:spPr>
                <a:xfrm>
                  <a:off x="6681780" y="1649078"/>
                  <a:ext cx="730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9">
              <p14:nvContentPartPr>
                <p14:cNvPr id="663" name="Ink 662">
                  <a:extLst>
                    <a:ext uri="{FF2B5EF4-FFF2-40B4-BE49-F238E27FC236}">
                      <a16:creationId xmlns:a16="http://schemas.microsoft.com/office/drawing/2014/main" id="{C32046FB-2279-C1E3-13F8-E39997ADAB30}"/>
                    </a:ext>
                  </a:extLst>
                </p14:cNvPr>
                <p14:cNvContentPartPr/>
                <p14:nvPr/>
              </p14:nvContentPartPr>
              <p14:xfrm>
                <a:off x="6798780" y="1677878"/>
                <a:ext cx="87480" cy="172440"/>
              </p14:xfrm>
            </p:contentPart>
          </mc:Choice>
          <mc:Fallback xmlns="">
            <p:pic>
              <p:nvPicPr>
                <p:cNvPr id="663" name="Ink 662">
                  <a:extLst>
                    <a:ext uri="{FF2B5EF4-FFF2-40B4-BE49-F238E27FC236}">
                      <a16:creationId xmlns:a16="http://schemas.microsoft.com/office/drawing/2014/main" id="{C32046FB-2279-C1E3-13F8-E39997ADAB30}"/>
                    </a:ext>
                  </a:extLst>
                </p:cNvPr>
                <p:cNvPicPr/>
                <p:nvPr/>
              </p:nvPicPr>
              <p:blipFill>
                <a:blip r:embed="rId1020"/>
                <a:stretch>
                  <a:fillRect/>
                </a:stretch>
              </p:blipFill>
              <p:spPr>
                <a:xfrm>
                  <a:off x="6792660" y="1671758"/>
                  <a:ext cx="997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1">
              <p14:nvContentPartPr>
                <p14:cNvPr id="664" name="Ink 663">
                  <a:extLst>
                    <a:ext uri="{FF2B5EF4-FFF2-40B4-BE49-F238E27FC236}">
                      <a16:creationId xmlns:a16="http://schemas.microsoft.com/office/drawing/2014/main" id="{7DD23E6B-CB0B-D0F9-DE8F-1E92136E2170}"/>
                    </a:ext>
                  </a:extLst>
                </p14:cNvPr>
                <p14:cNvContentPartPr/>
                <p14:nvPr/>
              </p14:nvContentPartPr>
              <p14:xfrm>
                <a:off x="6876900" y="1637918"/>
                <a:ext cx="24480" cy="117720"/>
              </p14:xfrm>
            </p:contentPart>
          </mc:Choice>
          <mc:Fallback xmlns="">
            <p:pic>
              <p:nvPicPr>
                <p:cNvPr id="664" name="Ink 663">
                  <a:extLst>
                    <a:ext uri="{FF2B5EF4-FFF2-40B4-BE49-F238E27FC236}">
                      <a16:creationId xmlns:a16="http://schemas.microsoft.com/office/drawing/2014/main" id="{7DD23E6B-CB0B-D0F9-DE8F-1E92136E2170}"/>
                    </a:ext>
                  </a:extLst>
                </p:cNvPr>
                <p:cNvPicPr/>
                <p:nvPr/>
              </p:nvPicPr>
              <p:blipFill>
                <a:blip r:embed="rId1022"/>
                <a:stretch>
                  <a:fillRect/>
                </a:stretch>
              </p:blipFill>
              <p:spPr>
                <a:xfrm>
                  <a:off x="6870780" y="1631798"/>
                  <a:ext cx="367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3">
              <p14:nvContentPartPr>
                <p14:cNvPr id="665" name="Ink 664">
                  <a:extLst>
                    <a:ext uri="{FF2B5EF4-FFF2-40B4-BE49-F238E27FC236}">
                      <a16:creationId xmlns:a16="http://schemas.microsoft.com/office/drawing/2014/main" id="{EB088044-D62B-8DA3-B03C-739A567DA980}"/>
                    </a:ext>
                  </a:extLst>
                </p14:cNvPr>
                <p14:cNvContentPartPr/>
                <p14:nvPr/>
              </p14:nvContentPartPr>
              <p14:xfrm>
                <a:off x="6928740" y="1672838"/>
                <a:ext cx="109440" cy="77760"/>
              </p14:xfrm>
            </p:contentPart>
          </mc:Choice>
          <mc:Fallback xmlns="">
            <p:pic>
              <p:nvPicPr>
                <p:cNvPr id="665" name="Ink 664">
                  <a:extLst>
                    <a:ext uri="{FF2B5EF4-FFF2-40B4-BE49-F238E27FC236}">
                      <a16:creationId xmlns:a16="http://schemas.microsoft.com/office/drawing/2014/main" id="{EB088044-D62B-8DA3-B03C-739A567DA980}"/>
                    </a:ext>
                  </a:extLst>
                </p:cNvPr>
                <p:cNvPicPr/>
                <p:nvPr/>
              </p:nvPicPr>
              <p:blipFill>
                <a:blip r:embed="rId1024"/>
                <a:stretch>
                  <a:fillRect/>
                </a:stretch>
              </p:blipFill>
              <p:spPr>
                <a:xfrm>
                  <a:off x="6922620" y="1666718"/>
                  <a:ext cx="1216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5">
              <p14:nvContentPartPr>
                <p14:cNvPr id="666" name="Ink 665">
                  <a:extLst>
                    <a:ext uri="{FF2B5EF4-FFF2-40B4-BE49-F238E27FC236}">
                      <a16:creationId xmlns:a16="http://schemas.microsoft.com/office/drawing/2014/main" id="{FE1AEB41-AC08-7A93-7C5D-0F39AFAF8E88}"/>
                    </a:ext>
                  </a:extLst>
                </p14:cNvPr>
                <p14:cNvContentPartPr/>
                <p14:nvPr/>
              </p14:nvContentPartPr>
              <p14:xfrm>
                <a:off x="7072740" y="1675358"/>
                <a:ext cx="11520" cy="27720"/>
              </p14:xfrm>
            </p:contentPart>
          </mc:Choice>
          <mc:Fallback xmlns="">
            <p:pic>
              <p:nvPicPr>
                <p:cNvPr id="666" name="Ink 665">
                  <a:extLst>
                    <a:ext uri="{FF2B5EF4-FFF2-40B4-BE49-F238E27FC236}">
                      <a16:creationId xmlns:a16="http://schemas.microsoft.com/office/drawing/2014/main" id="{FE1AEB41-AC08-7A93-7C5D-0F39AFAF8E88}"/>
                    </a:ext>
                  </a:extLst>
                </p:cNvPr>
                <p:cNvPicPr/>
                <p:nvPr/>
              </p:nvPicPr>
              <p:blipFill>
                <a:blip r:embed="rId1026"/>
                <a:stretch>
                  <a:fillRect/>
                </a:stretch>
              </p:blipFill>
              <p:spPr>
                <a:xfrm>
                  <a:off x="7066620" y="1669238"/>
                  <a:ext cx="237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7">
              <p14:nvContentPartPr>
                <p14:cNvPr id="667" name="Ink 666">
                  <a:extLst>
                    <a:ext uri="{FF2B5EF4-FFF2-40B4-BE49-F238E27FC236}">
                      <a16:creationId xmlns:a16="http://schemas.microsoft.com/office/drawing/2014/main" id="{CFD7CF39-2826-F0E2-7B46-9DFCF8B4213C}"/>
                    </a:ext>
                  </a:extLst>
                </p14:cNvPr>
                <p14:cNvContentPartPr/>
                <p14:nvPr/>
              </p14:nvContentPartPr>
              <p14:xfrm>
                <a:off x="7052220" y="1632878"/>
                <a:ext cx="100080" cy="42840"/>
              </p14:xfrm>
            </p:contentPart>
          </mc:Choice>
          <mc:Fallback xmlns="">
            <p:pic>
              <p:nvPicPr>
                <p:cNvPr id="667" name="Ink 666">
                  <a:extLst>
                    <a:ext uri="{FF2B5EF4-FFF2-40B4-BE49-F238E27FC236}">
                      <a16:creationId xmlns:a16="http://schemas.microsoft.com/office/drawing/2014/main" id="{CFD7CF39-2826-F0E2-7B46-9DFCF8B4213C}"/>
                    </a:ext>
                  </a:extLst>
                </p:cNvPr>
                <p:cNvPicPr/>
                <p:nvPr/>
              </p:nvPicPr>
              <p:blipFill>
                <a:blip r:embed="rId1028"/>
                <a:stretch>
                  <a:fillRect/>
                </a:stretch>
              </p:blipFill>
              <p:spPr>
                <a:xfrm>
                  <a:off x="7046100" y="1626758"/>
                  <a:ext cx="1123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9">
              <p14:nvContentPartPr>
                <p14:cNvPr id="668" name="Ink 667">
                  <a:extLst>
                    <a:ext uri="{FF2B5EF4-FFF2-40B4-BE49-F238E27FC236}">
                      <a16:creationId xmlns:a16="http://schemas.microsoft.com/office/drawing/2014/main" id="{18E70EC4-9FFC-5D39-62E6-A89C35DD9FC4}"/>
                    </a:ext>
                  </a:extLst>
                </p14:cNvPr>
                <p14:cNvContentPartPr/>
                <p14:nvPr/>
              </p14:nvContentPartPr>
              <p14:xfrm>
                <a:off x="7181820" y="1618118"/>
                <a:ext cx="70560" cy="65160"/>
              </p14:xfrm>
            </p:contentPart>
          </mc:Choice>
          <mc:Fallback xmlns="">
            <p:pic>
              <p:nvPicPr>
                <p:cNvPr id="668" name="Ink 667">
                  <a:extLst>
                    <a:ext uri="{FF2B5EF4-FFF2-40B4-BE49-F238E27FC236}">
                      <a16:creationId xmlns:a16="http://schemas.microsoft.com/office/drawing/2014/main" id="{18E70EC4-9FFC-5D39-62E6-A89C35DD9FC4}"/>
                    </a:ext>
                  </a:extLst>
                </p:cNvPr>
                <p:cNvPicPr/>
                <p:nvPr/>
              </p:nvPicPr>
              <p:blipFill>
                <a:blip r:embed="rId1030"/>
                <a:stretch>
                  <a:fillRect/>
                </a:stretch>
              </p:blipFill>
              <p:spPr>
                <a:xfrm>
                  <a:off x="7175700" y="1611998"/>
                  <a:ext cx="828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1">
              <p14:nvContentPartPr>
                <p14:cNvPr id="669" name="Ink 668">
                  <a:extLst>
                    <a:ext uri="{FF2B5EF4-FFF2-40B4-BE49-F238E27FC236}">
                      <a16:creationId xmlns:a16="http://schemas.microsoft.com/office/drawing/2014/main" id="{25EED9B9-AC1A-9CAF-8F9A-F36BE5F6B0AF}"/>
                    </a:ext>
                  </a:extLst>
                </p14:cNvPr>
                <p14:cNvContentPartPr/>
                <p14:nvPr/>
              </p14:nvContentPartPr>
              <p14:xfrm>
                <a:off x="7242660" y="1565558"/>
                <a:ext cx="155520" cy="140400"/>
              </p14:xfrm>
            </p:contentPart>
          </mc:Choice>
          <mc:Fallback xmlns="">
            <p:pic>
              <p:nvPicPr>
                <p:cNvPr id="669" name="Ink 668">
                  <a:extLst>
                    <a:ext uri="{FF2B5EF4-FFF2-40B4-BE49-F238E27FC236}">
                      <a16:creationId xmlns:a16="http://schemas.microsoft.com/office/drawing/2014/main" id="{25EED9B9-AC1A-9CAF-8F9A-F36BE5F6B0AF}"/>
                    </a:ext>
                  </a:extLst>
                </p:cNvPr>
                <p:cNvPicPr/>
                <p:nvPr/>
              </p:nvPicPr>
              <p:blipFill>
                <a:blip r:embed="rId1032"/>
                <a:stretch>
                  <a:fillRect/>
                </a:stretch>
              </p:blipFill>
              <p:spPr>
                <a:xfrm>
                  <a:off x="7236540" y="1559438"/>
                  <a:ext cx="167760" cy="15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7" name="Group 676">
            <a:extLst>
              <a:ext uri="{FF2B5EF4-FFF2-40B4-BE49-F238E27FC236}">
                <a16:creationId xmlns:a16="http://schemas.microsoft.com/office/drawing/2014/main" id="{696A1398-6E44-E385-7C86-AEA59F723727}"/>
              </a:ext>
            </a:extLst>
          </p:cNvPr>
          <p:cNvGrpSpPr/>
          <p:nvPr/>
        </p:nvGrpSpPr>
        <p:grpSpPr>
          <a:xfrm>
            <a:off x="7486380" y="3485798"/>
            <a:ext cx="996120" cy="204840"/>
            <a:chOff x="7486380" y="3485798"/>
            <a:chExt cx="996120" cy="20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3">
              <p14:nvContentPartPr>
                <p14:cNvPr id="671" name="Ink 670">
                  <a:extLst>
                    <a:ext uri="{FF2B5EF4-FFF2-40B4-BE49-F238E27FC236}">
                      <a16:creationId xmlns:a16="http://schemas.microsoft.com/office/drawing/2014/main" id="{B3D68567-B8E2-87E3-84D1-30DBF09EB74D}"/>
                    </a:ext>
                  </a:extLst>
                </p14:cNvPr>
                <p14:cNvContentPartPr/>
                <p14:nvPr/>
              </p14:nvContentPartPr>
              <p14:xfrm>
                <a:off x="7486380" y="3485798"/>
                <a:ext cx="345960" cy="204840"/>
              </p14:xfrm>
            </p:contentPart>
          </mc:Choice>
          <mc:Fallback xmlns="">
            <p:pic>
              <p:nvPicPr>
                <p:cNvPr id="671" name="Ink 670">
                  <a:extLst>
                    <a:ext uri="{FF2B5EF4-FFF2-40B4-BE49-F238E27FC236}">
                      <a16:creationId xmlns:a16="http://schemas.microsoft.com/office/drawing/2014/main" id="{B3D68567-B8E2-87E3-84D1-30DBF09EB74D}"/>
                    </a:ext>
                  </a:extLst>
                </p:cNvPr>
                <p:cNvPicPr/>
                <p:nvPr/>
              </p:nvPicPr>
              <p:blipFill>
                <a:blip r:embed="rId1034"/>
                <a:stretch>
                  <a:fillRect/>
                </a:stretch>
              </p:blipFill>
              <p:spPr>
                <a:xfrm>
                  <a:off x="7480260" y="3479678"/>
                  <a:ext cx="3582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5">
              <p14:nvContentPartPr>
                <p14:cNvPr id="672" name="Ink 671">
                  <a:extLst>
                    <a:ext uri="{FF2B5EF4-FFF2-40B4-BE49-F238E27FC236}">
                      <a16:creationId xmlns:a16="http://schemas.microsoft.com/office/drawing/2014/main" id="{1E69725A-D23A-7595-55EC-F2F0AA91DA66}"/>
                    </a:ext>
                  </a:extLst>
                </p14:cNvPr>
                <p14:cNvContentPartPr/>
                <p14:nvPr/>
              </p14:nvContentPartPr>
              <p14:xfrm>
                <a:off x="7824420" y="3515678"/>
                <a:ext cx="16920" cy="154800"/>
              </p14:xfrm>
            </p:contentPart>
          </mc:Choice>
          <mc:Fallback xmlns="">
            <p:pic>
              <p:nvPicPr>
                <p:cNvPr id="672" name="Ink 671">
                  <a:extLst>
                    <a:ext uri="{FF2B5EF4-FFF2-40B4-BE49-F238E27FC236}">
                      <a16:creationId xmlns:a16="http://schemas.microsoft.com/office/drawing/2014/main" id="{1E69725A-D23A-7595-55EC-F2F0AA91DA66}"/>
                    </a:ext>
                  </a:extLst>
                </p:cNvPr>
                <p:cNvPicPr/>
                <p:nvPr/>
              </p:nvPicPr>
              <p:blipFill>
                <a:blip r:embed="rId1036"/>
                <a:stretch>
                  <a:fillRect/>
                </a:stretch>
              </p:blipFill>
              <p:spPr>
                <a:xfrm>
                  <a:off x="7818300" y="3509558"/>
                  <a:ext cx="291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7">
              <p14:nvContentPartPr>
                <p14:cNvPr id="673" name="Ink 672">
                  <a:extLst>
                    <a:ext uri="{FF2B5EF4-FFF2-40B4-BE49-F238E27FC236}">
                      <a16:creationId xmlns:a16="http://schemas.microsoft.com/office/drawing/2014/main" id="{ED0422A8-F2D3-FFAA-40FA-CC137D318BD9}"/>
                    </a:ext>
                  </a:extLst>
                </p14:cNvPr>
                <p14:cNvContentPartPr/>
                <p14:nvPr/>
              </p14:nvContentPartPr>
              <p14:xfrm>
                <a:off x="7868700" y="3550598"/>
                <a:ext cx="201600" cy="95760"/>
              </p14:xfrm>
            </p:contentPart>
          </mc:Choice>
          <mc:Fallback xmlns="">
            <p:pic>
              <p:nvPicPr>
                <p:cNvPr id="673" name="Ink 672">
                  <a:extLst>
                    <a:ext uri="{FF2B5EF4-FFF2-40B4-BE49-F238E27FC236}">
                      <a16:creationId xmlns:a16="http://schemas.microsoft.com/office/drawing/2014/main" id="{ED0422A8-F2D3-FFAA-40FA-CC137D318BD9}"/>
                    </a:ext>
                  </a:extLst>
                </p:cNvPr>
                <p:cNvPicPr/>
                <p:nvPr/>
              </p:nvPicPr>
              <p:blipFill>
                <a:blip r:embed="rId1038"/>
                <a:stretch>
                  <a:fillRect/>
                </a:stretch>
              </p:blipFill>
              <p:spPr>
                <a:xfrm>
                  <a:off x="7862580" y="3544478"/>
                  <a:ext cx="2138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9">
              <p14:nvContentPartPr>
                <p14:cNvPr id="674" name="Ink 673">
                  <a:extLst>
                    <a:ext uri="{FF2B5EF4-FFF2-40B4-BE49-F238E27FC236}">
                      <a16:creationId xmlns:a16="http://schemas.microsoft.com/office/drawing/2014/main" id="{FF272349-3A9E-98B3-7109-B0BBA6260658}"/>
                    </a:ext>
                  </a:extLst>
                </p14:cNvPr>
                <p14:cNvContentPartPr/>
                <p14:nvPr/>
              </p14:nvContentPartPr>
              <p14:xfrm>
                <a:off x="8035020" y="3537998"/>
                <a:ext cx="185040" cy="25200"/>
              </p14:xfrm>
            </p:contentPart>
          </mc:Choice>
          <mc:Fallback xmlns="">
            <p:pic>
              <p:nvPicPr>
                <p:cNvPr id="674" name="Ink 673">
                  <a:extLst>
                    <a:ext uri="{FF2B5EF4-FFF2-40B4-BE49-F238E27FC236}">
                      <a16:creationId xmlns:a16="http://schemas.microsoft.com/office/drawing/2014/main" id="{FF272349-3A9E-98B3-7109-B0BBA6260658}"/>
                    </a:ext>
                  </a:extLst>
                </p:cNvPr>
                <p:cNvPicPr/>
                <p:nvPr/>
              </p:nvPicPr>
              <p:blipFill>
                <a:blip r:embed="rId1040"/>
                <a:stretch>
                  <a:fillRect/>
                </a:stretch>
              </p:blipFill>
              <p:spPr>
                <a:xfrm>
                  <a:off x="8028900" y="3531878"/>
                  <a:ext cx="1972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1">
              <p14:nvContentPartPr>
                <p14:cNvPr id="675" name="Ink 674">
                  <a:extLst>
                    <a:ext uri="{FF2B5EF4-FFF2-40B4-BE49-F238E27FC236}">
                      <a16:creationId xmlns:a16="http://schemas.microsoft.com/office/drawing/2014/main" id="{711CE799-874C-2775-21D4-DA9964A4E8D4}"/>
                    </a:ext>
                  </a:extLst>
                </p14:cNvPr>
                <p14:cNvContentPartPr/>
                <p14:nvPr/>
              </p14:nvContentPartPr>
              <p14:xfrm>
                <a:off x="8144100" y="3532598"/>
                <a:ext cx="222120" cy="99360"/>
              </p14:xfrm>
            </p:contentPart>
          </mc:Choice>
          <mc:Fallback xmlns="">
            <p:pic>
              <p:nvPicPr>
                <p:cNvPr id="675" name="Ink 674">
                  <a:extLst>
                    <a:ext uri="{FF2B5EF4-FFF2-40B4-BE49-F238E27FC236}">
                      <a16:creationId xmlns:a16="http://schemas.microsoft.com/office/drawing/2014/main" id="{711CE799-874C-2775-21D4-DA9964A4E8D4}"/>
                    </a:ext>
                  </a:extLst>
                </p:cNvPr>
                <p:cNvPicPr/>
                <p:nvPr/>
              </p:nvPicPr>
              <p:blipFill>
                <a:blip r:embed="rId1042"/>
                <a:stretch>
                  <a:fillRect/>
                </a:stretch>
              </p:blipFill>
              <p:spPr>
                <a:xfrm>
                  <a:off x="8137980" y="3526478"/>
                  <a:ext cx="2343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3">
              <p14:nvContentPartPr>
                <p14:cNvPr id="676" name="Ink 675">
                  <a:extLst>
                    <a:ext uri="{FF2B5EF4-FFF2-40B4-BE49-F238E27FC236}">
                      <a16:creationId xmlns:a16="http://schemas.microsoft.com/office/drawing/2014/main" id="{607D7F62-D637-BA7E-C242-99E75714EB4D}"/>
                    </a:ext>
                  </a:extLst>
                </p14:cNvPr>
                <p14:cNvContentPartPr/>
                <p14:nvPr/>
              </p14:nvContentPartPr>
              <p14:xfrm>
                <a:off x="8460900" y="3488318"/>
                <a:ext cx="21600" cy="161280"/>
              </p14:xfrm>
            </p:contentPart>
          </mc:Choice>
          <mc:Fallback xmlns="">
            <p:pic>
              <p:nvPicPr>
                <p:cNvPr id="676" name="Ink 675">
                  <a:extLst>
                    <a:ext uri="{FF2B5EF4-FFF2-40B4-BE49-F238E27FC236}">
                      <a16:creationId xmlns:a16="http://schemas.microsoft.com/office/drawing/2014/main" id="{607D7F62-D637-BA7E-C242-99E75714EB4D}"/>
                    </a:ext>
                  </a:extLst>
                </p:cNvPr>
                <p:cNvPicPr/>
                <p:nvPr/>
              </p:nvPicPr>
              <p:blipFill>
                <a:blip r:embed="rId1044"/>
                <a:stretch>
                  <a:fillRect/>
                </a:stretch>
              </p:blipFill>
              <p:spPr>
                <a:xfrm>
                  <a:off x="8454780" y="3482198"/>
                  <a:ext cx="33840" cy="17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1" name="Group 680">
            <a:extLst>
              <a:ext uri="{FF2B5EF4-FFF2-40B4-BE49-F238E27FC236}">
                <a16:creationId xmlns:a16="http://schemas.microsoft.com/office/drawing/2014/main" id="{A5453EFF-8527-1004-D416-AB6C2A1FB6D3}"/>
              </a:ext>
            </a:extLst>
          </p:cNvPr>
          <p:cNvGrpSpPr/>
          <p:nvPr/>
        </p:nvGrpSpPr>
        <p:grpSpPr>
          <a:xfrm>
            <a:off x="8568540" y="3418478"/>
            <a:ext cx="214920" cy="276480"/>
            <a:chOff x="8568540" y="3418478"/>
            <a:chExt cx="214920" cy="27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5">
              <p14:nvContentPartPr>
                <p14:cNvPr id="679" name="Ink 678">
                  <a:extLst>
                    <a:ext uri="{FF2B5EF4-FFF2-40B4-BE49-F238E27FC236}">
                      <a16:creationId xmlns:a16="http://schemas.microsoft.com/office/drawing/2014/main" id="{ED1069E7-C7C4-39C8-E2C6-44AF7F5FA5F8}"/>
                    </a:ext>
                  </a:extLst>
                </p14:cNvPr>
                <p14:cNvContentPartPr/>
                <p14:nvPr/>
              </p14:nvContentPartPr>
              <p14:xfrm>
                <a:off x="8568540" y="3418478"/>
                <a:ext cx="102240" cy="270720"/>
              </p14:xfrm>
            </p:contentPart>
          </mc:Choice>
          <mc:Fallback xmlns="">
            <p:pic>
              <p:nvPicPr>
                <p:cNvPr id="679" name="Ink 678">
                  <a:extLst>
                    <a:ext uri="{FF2B5EF4-FFF2-40B4-BE49-F238E27FC236}">
                      <a16:creationId xmlns:a16="http://schemas.microsoft.com/office/drawing/2014/main" id="{ED1069E7-C7C4-39C8-E2C6-44AF7F5FA5F8}"/>
                    </a:ext>
                  </a:extLst>
                </p:cNvPr>
                <p:cNvPicPr/>
                <p:nvPr/>
              </p:nvPicPr>
              <p:blipFill>
                <a:blip r:embed="rId1046"/>
                <a:stretch>
                  <a:fillRect/>
                </a:stretch>
              </p:blipFill>
              <p:spPr>
                <a:xfrm>
                  <a:off x="8562420" y="3412358"/>
                  <a:ext cx="1144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7">
              <p14:nvContentPartPr>
                <p14:cNvPr id="680" name="Ink 679">
                  <a:extLst>
                    <a:ext uri="{FF2B5EF4-FFF2-40B4-BE49-F238E27FC236}">
                      <a16:creationId xmlns:a16="http://schemas.microsoft.com/office/drawing/2014/main" id="{662E5D02-0F2A-DD19-86C0-A89103F45435}"/>
                    </a:ext>
                  </a:extLst>
                </p14:cNvPr>
                <p14:cNvContentPartPr/>
                <p14:nvPr/>
              </p14:nvContentPartPr>
              <p14:xfrm>
                <a:off x="8735220" y="3507398"/>
                <a:ext cx="48240" cy="187560"/>
              </p14:xfrm>
            </p:contentPart>
          </mc:Choice>
          <mc:Fallback xmlns="">
            <p:pic>
              <p:nvPicPr>
                <p:cNvPr id="680" name="Ink 679">
                  <a:extLst>
                    <a:ext uri="{FF2B5EF4-FFF2-40B4-BE49-F238E27FC236}">
                      <a16:creationId xmlns:a16="http://schemas.microsoft.com/office/drawing/2014/main" id="{662E5D02-0F2A-DD19-86C0-A89103F45435}"/>
                    </a:ext>
                  </a:extLst>
                </p:cNvPr>
                <p:cNvPicPr/>
                <p:nvPr/>
              </p:nvPicPr>
              <p:blipFill>
                <a:blip r:embed="rId1048"/>
                <a:stretch>
                  <a:fillRect/>
                </a:stretch>
              </p:blipFill>
              <p:spPr>
                <a:xfrm>
                  <a:off x="8729100" y="3501278"/>
                  <a:ext cx="60480" cy="19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49">
            <p14:nvContentPartPr>
              <p14:cNvPr id="689" name="Ink 688">
                <a:extLst>
                  <a:ext uri="{FF2B5EF4-FFF2-40B4-BE49-F238E27FC236}">
                    <a16:creationId xmlns:a16="http://schemas.microsoft.com/office/drawing/2014/main" id="{09FA0C9B-5CFA-ED76-823E-1B80CA4D9EE6}"/>
                  </a:ext>
                </a:extLst>
              </p14:cNvPr>
              <p14:cNvContentPartPr/>
              <p14:nvPr/>
            </p14:nvContentPartPr>
            <p14:xfrm>
              <a:off x="9220860" y="2031758"/>
              <a:ext cx="13320" cy="5400"/>
            </p14:xfrm>
          </p:contentPart>
        </mc:Choice>
        <mc:Fallback xmlns="">
          <p:pic>
            <p:nvPicPr>
              <p:cNvPr id="689" name="Ink 688">
                <a:extLst>
                  <a:ext uri="{FF2B5EF4-FFF2-40B4-BE49-F238E27FC236}">
                    <a16:creationId xmlns:a16="http://schemas.microsoft.com/office/drawing/2014/main" id="{09FA0C9B-5CFA-ED76-823E-1B80CA4D9EE6}"/>
                  </a:ext>
                </a:extLst>
              </p:cNvPr>
              <p:cNvPicPr/>
              <p:nvPr/>
            </p:nvPicPr>
            <p:blipFill>
              <a:blip r:embed="rId1050"/>
              <a:stretch>
                <a:fillRect/>
              </a:stretch>
            </p:blipFill>
            <p:spPr>
              <a:xfrm>
                <a:off x="9214740" y="2025638"/>
                <a:ext cx="2556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1">
            <p14:nvContentPartPr>
              <p14:cNvPr id="690" name="Ink 689">
                <a:extLst>
                  <a:ext uri="{FF2B5EF4-FFF2-40B4-BE49-F238E27FC236}">
                    <a16:creationId xmlns:a16="http://schemas.microsoft.com/office/drawing/2014/main" id="{04702B75-F433-AC15-7D60-BB2EDACD3934}"/>
                  </a:ext>
                </a:extLst>
              </p14:cNvPr>
              <p14:cNvContentPartPr/>
              <p14:nvPr/>
            </p14:nvContentPartPr>
            <p14:xfrm>
              <a:off x="8127180" y="2647718"/>
              <a:ext cx="763920" cy="587520"/>
            </p14:xfrm>
          </p:contentPart>
        </mc:Choice>
        <mc:Fallback xmlns="">
          <p:pic>
            <p:nvPicPr>
              <p:cNvPr id="690" name="Ink 689">
                <a:extLst>
                  <a:ext uri="{FF2B5EF4-FFF2-40B4-BE49-F238E27FC236}">
                    <a16:creationId xmlns:a16="http://schemas.microsoft.com/office/drawing/2014/main" id="{04702B75-F433-AC15-7D60-BB2EDACD3934}"/>
                  </a:ext>
                </a:extLst>
              </p:cNvPr>
              <p:cNvPicPr/>
              <p:nvPr/>
            </p:nvPicPr>
            <p:blipFill>
              <a:blip r:embed="rId1052"/>
              <a:stretch>
                <a:fillRect/>
              </a:stretch>
            </p:blipFill>
            <p:spPr>
              <a:xfrm>
                <a:off x="8121060" y="2641598"/>
                <a:ext cx="776160" cy="59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20" name="Group 719">
            <a:extLst>
              <a:ext uri="{FF2B5EF4-FFF2-40B4-BE49-F238E27FC236}">
                <a16:creationId xmlns:a16="http://schemas.microsoft.com/office/drawing/2014/main" id="{90D73DDC-5AD1-0DE8-2828-2A402E8CB44A}"/>
              </a:ext>
            </a:extLst>
          </p:cNvPr>
          <p:cNvGrpSpPr/>
          <p:nvPr/>
        </p:nvGrpSpPr>
        <p:grpSpPr>
          <a:xfrm>
            <a:off x="8306460" y="3844718"/>
            <a:ext cx="2099160" cy="1036440"/>
            <a:chOff x="8306460" y="3844718"/>
            <a:chExt cx="2099160" cy="103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3">
              <p14:nvContentPartPr>
                <p14:cNvPr id="691" name="Ink 690">
                  <a:extLst>
                    <a:ext uri="{FF2B5EF4-FFF2-40B4-BE49-F238E27FC236}">
                      <a16:creationId xmlns:a16="http://schemas.microsoft.com/office/drawing/2014/main" id="{2932949E-2B3B-BB31-74B9-51FD852E58BE}"/>
                    </a:ext>
                  </a:extLst>
                </p14:cNvPr>
                <p14:cNvContentPartPr/>
                <p14:nvPr/>
              </p14:nvContentPartPr>
              <p14:xfrm>
                <a:off x="8990460" y="3912038"/>
                <a:ext cx="27720" cy="145080"/>
              </p14:xfrm>
            </p:contentPart>
          </mc:Choice>
          <mc:Fallback xmlns="">
            <p:pic>
              <p:nvPicPr>
                <p:cNvPr id="691" name="Ink 690">
                  <a:extLst>
                    <a:ext uri="{FF2B5EF4-FFF2-40B4-BE49-F238E27FC236}">
                      <a16:creationId xmlns:a16="http://schemas.microsoft.com/office/drawing/2014/main" id="{2932949E-2B3B-BB31-74B9-51FD852E58BE}"/>
                    </a:ext>
                  </a:extLst>
                </p:cNvPr>
                <p:cNvPicPr/>
                <p:nvPr/>
              </p:nvPicPr>
              <p:blipFill>
                <a:blip r:embed="rId1054"/>
                <a:stretch>
                  <a:fillRect/>
                </a:stretch>
              </p:blipFill>
              <p:spPr>
                <a:xfrm>
                  <a:off x="8984340" y="3905918"/>
                  <a:ext cx="399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5">
              <p14:nvContentPartPr>
                <p14:cNvPr id="692" name="Ink 691">
                  <a:extLst>
                    <a:ext uri="{FF2B5EF4-FFF2-40B4-BE49-F238E27FC236}">
                      <a16:creationId xmlns:a16="http://schemas.microsoft.com/office/drawing/2014/main" id="{49DDE6D4-F509-0493-5654-D0C0FF2F953E}"/>
                    </a:ext>
                  </a:extLst>
                </p14:cNvPr>
                <p14:cNvContentPartPr/>
                <p14:nvPr/>
              </p14:nvContentPartPr>
              <p14:xfrm>
                <a:off x="9041940" y="3844718"/>
                <a:ext cx="126000" cy="12960"/>
              </p14:xfrm>
            </p:contentPart>
          </mc:Choice>
          <mc:Fallback xmlns="">
            <p:pic>
              <p:nvPicPr>
                <p:cNvPr id="692" name="Ink 691">
                  <a:extLst>
                    <a:ext uri="{FF2B5EF4-FFF2-40B4-BE49-F238E27FC236}">
                      <a16:creationId xmlns:a16="http://schemas.microsoft.com/office/drawing/2014/main" id="{49DDE6D4-F509-0493-5654-D0C0FF2F953E}"/>
                    </a:ext>
                  </a:extLst>
                </p:cNvPr>
                <p:cNvPicPr/>
                <p:nvPr/>
              </p:nvPicPr>
              <p:blipFill>
                <a:blip r:embed="rId1056"/>
                <a:stretch>
                  <a:fillRect/>
                </a:stretch>
              </p:blipFill>
              <p:spPr>
                <a:xfrm>
                  <a:off x="9035820" y="3838598"/>
                  <a:ext cx="1382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7">
              <p14:nvContentPartPr>
                <p14:cNvPr id="693" name="Ink 692">
                  <a:extLst>
                    <a:ext uri="{FF2B5EF4-FFF2-40B4-BE49-F238E27FC236}">
                      <a16:creationId xmlns:a16="http://schemas.microsoft.com/office/drawing/2014/main" id="{D1BFF52D-67B9-73DE-E3CB-3155EA4AA254}"/>
                    </a:ext>
                  </a:extLst>
                </p14:cNvPr>
                <p14:cNvContentPartPr/>
                <p14:nvPr/>
              </p14:nvContentPartPr>
              <p14:xfrm>
                <a:off x="9080460" y="3889718"/>
                <a:ext cx="65160" cy="174960"/>
              </p14:xfrm>
            </p:contentPart>
          </mc:Choice>
          <mc:Fallback xmlns="">
            <p:pic>
              <p:nvPicPr>
                <p:cNvPr id="693" name="Ink 692">
                  <a:extLst>
                    <a:ext uri="{FF2B5EF4-FFF2-40B4-BE49-F238E27FC236}">
                      <a16:creationId xmlns:a16="http://schemas.microsoft.com/office/drawing/2014/main" id="{D1BFF52D-67B9-73DE-E3CB-3155EA4AA254}"/>
                    </a:ext>
                  </a:extLst>
                </p:cNvPr>
                <p:cNvPicPr/>
                <p:nvPr/>
              </p:nvPicPr>
              <p:blipFill>
                <a:blip r:embed="rId1058"/>
                <a:stretch>
                  <a:fillRect/>
                </a:stretch>
              </p:blipFill>
              <p:spPr>
                <a:xfrm>
                  <a:off x="9074340" y="3883598"/>
                  <a:ext cx="774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9">
              <p14:nvContentPartPr>
                <p14:cNvPr id="694" name="Ink 693">
                  <a:extLst>
                    <a:ext uri="{FF2B5EF4-FFF2-40B4-BE49-F238E27FC236}">
                      <a16:creationId xmlns:a16="http://schemas.microsoft.com/office/drawing/2014/main" id="{C94748F0-5DDC-3EA4-87DC-0B06835232AD}"/>
                    </a:ext>
                  </a:extLst>
                </p14:cNvPr>
                <p14:cNvContentPartPr/>
                <p14:nvPr/>
              </p14:nvContentPartPr>
              <p14:xfrm>
                <a:off x="8794260" y="4126598"/>
                <a:ext cx="188640" cy="122400"/>
              </p14:xfrm>
            </p:contentPart>
          </mc:Choice>
          <mc:Fallback xmlns="">
            <p:pic>
              <p:nvPicPr>
                <p:cNvPr id="694" name="Ink 693">
                  <a:extLst>
                    <a:ext uri="{FF2B5EF4-FFF2-40B4-BE49-F238E27FC236}">
                      <a16:creationId xmlns:a16="http://schemas.microsoft.com/office/drawing/2014/main" id="{C94748F0-5DDC-3EA4-87DC-0B06835232AD}"/>
                    </a:ext>
                  </a:extLst>
                </p:cNvPr>
                <p:cNvPicPr/>
                <p:nvPr/>
              </p:nvPicPr>
              <p:blipFill>
                <a:blip r:embed="rId1060"/>
                <a:stretch>
                  <a:fillRect/>
                </a:stretch>
              </p:blipFill>
              <p:spPr>
                <a:xfrm>
                  <a:off x="8788140" y="4120478"/>
                  <a:ext cx="2008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1">
              <p14:nvContentPartPr>
                <p14:cNvPr id="695" name="Ink 694">
                  <a:extLst>
                    <a:ext uri="{FF2B5EF4-FFF2-40B4-BE49-F238E27FC236}">
                      <a16:creationId xmlns:a16="http://schemas.microsoft.com/office/drawing/2014/main" id="{2D13C8A7-1A9D-047F-0D67-45D1E346FC6A}"/>
                    </a:ext>
                  </a:extLst>
                </p14:cNvPr>
                <p14:cNvContentPartPr/>
                <p14:nvPr/>
              </p14:nvContentPartPr>
              <p14:xfrm>
                <a:off x="8613180" y="4276358"/>
                <a:ext cx="163080" cy="85320"/>
              </p14:xfrm>
            </p:contentPart>
          </mc:Choice>
          <mc:Fallback xmlns="">
            <p:pic>
              <p:nvPicPr>
                <p:cNvPr id="695" name="Ink 694">
                  <a:extLst>
                    <a:ext uri="{FF2B5EF4-FFF2-40B4-BE49-F238E27FC236}">
                      <a16:creationId xmlns:a16="http://schemas.microsoft.com/office/drawing/2014/main" id="{2D13C8A7-1A9D-047F-0D67-45D1E346FC6A}"/>
                    </a:ext>
                  </a:extLst>
                </p:cNvPr>
                <p:cNvPicPr/>
                <p:nvPr/>
              </p:nvPicPr>
              <p:blipFill>
                <a:blip r:embed="rId1062"/>
                <a:stretch>
                  <a:fillRect/>
                </a:stretch>
              </p:blipFill>
              <p:spPr>
                <a:xfrm>
                  <a:off x="8607060" y="4270238"/>
                  <a:ext cx="1753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3">
              <p14:nvContentPartPr>
                <p14:cNvPr id="696" name="Ink 695">
                  <a:extLst>
                    <a:ext uri="{FF2B5EF4-FFF2-40B4-BE49-F238E27FC236}">
                      <a16:creationId xmlns:a16="http://schemas.microsoft.com/office/drawing/2014/main" id="{5E8D5A50-7846-56DD-04A2-6BC24440D129}"/>
                    </a:ext>
                  </a:extLst>
                </p14:cNvPr>
                <p14:cNvContentPartPr/>
                <p14:nvPr/>
              </p14:nvContentPartPr>
              <p14:xfrm>
                <a:off x="8674020" y="4276358"/>
                <a:ext cx="7920" cy="159840"/>
              </p14:xfrm>
            </p:contentPart>
          </mc:Choice>
          <mc:Fallback xmlns="">
            <p:pic>
              <p:nvPicPr>
                <p:cNvPr id="696" name="Ink 695">
                  <a:extLst>
                    <a:ext uri="{FF2B5EF4-FFF2-40B4-BE49-F238E27FC236}">
                      <a16:creationId xmlns:a16="http://schemas.microsoft.com/office/drawing/2014/main" id="{5E8D5A50-7846-56DD-04A2-6BC24440D129}"/>
                    </a:ext>
                  </a:extLst>
                </p:cNvPr>
                <p:cNvPicPr/>
                <p:nvPr/>
              </p:nvPicPr>
              <p:blipFill>
                <a:blip r:embed="rId1064"/>
                <a:stretch>
                  <a:fillRect/>
                </a:stretch>
              </p:blipFill>
              <p:spPr>
                <a:xfrm>
                  <a:off x="8667900" y="4270238"/>
                  <a:ext cx="201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5">
              <p14:nvContentPartPr>
                <p14:cNvPr id="697" name="Ink 696">
                  <a:extLst>
                    <a:ext uri="{FF2B5EF4-FFF2-40B4-BE49-F238E27FC236}">
                      <a16:creationId xmlns:a16="http://schemas.microsoft.com/office/drawing/2014/main" id="{0DC3BA48-CE19-B07C-1F62-5B24BB2A58C0}"/>
                    </a:ext>
                  </a:extLst>
                </p14:cNvPr>
                <p14:cNvContentPartPr/>
                <p14:nvPr/>
              </p14:nvContentPartPr>
              <p14:xfrm>
                <a:off x="8450820" y="4560398"/>
                <a:ext cx="100080" cy="129960"/>
              </p14:xfrm>
            </p:contentPart>
          </mc:Choice>
          <mc:Fallback xmlns="">
            <p:pic>
              <p:nvPicPr>
                <p:cNvPr id="697" name="Ink 696">
                  <a:extLst>
                    <a:ext uri="{FF2B5EF4-FFF2-40B4-BE49-F238E27FC236}">
                      <a16:creationId xmlns:a16="http://schemas.microsoft.com/office/drawing/2014/main" id="{0DC3BA48-CE19-B07C-1F62-5B24BB2A58C0}"/>
                    </a:ext>
                  </a:extLst>
                </p:cNvPr>
                <p:cNvPicPr/>
                <p:nvPr/>
              </p:nvPicPr>
              <p:blipFill>
                <a:blip r:embed="rId1066"/>
                <a:stretch>
                  <a:fillRect/>
                </a:stretch>
              </p:blipFill>
              <p:spPr>
                <a:xfrm>
                  <a:off x="8444700" y="4554278"/>
                  <a:ext cx="1123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7">
              <p14:nvContentPartPr>
                <p14:cNvPr id="698" name="Ink 697">
                  <a:extLst>
                    <a:ext uri="{FF2B5EF4-FFF2-40B4-BE49-F238E27FC236}">
                      <a16:creationId xmlns:a16="http://schemas.microsoft.com/office/drawing/2014/main" id="{96A40A77-0683-8932-71CF-B4594B1B59B6}"/>
                    </a:ext>
                  </a:extLst>
                </p14:cNvPr>
                <p14:cNvContentPartPr/>
                <p14:nvPr/>
              </p14:nvContentPartPr>
              <p14:xfrm>
                <a:off x="8306460" y="4747598"/>
                <a:ext cx="188640" cy="133560"/>
              </p14:xfrm>
            </p:contentPart>
          </mc:Choice>
          <mc:Fallback xmlns="">
            <p:pic>
              <p:nvPicPr>
                <p:cNvPr id="698" name="Ink 697">
                  <a:extLst>
                    <a:ext uri="{FF2B5EF4-FFF2-40B4-BE49-F238E27FC236}">
                      <a16:creationId xmlns:a16="http://schemas.microsoft.com/office/drawing/2014/main" id="{96A40A77-0683-8932-71CF-B4594B1B59B6}"/>
                    </a:ext>
                  </a:extLst>
                </p:cNvPr>
                <p:cNvPicPr/>
                <p:nvPr/>
              </p:nvPicPr>
              <p:blipFill>
                <a:blip r:embed="rId1068"/>
                <a:stretch>
                  <a:fillRect/>
                </a:stretch>
              </p:blipFill>
              <p:spPr>
                <a:xfrm>
                  <a:off x="8300340" y="4741478"/>
                  <a:ext cx="2008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9">
              <p14:nvContentPartPr>
                <p14:cNvPr id="699" name="Ink 698">
                  <a:extLst>
                    <a:ext uri="{FF2B5EF4-FFF2-40B4-BE49-F238E27FC236}">
                      <a16:creationId xmlns:a16="http://schemas.microsoft.com/office/drawing/2014/main" id="{28235CEA-8E84-E9F1-10B2-8E648FCC715E}"/>
                    </a:ext>
                  </a:extLst>
                </p14:cNvPr>
                <p14:cNvContentPartPr/>
                <p14:nvPr/>
              </p14:nvContentPartPr>
              <p14:xfrm>
                <a:off x="8753580" y="4503158"/>
                <a:ext cx="107640" cy="85320"/>
              </p14:xfrm>
            </p:contentPart>
          </mc:Choice>
          <mc:Fallback xmlns="">
            <p:pic>
              <p:nvPicPr>
                <p:cNvPr id="699" name="Ink 698">
                  <a:extLst>
                    <a:ext uri="{FF2B5EF4-FFF2-40B4-BE49-F238E27FC236}">
                      <a16:creationId xmlns:a16="http://schemas.microsoft.com/office/drawing/2014/main" id="{28235CEA-8E84-E9F1-10B2-8E648FCC715E}"/>
                    </a:ext>
                  </a:extLst>
                </p:cNvPr>
                <p:cNvPicPr/>
                <p:nvPr/>
              </p:nvPicPr>
              <p:blipFill>
                <a:blip r:embed="rId1070"/>
                <a:stretch>
                  <a:fillRect/>
                </a:stretch>
              </p:blipFill>
              <p:spPr>
                <a:xfrm>
                  <a:off x="8747460" y="4497038"/>
                  <a:ext cx="11988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1">
              <p14:nvContentPartPr>
                <p14:cNvPr id="700" name="Ink 699">
                  <a:extLst>
                    <a:ext uri="{FF2B5EF4-FFF2-40B4-BE49-F238E27FC236}">
                      <a16:creationId xmlns:a16="http://schemas.microsoft.com/office/drawing/2014/main" id="{0DD69912-9ECD-BD2D-0CA4-330D94C1A557}"/>
                    </a:ext>
                  </a:extLst>
                </p14:cNvPr>
                <p14:cNvContentPartPr/>
                <p14:nvPr/>
              </p14:nvContentPartPr>
              <p14:xfrm>
                <a:off x="8873100" y="4587758"/>
                <a:ext cx="111960" cy="173520"/>
              </p14:xfrm>
            </p:contentPart>
          </mc:Choice>
          <mc:Fallback xmlns="">
            <p:pic>
              <p:nvPicPr>
                <p:cNvPr id="700" name="Ink 699">
                  <a:extLst>
                    <a:ext uri="{FF2B5EF4-FFF2-40B4-BE49-F238E27FC236}">
                      <a16:creationId xmlns:a16="http://schemas.microsoft.com/office/drawing/2014/main" id="{0DD69912-9ECD-BD2D-0CA4-330D94C1A557}"/>
                    </a:ext>
                  </a:extLst>
                </p:cNvPr>
                <p:cNvPicPr/>
                <p:nvPr/>
              </p:nvPicPr>
              <p:blipFill>
                <a:blip r:embed="rId1072"/>
                <a:stretch>
                  <a:fillRect/>
                </a:stretch>
              </p:blipFill>
              <p:spPr>
                <a:xfrm>
                  <a:off x="8866980" y="4581638"/>
                  <a:ext cx="1242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3">
              <p14:nvContentPartPr>
                <p14:cNvPr id="701" name="Ink 700">
                  <a:extLst>
                    <a:ext uri="{FF2B5EF4-FFF2-40B4-BE49-F238E27FC236}">
                      <a16:creationId xmlns:a16="http://schemas.microsoft.com/office/drawing/2014/main" id="{742DFDF9-F53E-6026-0BFD-1BD3300E9856}"/>
                    </a:ext>
                  </a:extLst>
                </p14:cNvPr>
                <p14:cNvContentPartPr/>
                <p14:nvPr/>
              </p14:nvContentPartPr>
              <p14:xfrm>
                <a:off x="9045540" y="4719878"/>
                <a:ext cx="7920" cy="42840"/>
              </p14:xfrm>
            </p:contentPart>
          </mc:Choice>
          <mc:Fallback xmlns="">
            <p:pic>
              <p:nvPicPr>
                <p:cNvPr id="701" name="Ink 700">
                  <a:extLst>
                    <a:ext uri="{FF2B5EF4-FFF2-40B4-BE49-F238E27FC236}">
                      <a16:creationId xmlns:a16="http://schemas.microsoft.com/office/drawing/2014/main" id="{742DFDF9-F53E-6026-0BFD-1BD3300E9856}"/>
                    </a:ext>
                  </a:extLst>
                </p:cNvPr>
                <p:cNvPicPr/>
                <p:nvPr/>
              </p:nvPicPr>
              <p:blipFill>
                <a:blip r:embed="rId1074"/>
                <a:stretch>
                  <a:fillRect/>
                </a:stretch>
              </p:blipFill>
              <p:spPr>
                <a:xfrm>
                  <a:off x="9039420" y="4713758"/>
                  <a:ext cx="201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5">
              <p14:nvContentPartPr>
                <p14:cNvPr id="702" name="Ink 701">
                  <a:extLst>
                    <a:ext uri="{FF2B5EF4-FFF2-40B4-BE49-F238E27FC236}">
                      <a16:creationId xmlns:a16="http://schemas.microsoft.com/office/drawing/2014/main" id="{E4FF7B3A-2B44-CE2B-DAC0-37F739157696}"/>
                    </a:ext>
                  </a:extLst>
                </p14:cNvPr>
                <p14:cNvContentPartPr/>
                <p14:nvPr/>
              </p14:nvContentPartPr>
              <p14:xfrm>
                <a:off x="9121140" y="4590278"/>
                <a:ext cx="13320" cy="164880"/>
              </p14:xfrm>
            </p:contentPart>
          </mc:Choice>
          <mc:Fallback xmlns="">
            <p:pic>
              <p:nvPicPr>
                <p:cNvPr id="702" name="Ink 701">
                  <a:extLst>
                    <a:ext uri="{FF2B5EF4-FFF2-40B4-BE49-F238E27FC236}">
                      <a16:creationId xmlns:a16="http://schemas.microsoft.com/office/drawing/2014/main" id="{E4FF7B3A-2B44-CE2B-DAC0-37F739157696}"/>
                    </a:ext>
                  </a:extLst>
                </p:cNvPr>
                <p:cNvPicPr/>
                <p:nvPr/>
              </p:nvPicPr>
              <p:blipFill>
                <a:blip r:embed="rId1076"/>
                <a:stretch>
                  <a:fillRect/>
                </a:stretch>
              </p:blipFill>
              <p:spPr>
                <a:xfrm>
                  <a:off x="9115020" y="4584158"/>
                  <a:ext cx="255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7">
              <p14:nvContentPartPr>
                <p14:cNvPr id="703" name="Ink 702">
                  <a:extLst>
                    <a:ext uri="{FF2B5EF4-FFF2-40B4-BE49-F238E27FC236}">
                      <a16:creationId xmlns:a16="http://schemas.microsoft.com/office/drawing/2014/main" id="{9248AA7A-E55F-C5DD-E08C-362424067C87}"/>
                    </a:ext>
                  </a:extLst>
                </p14:cNvPr>
                <p14:cNvContentPartPr/>
                <p14:nvPr/>
              </p14:nvContentPartPr>
              <p14:xfrm>
                <a:off x="9158220" y="4652558"/>
                <a:ext cx="76320" cy="70200"/>
              </p14:xfrm>
            </p:contentPart>
          </mc:Choice>
          <mc:Fallback xmlns="">
            <p:pic>
              <p:nvPicPr>
                <p:cNvPr id="703" name="Ink 702">
                  <a:extLst>
                    <a:ext uri="{FF2B5EF4-FFF2-40B4-BE49-F238E27FC236}">
                      <a16:creationId xmlns:a16="http://schemas.microsoft.com/office/drawing/2014/main" id="{9248AA7A-E55F-C5DD-E08C-362424067C87}"/>
                    </a:ext>
                  </a:extLst>
                </p:cNvPr>
                <p:cNvPicPr/>
                <p:nvPr/>
              </p:nvPicPr>
              <p:blipFill>
                <a:blip r:embed="rId1078"/>
                <a:stretch>
                  <a:fillRect/>
                </a:stretch>
              </p:blipFill>
              <p:spPr>
                <a:xfrm>
                  <a:off x="9152100" y="4646438"/>
                  <a:ext cx="885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9">
              <p14:nvContentPartPr>
                <p14:cNvPr id="705" name="Ink 704">
                  <a:extLst>
                    <a:ext uri="{FF2B5EF4-FFF2-40B4-BE49-F238E27FC236}">
                      <a16:creationId xmlns:a16="http://schemas.microsoft.com/office/drawing/2014/main" id="{CFABC673-A986-2C94-8736-ADBF060EFFAE}"/>
                    </a:ext>
                  </a:extLst>
                </p14:cNvPr>
                <p14:cNvContentPartPr/>
                <p14:nvPr/>
              </p14:nvContentPartPr>
              <p14:xfrm>
                <a:off x="9282060" y="4071878"/>
                <a:ext cx="299160" cy="156960"/>
              </p14:xfrm>
            </p:contentPart>
          </mc:Choice>
          <mc:Fallback xmlns="">
            <p:pic>
              <p:nvPicPr>
                <p:cNvPr id="705" name="Ink 704">
                  <a:extLst>
                    <a:ext uri="{FF2B5EF4-FFF2-40B4-BE49-F238E27FC236}">
                      <a16:creationId xmlns:a16="http://schemas.microsoft.com/office/drawing/2014/main" id="{CFABC673-A986-2C94-8736-ADBF060EFFAE}"/>
                    </a:ext>
                  </a:extLst>
                </p:cNvPr>
                <p:cNvPicPr/>
                <p:nvPr/>
              </p:nvPicPr>
              <p:blipFill>
                <a:blip r:embed="rId1080"/>
                <a:stretch>
                  <a:fillRect/>
                </a:stretch>
              </p:blipFill>
              <p:spPr>
                <a:xfrm>
                  <a:off x="9275940" y="4065758"/>
                  <a:ext cx="3114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1">
              <p14:nvContentPartPr>
                <p14:cNvPr id="706" name="Ink 705">
                  <a:extLst>
                    <a:ext uri="{FF2B5EF4-FFF2-40B4-BE49-F238E27FC236}">
                      <a16:creationId xmlns:a16="http://schemas.microsoft.com/office/drawing/2014/main" id="{649D0654-F34A-90F9-909E-50C7ABB4141A}"/>
                    </a:ext>
                  </a:extLst>
                </p14:cNvPr>
                <p14:cNvContentPartPr/>
                <p14:nvPr/>
              </p14:nvContentPartPr>
              <p14:xfrm>
                <a:off x="9494460" y="4271318"/>
                <a:ext cx="205560" cy="137880"/>
              </p14:xfrm>
            </p:contentPart>
          </mc:Choice>
          <mc:Fallback xmlns="">
            <p:pic>
              <p:nvPicPr>
                <p:cNvPr id="706" name="Ink 705">
                  <a:extLst>
                    <a:ext uri="{FF2B5EF4-FFF2-40B4-BE49-F238E27FC236}">
                      <a16:creationId xmlns:a16="http://schemas.microsoft.com/office/drawing/2014/main" id="{649D0654-F34A-90F9-909E-50C7ABB4141A}"/>
                    </a:ext>
                  </a:extLst>
                </p:cNvPr>
                <p:cNvPicPr/>
                <p:nvPr/>
              </p:nvPicPr>
              <p:blipFill>
                <a:blip r:embed="rId1082"/>
                <a:stretch>
                  <a:fillRect/>
                </a:stretch>
              </p:blipFill>
              <p:spPr>
                <a:xfrm>
                  <a:off x="9488340" y="4265198"/>
                  <a:ext cx="2178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3">
              <p14:nvContentPartPr>
                <p14:cNvPr id="707" name="Ink 706">
                  <a:extLst>
                    <a:ext uri="{FF2B5EF4-FFF2-40B4-BE49-F238E27FC236}">
                      <a16:creationId xmlns:a16="http://schemas.microsoft.com/office/drawing/2014/main" id="{95EF0C83-58A1-A801-B506-90E7D21E60B7}"/>
                    </a:ext>
                  </a:extLst>
                </p14:cNvPr>
                <p14:cNvContentPartPr/>
                <p14:nvPr/>
              </p14:nvContentPartPr>
              <p14:xfrm>
                <a:off x="9690300" y="4286078"/>
                <a:ext cx="107640" cy="82800"/>
              </p14:xfrm>
            </p:contentPart>
          </mc:Choice>
          <mc:Fallback xmlns="">
            <p:pic>
              <p:nvPicPr>
                <p:cNvPr id="707" name="Ink 706">
                  <a:extLst>
                    <a:ext uri="{FF2B5EF4-FFF2-40B4-BE49-F238E27FC236}">
                      <a16:creationId xmlns:a16="http://schemas.microsoft.com/office/drawing/2014/main" id="{95EF0C83-58A1-A801-B506-90E7D21E60B7}"/>
                    </a:ext>
                  </a:extLst>
                </p:cNvPr>
                <p:cNvPicPr/>
                <p:nvPr/>
              </p:nvPicPr>
              <p:blipFill>
                <a:blip r:embed="rId1084"/>
                <a:stretch>
                  <a:fillRect/>
                </a:stretch>
              </p:blipFill>
              <p:spPr>
                <a:xfrm>
                  <a:off x="9684180" y="4279958"/>
                  <a:ext cx="1198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5">
              <p14:nvContentPartPr>
                <p14:cNvPr id="708" name="Ink 707">
                  <a:extLst>
                    <a:ext uri="{FF2B5EF4-FFF2-40B4-BE49-F238E27FC236}">
                      <a16:creationId xmlns:a16="http://schemas.microsoft.com/office/drawing/2014/main" id="{E95B1E9D-204A-06C1-6BA0-A74B31AB3CCF}"/>
                    </a:ext>
                  </a:extLst>
                </p14:cNvPr>
                <p14:cNvContentPartPr/>
                <p14:nvPr/>
              </p14:nvContentPartPr>
              <p14:xfrm>
                <a:off x="9708660" y="4313438"/>
                <a:ext cx="52200" cy="90000"/>
              </p14:xfrm>
            </p:contentPart>
          </mc:Choice>
          <mc:Fallback xmlns="">
            <p:pic>
              <p:nvPicPr>
                <p:cNvPr id="708" name="Ink 707">
                  <a:extLst>
                    <a:ext uri="{FF2B5EF4-FFF2-40B4-BE49-F238E27FC236}">
                      <a16:creationId xmlns:a16="http://schemas.microsoft.com/office/drawing/2014/main" id="{E95B1E9D-204A-06C1-6BA0-A74B31AB3CCF}"/>
                    </a:ext>
                  </a:extLst>
                </p:cNvPr>
                <p:cNvPicPr/>
                <p:nvPr/>
              </p:nvPicPr>
              <p:blipFill>
                <a:blip r:embed="rId1086"/>
                <a:stretch>
                  <a:fillRect/>
                </a:stretch>
              </p:blipFill>
              <p:spPr>
                <a:xfrm>
                  <a:off x="9702540" y="4307318"/>
                  <a:ext cx="644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7">
              <p14:nvContentPartPr>
                <p14:cNvPr id="710" name="Ink 709">
                  <a:extLst>
                    <a:ext uri="{FF2B5EF4-FFF2-40B4-BE49-F238E27FC236}">
                      <a16:creationId xmlns:a16="http://schemas.microsoft.com/office/drawing/2014/main" id="{79E8C614-8CB0-1D1C-D776-86223191D730}"/>
                    </a:ext>
                  </a:extLst>
                </p14:cNvPr>
                <p14:cNvContentPartPr/>
                <p14:nvPr/>
              </p14:nvContentPartPr>
              <p14:xfrm>
                <a:off x="9516420" y="4473638"/>
                <a:ext cx="101880" cy="134640"/>
              </p14:xfrm>
            </p:contentPart>
          </mc:Choice>
          <mc:Fallback xmlns="">
            <p:pic>
              <p:nvPicPr>
                <p:cNvPr id="710" name="Ink 709">
                  <a:extLst>
                    <a:ext uri="{FF2B5EF4-FFF2-40B4-BE49-F238E27FC236}">
                      <a16:creationId xmlns:a16="http://schemas.microsoft.com/office/drawing/2014/main" id="{79E8C614-8CB0-1D1C-D776-86223191D730}"/>
                    </a:ext>
                  </a:extLst>
                </p:cNvPr>
                <p:cNvPicPr/>
                <p:nvPr/>
              </p:nvPicPr>
              <p:blipFill>
                <a:blip r:embed="rId1088"/>
                <a:stretch>
                  <a:fillRect/>
                </a:stretch>
              </p:blipFill>
              <p:spPr>
                <a:xfrm>
                  <a:off x="9510300" y="4467518"/>
                  <a:ext cx="1141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9">
              <p14:nvContentPartPr>
                <p14:cNvPr id="711" name="Ink 710">
                  <a:extLst>
                    <a:ext uri="{FF2B5EF4-FFF2-40B4-BE49-F238E27FC236}">
                      <a16:creationId xmlns:a16="http://schemas.microsoft.com/office/drawing/2014/main" id="{069D4F77-4020-06B5-3EA8-09C45AE5DA0A}"/>
                    </a:ext>
                  </a:extLst>
                </p14:cNvPr>
                <p14:cNvContentPartPr/>
                <p14:nvPr/>
              </p14:nvContentPartPr>
              <p14:xfrm>
                <a:off x="9446220" y="4650398"/>
                <a:ext cx="9720" cy="158400"/>
              </p14:xfrm>
            </p:contentPart>
          </mc:Choice>
          <mc:Fallback xmlns="">
            <p:pic>
              <p:nvPicPr>
                <p:cNvPr id="711" name="Ink 710">
                  <a:extLst>
                    <a:ext uri="{FF2B5EF4-FFF2-40B4-BE49-F238E27FC236}">
                      <a16:creationId xmlns:a16="http://schemas.microsoft.com/office/drawing/2014/main" id="{069D4F77-4020-06B5-3EA8-09C45AE5DA0A}"/>
                    </a:ext>
                  </a:extLst>
                </p:cNvPr>
                <p:cNvPicPr/>
                <p:nvPr/>
              </p:nvPicPr>
              <p:blipFill>
                <a:blip r:embed="rId1090"/>
                <a:stretch>
                  <a:fillRect/>
                </a:stretch>
              </p:blipFill>
              <p:spPr>
                <a:xfrm>
                  <a:off x="9440100" y="4644278"/>
                  <a:ext cx="219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1">
              <p14:nvContentPartPr>
                <p14:cNvPr id="712" name="Ink 711">
                  <a:extLst>
                    <a:ext uri="{FF2B5EF4-FFF2-40B4-BE49-F238E27FC236}">
                      <a16:creationId xmlns:a16="http://schemas.microsoft.com/office/drawing/2014/main" id="{1A1D99CB-C3F1-D7D0-382A-A42C22BC20EA}"/>
                    </a:ext>
                  </a:extLst>
                </p14:cNvPr>
                <p14:cNvContentPartPr/>
                <p14:nvPr/>
              </p14:nvContentPartPr>
              <p14:xfrm>
                <a:off x="9493380" y="4622678"/>
                <a:ext cx="73440" cy="222120"/>
              </p14:xfrm>
            </p:contentPart>
          </mc:Choice>
          <mc:Fallback xmlns="">
            <p:pic>
              <p:nvPicPr>
                <p:cNvPr id="712" name="Ink 711">
                  <a:extLst>
                    <a:ext uri="{FF2B5EF4-FFF2-40B4-BE49-F238E27FC236}">
                      <a16:creationId xmlns:a16="http://schemas.microsoft.com/office/drawing/2014/main" id="{1A1D99CB-C3F1-D7D0-382A-A42C22BC20EA}"/>
                    </a:ext>
                  </a:extLst>
                </p:cNvPr>
                <p:cNvPicPr/>
                <p:nvPr/>
              </p:nvPicPr>
              <p:blipFill>
                <a:blip r:embed="rId1092"/>
                <a:stretch>
                  <a:fillRect/>
                </a:stretch>
              </p:blipFill>
              <p:spPr>
                <a:xfrm>
                  <a:off x="9487260" y="4616558"/>
                  <a:ext cx="856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3">
              <p14:nvContentPartPr>
                <p14:cNvPr id="713" name="Ink 712">
                  <a:extLst>
                    <a:ext uri="{FF2B5EF4-FFF2-40B4-BE49-F238E27FC236}">
                      <a16:creationId xmlns:a16="http://schemas.microsoft.com/office/drawing/2014/main" id="{81F947CC-0FDA-8E0D-E6E3-CDFE083EB68E}"/>
                    </a:ext>
                  </a:extLst>
                </p14:cNvPr>
                <p14:cNvContentPartPr/>
                <p14:nvPr/>
              </p14:nvContentPartPr>
              <p14:xfrm>
                <a:off x="9588420" y="4752638"/>
                <a:ext cx="360" cy="57600"/>
              </p14:xfrm>
            </p:contentPart>
          </mc:Choice>
          <mc:Fallback xmlns="">
            <p:pic>
              <p:nvPicPr>
                <p:cNvPr id="713" name="Ink 712">
                  <a:extLst>
                    <a:ext uri="{FF2B5EF4-FFF2-40B4-BE49-F238E27FC236}">
                      <a16:creationId xmlns:a16="http://schemas.microsoft.com/office/drawing/2014/main" id="{81F947CC-0FDA-8E0D-E6E3-CDFE083EB68E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9582300" y="4746518"/>
                  <a:ext cx="126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4">
              <p14:nvContentPartPr>
                <p14:cNvPr id="714" name="Ink 713">
                  <a:extLst>
                    <a:ext uri="{FF2B5EF4-FFF2-40B4-BE49-F238E27FC236}">
                      <a16:creationId xmlns:a16="http://schemas.microsoft.com/office/drawing/2014/main" id="{35F10292-7C89-B4A8-CE38-116CAE914230}"/>
                    </a:ext>
                  </a:extLst>
                </p14:cNvPr>
                <p14:cNvContentPartPr/>
                <p14:nvPr/>
              </p14:nvContentPartPr>
              <p14:xfrm>
                <a:off x="9588420" y="4698638"/>
                <a:ext cx="156240" cy="141120"/>
              </p14:xfrm>
            </p:contentPart>
          </mc:Choice>
          <mc:Fallback xmlns="">
            <p:pic>
              <p:nvPicPr>
                <p:cNvPr id="714" name="Ink 713">
                  <a:extLst>
                    <a:ext uri="{FF2B5EF4-FFF2-40B4-BE49-F238E27FC236}">
                      <a16:creationId xmlns:a16="http://schemas.microsoft.com/office/drawing/2014/main" id="{35F10292-7C89-B4A8-CE38-116CAE914230}"/>
                    </a:ext>
                  </a:extLst>
                </p:cNvPr>
                <p:cNvPicPr/>
                <p:nvPr/>
              </p:nvPicPr>
              <p:blipFill>
                <a:blip r:embed="rId1095"/>
                <a:stretch>
                  <a:fillRect/>
                </a:stretch>
              </p:blipFill>
              <p:spPr>
                <a:xfrm>
                  <a:off x="9582300" y="4692518"/>
                  <a:ext cx="1684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6">
              <p14:nvContentPartPr>
                <p14:cNvPr id="715" name="Ink 714">
                  <a:extLst>
                    <a:ext uri="{FF2B5EF4-FFF2-40B4-BE49-F238E27FC236}">
                      <a16:creationId xmlns:a16="http://schemas.microsoft.com/office/drawing/2014/main" id="{2A268541-24D5-E218-84A1-B26E088DC880}"/>
                    </a:ext>
                  </a:extLst>
                </p14:cNvPr>
                <p14:cNvContentPartPr/>
                <p14:nvPr/>
              </p14:nvContentPartPr>
              <p14:xfrm>
                <a:off x="9853380" y="4460318"/>
                <a:ext cx="153000" cy="90720"/>
              </p14:xfrm>
            </p:contentPart>
          </mc:Choice>
          <mc:Fallback xmlns="">
            <p:pic>
              <p:nvPicPr>
                <p:cNvPr id="715" name="Ink 714">
                  <a:extLst>
                    <a:ext uri="{FF2B5EF4-FFF2-40B4-BE49-F238E27FC236}">
                      <a16:creationId xmlns:a16="http://schemas.microsoft.com/office/drawing/2014/main" id="{2A268541-24D5-E218-84A1-B26E088DC880}"/>
                    </a:ext>
                  </a:extLst>
                </p:cNvPr>
                <p:cNvPicPr/>
                <p:nvPr/>
              </p:nvPicPr>
              <p:blipFill>
                <a:blip r:embed="rId1097"/>
                <a:stretch>
                  <a:fillRect/>
                </a:stretch>
              </p:blipFill>
              <p:spPr>
                <a:xfrm>
                  <a:off x="9847260" y="4454198"/>
                  <a:ext cx="1652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8">
              <p14:nvContentPartPr>
                <p14:cNvPr id="716" name="Ink 715">
                  <a:extLst>
                    <a:ext uri="{FF2B5EF4-FFF2-40B4-BE49-F238E27FC236}">
                      <a16:creationId xmlns:a16="http://schemas.microsoft.com/office/drawing/2014/main" id="{D24E47B5-1D40-229A-E490-AFF8FDB5E699}"/>
                    </a:ext>
                  </a:extLst>
                </p14:cNvPr>
                <p14:cNvContentPartPr/>
                <p14:nvPr/>
              </p14:nvContentPartPr>
              <p14:xfrm>
                <a:off x="9985860" y="4618718"/>
                <a:ext cx="162000" cy="240120"/>
              </p14:xfrm>
            </p:contentPart>
          </mc:Choice>
          <mc:Fallback xmlns="">
            <p:pic>
              <p:nvPicPr>
                <p:cNvPr id="716" name="Ink 715">
                  <a:extLst>
                    <a:ext uri="{FF2B5EF4-FFF2-40B4-BE49-F238E27FC236}">
                      <a16:creationId xmlns:a16="http://schemas.microsoft.com/office/drawing/2014/main" id="{D24E47B5-1D40-229A-E490-AFF8FDB5E699}"/>
                    </a:ext>
                  </a:extLst>
                </p:cNvPr>
                <p:cNvPicPr/>
                <p:nvPr/>
              </p:nvPicPr>
              <p:blipFill>
                <a:blip r:embed="rId1099"/>
                <a:stretch>
                  <a:fillRect/>
                </a:stretch>
              </p:blipFill>
              <p:spPr>
                <a:xfrm>
                  <a:off x="9979740" y="4612598"/>
                  <a:ext cx="1742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0">
              <p14:nvContentPartPr>
                <p14:cNvPr id="717" name="Ink 716">
                  <a:extLst>
                    <a:ext uri="{FF2B5EF4-FFF2-40B4-BE49-F238E27FC236}">
                      <a16:creationId xmlns:a16="http://schemas.microsoft.com/office/drawing/2014/main" id="{5B065AE3-A64A-8F1F-07A0-12373376973F}"/>
                    </a:ext>
                  </a:extLst>
                </p14:cNvPr>
                <p14:cNvContentPartPr/>
                <p14:nvPr/>
              </p14:nvContentPartPr>
              <p14:xfrm>
                <a:off x="10192500" y="4764878"/>
                <a:ext cx="9720" cy="27720"/>
              </p14:xfrm>
            </p:contentPart>
          </mc:Choice>
          <mc:Fallback xmlns="">
            <p:pic>
              <p:nvPicPr>
                <p:cNvPr id="717" name="Ink 716">
                  <a:extLst>
                    <a:ext uri="{FF2B5EF4-FFF2-40B4-BE49-F238E27FC236}">
                      <a16:creationId xmlns:a16="http://schemas.microsoft.com/office/drawing/2014/main" id="{5B065AE3-A64A-8F1F-07A0-12373376973F}"/>
                    </a:ext>
                  </a:extLst>
                </p:cNvPr>
                <p:cNvPicPr/>
                <p:nvPr/>
              </p:nvPicPr>
              <p:blipFill>
                <a:blip r:embed="rId1101"/>
                <a:stretch>
                  <a:fillRect/>
                </a:stretch>
              </p:blipFill>
              <p:spPr>
                <a:xfrm>
                  <a:off x="10186380" y="4758758"/>
                  <a:ext cx="219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2">
              <p14:nvContentPartPr>
                <p14:cNvPr id="718" name="Ink 717">
                  <a:extLst>
                    <a:ext uri="{FF2B5EF4-FFF2-40B4-BE49-F238E27FC236}">
                      <a16:creationId xmlns:a16="http://schemas.microsoft.com/office/drawing/2014/main" id="{74540331-FA95-361A-C872-7EAC160322F7}"/>
                    </a:ext>
                  </a:extLst>
                </p14:cNvPr>
                <p14:cNvContentPartPr/>
                <p14:nvPr/>
              </p14:nvContentPartPr>
              <p14:xfrm>
                <a:off x="10264500" y="4567238"/>
                <a:ext cx="58320" cy="215640"/>
              </p14:xfrm>
            </p:contentPart>
          </mc:Choice>
          <mc:Fallback xmlns="">
            <p:pic>
              <p:nvPicPr>
                <p:cNvPr id="718" name="Ink 717">
                  <a:extLst>
                    <a:ext uri="{FF2B5EF4-FFF2-40B4-BE49-F238E27FC236}">
                      <a16:creationId xmlns:a16="http://schemas.microsoft.com/office/drawing/2014/main" id="{74540331-FA95-361A-C872-7EAC160322F7}"/>
                    </a:ext>
                  </a:extLst>
                </p:cNvPr>
                <p:cNvPicPr/>
                <p:nvPr/>
              </p:nvPicPr>
              <p:blipFill>
                <a:blip r:embed="rId1103"/>
                <a:stretch>
                  <a:fillRect/>
                </a:stretch>
              </p:blipFill>
              <p:spPr>
                <a:xfrm>
                  <a:off x="10258380" y="4561118"/>
                  <a:ext cx="705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4">
              <p14:nvContentPartPr>
                <p14:cNvPr id="719" name="Ink 718">
                  <a:extLst>
                    <a:ext uri="{FF2B5EF4-FFF2-40B4-BE49-F238E27FC236}">
                      <a16:creationId xmlns:a16="http://schemas.microsoft.com/office/drawing/2014/main" id="{99BDC72D-EE16-A51D-5690-A93FF952D2F2}"/>
                    </a:ext>
                  </a:extLst>
                </p14:cNvPr>
                <p14:cNvContentPartPr/>
                <p14:nvPr/>
              </p14:nvContentPartPr>
              <p14:xfrm>
                <a:off x="10336500" y="4669838"/>
                <a:ext cx="69120" cy="113760"/>
              </p14:xfrm>
            </p:contentPart>
          </mc:Choice>
          <mc:Fallback xmlns="">
            <p:pic>
              <p:nvPicPr>
                <p:cNvPr id="719" name="Ink 718">
                  <a:extLst>
                    <a:ext uri="{FF2B5EF4-FFF2-40B4-BE49-F238E27FC236}">
                      <a16:creationId xmlns:a16="http://schemas.microsoft.com/office/drawing/2014/main" id="{99BDC72D-EE16-A51D-5690-A93FF952D2F2}"/>
                    </a:ext>
                  </a:extLst>
                </p:cNvPr>
                <p:cNvPicPr/>
                <p:nvPr/>
              </p:nvPicPr>
              <p:blipFill>
                <a:blip r:embed="rId1105"/>
                <a:stretch>
                  <a:fillRect/>
                </a:stretch>
              </p:blipFill>
              <p:spPr>
                <a:xfrm>
                  <a:off x="10330380" y="4663718"/>
                  <a:ext cx="8136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6" name="Group 735">
            <a:extLst>
              <a:ext uri="{FF2B5EF4-FFF2-40B4-BE49-F238E27FC236}">
                <a16:creationId xmlns:a16="http://schemas.microsoft.com/office/drawing/2014/main" id="{9F92D232-1753-BDAB-8AE1-B56A9C2E79A7}"/>
              </a:ext>
            </a:extLst>
          </p:cNvPr>
          <p:cNvGrpSpPr/>
          <p:nvPr/>
        </p:nvGrpSpPr>
        <p:grpSpPr>
          <a:xfrm>
            <a:off x="8888580" y="3458438"/>
            <a:ext cx="1821960" cy="246600"/>
            <a:chOff x="8888580" y="3458438"/>
            <a:chExt cx="1821960" cy="24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6">
              <p14:nvContentPartPr>
                <p14:cNvPr id="721" name="Ink 720">
                  <a:extLst>
                    <a:ext uri="{FF2B5EF4-FFF2-40B4-BE49-F238E27FC236}">
                      <a16:creationId xmlns:a16="http://schemas.microsoft.com/office/drawing/2014/main" id="{22F88D11-ECAF-4EA1-B74E-0ECF3EAB41EA}"/>
                    </a:ext>
                  </a:extLst>
                </p14:cNvPr>
                <p14:cNvContentPartPr/>
                <p14:nvPr/>
              </p14:nvContentPartPr>
              <p14:xfrm>
                <a:off x="8888580" y="3555638"/>
                <a:ext cx="173880" cy="7920"/>
              </p14:xfrm>
            </p:contentPart>
          </mc:Choice>
          <mc:Fallback xmlns="">
            <p:pic>
              <p:nvPicPr>
                <p:cNvPr id="721" name="Ink 720">
                  <a:extLst>
                    <a:ext uri="{FF2B5EF4-FFF2-40B4-BE49-F238E27FC236}">
                      <a16:creationId xmlns:a16="http://schemas.microsoft.com/office/drawing/2014/main" id="{22F88D11-ECAF-4EA1-B74E-0ECF3EAB41EA}"/>
                    </a:ext>
                  </a:extLst>
                </p:cNvPr>
                <p:cNvPicPr/>
                <p:nvPr/>
              </p:nvPicPr>
              <p:blipFill>
                <a:blip r:embed="rId1107"/>
                <a:stretch>
                  <a:fillRect/>
                </a:stretch>
              </p:blipFill>
              <p:spPr>
                <a:xfrm>
                  <a:off x="8882460" y="3549518"/>
                  <a:ext cx="1861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8">
              <p14:nvContentPartPr>
                <p14:cNvPr id="722" name="Ink 721">
                  <a:extLst>
                    <a:ext uri="{FF2B5EF4-FFF2-40B4-BE49-F238E27FC236}">
                      <a16:creationId xmlns:a16="http://schemas.microsoft.com/office/drawing/2014/main" id="{62145B9C-87BC-778D-B399-4E76D6A54CB9}"/>
                    </a:ext>
                  </a:extLst>
                </p14:cNvPr>
                <p14:cNvContentPartPr/>
                <p14:nvPr/>
              </p14:nvContentPartPr>
              <p14:xfrm>
                <a:off x="9003060" y="3480758"/>
                <a:ext cx="83880" cy="177480"/>
              </p14:xfrm>
            </p:contentPart>
          </mc:Choice>
          <mc:Fallback xmlns="">
            <p:pic>
              <p:nvPicPr>
                <p:cNvPr id="722" name="Ink 721">
                  <a:extLst>
                    <a:ext uri="{FF2B5EF4-FFF2-40B4-BE49-F238E27FC236}">
                      <a16:creationId xmlns:a16="http://schemas.microsoft.com/office/drawing/2014/main" id="{62145B9C-87BC-778D-B399-4E76D6A54CB9}"/>
                    </a:ext>
                  </a:extLst>
                </p:cNvPr>
                <p:cNvPicPr/>
                <p:nvPr/>
              </p:nvPicPr>
              <p:blipFill>
                <a:blip r:embed="rId1109"/>
                <a:stretch>
                  <a:fillRect/>
                </a:stretch>
              </p:blipFill>
              <p:spPr>
                <a:xfrm>
                  <a:off x="8996940" y="3474638"/>
                  <a:ext cx="961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0">
              <p14:nvContentPartPr>
                <p14:cNvPr id="723" name="Ink 722">
                  <a:extLst>
                    <a:ext uri="{FF2B5EF4-FFF2-40B4-BE49-F238E27FC236}">
                      <a16:creationId xmlns:a16="http://schemas.microsoft.com/office/drawing/2014/main" id="{12BC1E35-7C4F-F359-B269-860AEB8003F4}"/>
                    </a:ext>
                  </a:extLst>
                </p14:cNvPr>
                <p14:cNvContentPartPr/>
                <p14:nvPr/>
              </p14:nvContentPartPr>
              <p14:xfrm>
                <a:off x="9185940" y="3468158"/>
                <a:ext cx="109440" cy="172440"/>
              </p14:xfrm>
            </p:contentPart>
          </mc:Choice>
          <mc:Fallback xmlns="">
            <p:pic>
              <p:nvPicPr>
                <p:cNvPr id="723" name="Ink 722">
                  <a:extLst>
                    <a:ext uri="{FF2B5EF4-FFF2-40B4-BE49-F238E27FC236}">
                      <a16:creationId xmlns:a16="http://schemas.microsoft.com/office/drawing/2014/main" id="{12BC1E35-7C4F-F359-B269-860AEB8003F4}"/>
                    </a:ext>
                  </a:extLst>
                </p:cNvPr>
                <p:cNvPicPr/>
                <p:nvPr/>
              </p:nvPicPr>
              <p:blipFill>
                <a:blip r:embed="rId1111"/>
                <a:stretch>
                  <a:fillRect/>
                </a:stretch>
              </p:blipFill>
              <p:spPr>
                <a:xfrm>
                  <a:off x="9179820" y="3462038"/>
                  <a:ext cx="1216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2">
              <p14:nvContentPartPr>
                <p14:cNvPr id="724" name="Ink 723">
                  <a:extLst>
                    <a:ext uri="{FF2B5EF4-FFF2-40B4-BE49-F238E27FC236}">
                      <a16:creationId xmlns:a16="http://schemas.microsoft.com/office/drawing/2014/main" id="{ED86A0B1-43A3-E46B-D79B-0D02EF3E7DA3}"/>
                    </a:ext>
                  </a:extLst>
                </p14:cNvPr>
                <p14:cNvContentPartPr/>
                <p14:nvPr/>
              </p14:nvContentPartPr>
              <p14:xfrm>
                <a:off x="9272700" y="3549518"/>
                <a:ext cx="144360" cy="118800"/>
              </p14:xfrm>
            </p:contentPart>
          </mc:Choice>
          <mc:Fallback xmlns="">
            <p:pic>
              <p:nvPicPr>
                <p:cNvPr id="724" name="Ink 723">
                  <a:extLst>
                    <a:ext uri="{FF2B5EF4-FFF2-40B4-BE49-F238E27FC236}">
                      <a16:creationId xmlns:a16="http://schemas.microsoft.com/office/drawing/2014/main" id="{ED86A0B1-43A3-E46B-D79B-0D02EF3E7DA3}"/>
                    </a:ext>
                  </a:extLst>
                </p:cNvPr>
                <p:cNvPicPr/>
                <p:nvPr/>
              </p:nvPicPr>
              <p:blipFill>
                <a:blip r:embed="rId1113"/>
                <a:stretch>
                  <a:fillRect/>
                </a:stretch>
              </p:blipFill>
              <p:spPr>
                <a:xfrm>
                  <a:off x="9266580" y="3543398"/>
                  <a:ext cx="1566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4">
              <p14:nvContentPartPr>
                <p14:cNvPr id="725" name="Ink 724">
                  <a:extLst>
                    <a:ext uri="{FF2B5EF4-FFF2-40B4-BE49-F238E27FC236}">
                      <a16:creationId xmlns:a16="http://schemas.microsoft.com/office/drawing/2014/main" id="{F068A66A-A08E-AAFE-65FC-951C36A5C136}"/>
                    </a:ext>
                  </a:extLst>
                </p14:cNvPr>
                <p14:cNvContentPartPr/>
                <p14:nvPr/>
              </p14:nvContentPartPr>
              <p14:xfrm>
                <a:off x="9422460" y="3577958"/>
                <a:ext cx="61200" cy="64800"/>
              </p14:xfrm>
            </p:contentPart>
          </mc:Choice>
          <mc:Fallback xmlns="">
            <p:pic>
              <p:nvPicPr>
                <p:cNvPr id="725" name="Ink 724">
                  <a:extLst>
                    <a:ext uri="{FF2B5EF4-FFF2-40B4-BE49-F238E27FC236}">
                      <a16:creationId xmlns:a16="http://schemas.microsoft.com/office/drawing/2014/main" id="{F068A66A-A08E-AAFE-65FC-951C36A5C136}"/>
                    </a:ext>
                  </a:extLst>
                </p:cNvPr>
                <p:cNvPicPr/>
                <p:nvPr/>
              </p:nvPicPr>
              <p:blipFill>
                <a:blip r:embed="rId1115"/>
                <a:stretch>
                  <a:fillRect/>
                </a:stretch>
              </p:blipFill>
              <p:spPr>
                <a:xfrm>
                  <a:off x="9416340" y="3571838"/>
                  <a:ext cx="734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6">
              <p14:nvContentPartPr>
                <p14:cNvPr id="727" name="Ink 726">
                  <a:extLst>
                    <a:ext uri="{FF2B5EF4-FFF2-40B4-BE49-F238E27FC236}">
                      <a16:creationId xmlns:a16="http://schemas.microsoft.com/office/drawing/2014/main" id="{0E550519-59DA-A700-0058-523F07EC37BB}"/>
                    </a:ext>
                  </a:extLst>
                </p14:cNvPr>
                <p14:cNvContentPartPr/>
                <p14:nvPr/>
              </p14:nvContentPartPr>
              <p14:xfrm>
                <a:off x="9521460" y="3533318"/>
                <a:ext cx="48960" cy="147240"/>
              </p14:xfrm>
            </p:contentPart>
          </mc:Choice>
          <mc:Fallback xmlns="">
            <p:pic>
              <p:nvPicPr>
                <p:cNvPr id="727" name="Ink 726">
                  <a:extLst>
                    <a:ext uri="{FF2B5EF4-FFF2-40B4-BE49-F238E27FC236}">
                      <a16:creationId xmlns:a16="http://schemas.microsoft.com/office/drawing/2014/main" id="{0E550519-59DA-A700-0058-523F07EC37BB}"/>
                    </a:ext>
                  </a:extLst>
                </p:cNvPr>
                <p:cNvPicPr/>
                <p:nvPr/>
              </p:nvPicPr>
              <p:blipFill>
                <a:blip r:embed="rId1117"/>
                <a:stretch>
                  <a:fillRect/>
                </a:stretch>
              </p:blipFill>
              <p:spPr>
                <a:xfrm>
                  <a:off x="9515340" y="3527198"/>
                  <a:ext cx="612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8">
              <p14:nvContentPartPr>
                <p14:cNvPr id="729" name="Ink 728">
                  <a:extLst>
                    <a:ext uri="{FF2B5EF4-FFF2-40B4-BE49-F238E27FC236}">
                      <a16:creationId xmlns:a16="http://schemas.microsoft.com/office/drawing/2014/main" id="{B1C59410-5A01-CA46-0261-AF1E07ED6829}"/>
                    </a:ext>
                  </a:extLst>
                </p14:cNvPr>
                <p14:cNvContentPartPr/>
                <p14:nvPr/>
              </p14:nvContentPartPr>
              <p14:xfrm>
                <a:off x="9625500" y="3577238"/>
                <a:ext cx="100080" cy="81000"/>
              </p14:xfrm>
            </p:contentPart>
          </mc:Choice>
          <mc:Fallback xmlns="">
            <p:pic>
              <p:nvPicPr>
                <p:cNvPr id="729" name="Ink 728">
                  <a:extLst>
                    <a:ext uri="{FF2B5EF4-FFF2-40B4-BE49-F238E27FC236}">
                      <a16:creationId xmlns:a16="http://schemas.microsoft.com/office/drawing/2014/main" id="{B1C59410-5A01-CA46-0261-AF1E07ED6829}"/>
                    </a:ext>
                  </a:extLst>
                </p:cNvPr>
                <p:cNvPicPr/>
                <p:nvPr/>
              </p:nvPicPr>
              <p:blipFill>
                <a:blip r:embed="rId1119"/>
                <a:stretch>
                  <a:fillRect/>
                </a:stretch>
              </p:blipFill>
              <p:spPr>
                <a:xfrm>
                  <a:off x="9619380" y="3571118"/>
                  <a:ext cx="1123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0">
              <p14:nvContentPartPr>
                <p14:cNvPr id="730" name="Ink 729">
                  <a:extLst>
                    <a:ext uri="{FF2B5EF4-FFF2-40B4-BE49-F238E27FC236}">
                      <a16:creationId xmlns:a16="http://schemas.microsoft.com/office/drawing/2014/main" id="{9AB62CA4-FE3C-A66A-2912-B0A8A6999CBF}"/>
                    </a:ext>
                  </a:extLst>
                </p14:cNvPr>
                <p14:cNvContentPartPr/>
                <p14:nvPr/>
              </p14:nvContentPartPr>
              <p14:xfrm>
                <a:off x="9738180" y="3458438"/>
                <a:ext cx="102240" cy="189360"/>
              </p14:xfrm>
            </p:contentPart>
          </mc:Choice>
          <mc:Fallback xmlns="">
            <p:pic>
              <p:nvPicPr>
                <p:cNvPr id="730" name="Ink 729">
                  <a:extLst>
                    <a:ext uri="{FF2B5EF4-FFF2-40B4-BE49-F238E27FC236}">
                      <a16:creationId xmlns:a16="http://schemas.microsoft.com/office/drawing/2014/main" id="{9AB62CA4-FE3C-A66A-2912-B0A8A6999CBF}"/>
                    </a:ext>
                  </a:extLst>
                </p:cNvPr>
                <p:cNvPicPr/>
                <p:nvPr/>
              </p:nvPicPr>
              <p:blipFill>
                <a:blip r:embed="rId1121"/>
                <a:stretch>
                  <a:fillRect/>
                </a:stretch>
              </p:blipFill>
              <p:spPr>
                <a:xfrm>
                  <a:off x="9732060" y="3452318"/>
                  <a:ext cx="1144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2">
              <p14:nvContentPartPr>
                <p14:cNvPr id="731" name="Ink 730">
                  <a:extLst>
                    <a:ext uri="{FF2B5EF4-FFF2-40B4-BE49-F238E27FC236}">
                      <a16:creationId xmlns:a16="http://schemas.microsoft.com/office/drawing/2014/main" id="{6CA78D5B-3E66-E9E2-5BF9-5C58241356D6}"/>
                    </a:ext>
                  </a:extLst>
                </p14:cNvPr>
                <p14:cNvContentPartPr/>
                <p14:nvPr/>
              </p14:nvContentPartPr>
              <p14:xfrm>
                <a:off x="9856260" y="3543038"/>
                <a:ext cx="366120" cy="107640"/>
              </p14:xfrm>
            </p:contentPart>
          </mc:Choice>
          <mc:Fallback xmlns="">
            <p:pic>
              <p:nvPicPr>
                <p:cNvPr id="731" name="Ink 730">
                  <a:extLst>
                    <a:ext uri="{FF2B5EF4-FFF2-40B4-BE49-F238E27FC236}">
                      <a16:creationId xmlns:a16="http://schemas.microsoft.com/office/drawing/2014/main" id="{6CA78D5B-3E66-E9E2-5BF9-5C58241356D6}"/>
                    </a:ext>
                  </a:extLst>
                </p:cNvPr>
                <p:cNvPicPr/>
                <p:nvPr/>
              </p:nvPicPr>
              <p:blipFill>
                <a:blip r:embed="rId1123"/>
                <a:stretch>
                  <a:fillRect/>
                </a:stretch>
              </p:blipFill>
              <p:spPr>
                <a:xfrm>
                  <a:off x="9850140" y="3536918"/>
                  <a:ext cx="378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4">
              <p14:nvContentPartPr>
                <p14:cNvPr id="732" name="Ink 731">
                  <a:extLst>
                    <a:ext uri="{FF2B5EF4-FFF2-40B4-BE49-F238E27FC236}">
                      <a16:creationId xmlns:a16="http://schemas.microsoft.com/office/drawing/2014/main" id="{976D1039-71CC-F543-9A30-E6C352A389B7}"/>
                    </a:ext>
                  </a:extLst>
                </p14:cNvPr>
                <p14:cNvContentPartPr/>
                <p14:nvPr/>
              </p14:nvContentPartPr>
              <p14:xfrm>
                <a:off x="10233180" y="3463118"/>
                <a:ext cx="7920" cy="147240"/>
              </p14:xfrm>
            </p:contentPart>
          </mc:Choice>
          <mc:Fallback xmlns="">
            <p:pic>
              <p:nvPicPr>
                <p:cNvPr id="732" name="Ink 731">
                  <a:extLst>
                    <a:ext uri="{FF2B5EF4-FFF2-40B4-BE49-F238E27FC236}">
                      <a16:creationId xmlns:a16="http://schemas.microsoft.com/office/drawing/2014/main" id="{976D1039-71CC-F543-9A30-E6C352A389B7}"/>
                    </a:ext>
                  </a:extLst>
                </p:cNvPr>
                <p:cNvPicPr/>
                <p:nvPr/>
              </p:nvPicPr>
              <p:blipFill>
                <a:blip r:embed="rId1125"/>
                <a:stretch>
                  <a:fillRect/>
                </a:stretch>
              </p:blipFill>
              <p:spPr>
                <a:xfrm>
                  <a:off x="10227060" y="3456998"/>
                  <a:ext cx="201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6">
              <p14:nvContentPartPr>
                <p14:cNvPr id="733" name="Ink 732">
                  <a:extLst>
                    <a:ext uri="{FF2B5EF4-FFF2-40B4-BE49-F238E27FC236}">
                      <a16:creationId xmlns:a16="http://schemas.microsoft.com/office/drawing/2014/main" id="{3B6AF190-9C62-47C0-6EB5-0398347C425B}"/>
                    </a:ext>
                  </a:extLst>
                </p14:cNvPr>
                <p14:cNvContentPartPr/>
                <p14:nvPr/>
              </p14:nvContentPartPr>
              <p14:xfrm>
                <a:off x="10282860" y="3513158"/>
                <a:ext cx="137520" cy="127440"/>
              </p14:xfrm>
            </p:contentPart>
          </mc:Choice>
          <mc:Fallback xmlns="">
            <p:pic>
              <p:nvPicPr>
                <p:cNvPr id="733" name="Ink 732">
                  <a:extLst>
                    <a:ext uri="{FF2B5EF4-FFF2-40B4-BE49-F238E27FC236}">
                      <a16:creationId xmlns:a16="http://schemas.microsoft.com/office/drawing/2014/main" id="{3B6AF190-9C62-47C0-6EB5-0398347C425B}"/>
                    </a:ext>
                  </a:extLst>
                </p:cNvPr>
                <p:cNvPicPr/>
                <p:nvPr/>
              </p:nvPicPr>
              <p:blipFill>
                <a:blip r:embed="rId1127"/>
                <a:stretch>
                  <a:fillRect/>
                </a:stretch>
              </p:blipFill>
              <p:spPr>
                <a:xfrm>
                  <a:off x="10276740" y="3507038"/>
                  <a:ext cx="1497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8">
              <p14:nvContentPartPr>
                <p14:cNvPr id="734" name="Ink 733">
                  <a:extLst>
                    <a:ext uri="{FF2B5EF4-FFF2-40B4-BE49-F238E27FC236}">
                      <a16:creationId xmlns:a16="http://schemas.microsoft.com/office/drawing/2014/main" id="{6F47B5E8-F65A-C5DD-D273-99D2E42F6839}"/>
                    </a:ext>
                  </a:extLst>
                </p14:cNvPr>
                <p14:cNvContentPartPr/>
                <p14:nvPr/>
              </p14:nvContentPartPr>
              <p14:xfrm>
                <a:off x="10255500" y="3553118"/>
                <a:ext cx="111240" cy="360"/>
              </p14:xfrm>
            </p:contentPart>
          </mc:Choice>
          <mc:Fallback xmlns="">
            <p:pic>
              <p:nvPicPr>
                <p:cNvPr id="734" name="Ink 733">
                  <a:extLst>
                    <a:ext uri="{FF2B5EF4-FFF2-40B4-BE49-F238E27FC236}">
                      <a16:creationId xmlns:a16="http://schemas.microsoft.com/office/drawing/2014/main" id="{6F47B5E8-F65A-C5DD-D273-99D2E42F6839}"/>
                    </a:ext>
                  </a:extLst>
                </p:cNvPr>
                <p:cNvPicPr/>
                <p:nvPr/>
              </p:nvPicPr>
              <p:blipFill>
                <a:blip r:embed="rId1129"/>
                <a:stretch>
                  <a:fillRect/>
                </a:stretch>
              </p:blipFill>
              <p:spPr>
                <a:xfrm>
                  <a:off x="10249380" y="3546998"/>
                  <a:ext cx="1234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0">
              <p14:nvContentPartPr>
                <p14:cNvPr id="735" name="Ink 734">
                  <a:extLst>
                    <a:ext uri="{FF2B5EF4-FFF2-40B4-BE49-F238E27FC236}">
                      <a16:creationId xmlns:a16="http://schemas.microsoft.com/office/drawing/2014/main" id="{9CEC44AD-612E-3673-FA80-A6BBE51595F3}"/>
                    </a:ext>
                  </a:extLst>
                </p14:cNvPr>
                <p14:cNvContentPartPr/>
                <p14:nvPr/>
              </p14:nvContentPartPr>
              <p14:xfrm>
                <a:off x="10369980" y="3515678"/>
                <a:ext cx="340560" cy="189360"/>
              </p14:xfrm>
            </p:contentPart>
          </mc:Choice>
          <mc:Fallback xmlns="">
            <p:pic>
              <p:nvPicPr>
                <p:cNvPr id="735" name="Ink 734">
                  <a:extLst>
                    <a:ext uri="{FF2B5EF4-FFF2-40B4-BE49-F238E27FC236}">
                      <a16:creationId xmlns:a16="http://schemas.microsoft.com/office/drawing/2014/main" id="{9CEC44AD-612E-3673-FA80-A6BBE51595F3}"/>
                    </a:ext>
                  </a:extLst>
                </p:cNvPr>
                <p:cNvPicPr/>
                <p:nvPr/>
              </p:nvPicPr>
              <p:blipFill>
                <a:blip r:embed="rId1131"/>
                <a:stretch>
                  <a:fillRect/>
                </a:stretch>
              </p:blipFill>
              <p:spPr>
                <a:xfrm>
                  <a:off x="10363860" y="3509558"/>
                  <a:ext cx="352800" cy="2016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856A17E-186B-3704-DB00-4D3C18841DAE}"/>
              </a:ext>
            </a:extLst>
          </p:cNvPr>
          <p:cNvPicPr>
            <a:picLocks noChangeAspect="1"/>
          </p:cNvPicPr>
          <p:nvPr/>
        </p:nvPicPr>
        <p:blipFill>
          <a:blip r:embed="rId1132"/>
          <a:stretch>
            <a:fillRect/>
          </a:stretch>
        </p:blipFill>
        <p:spPr>
          <a:xfrm>
            <a:off x="7403547" y="5669722"/>
            <a:ext cx="3248478" cy="571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816BB1-EF42-8BCC-B8AD-E8625E38F617}"/>
              </a:ext>
            </a:extLst>
          </p:cNvPr>
          <p:cNvPicPr>
            <a:picLocks noChangeAspect="1"/>
          </p:cNvPicPr>
          <p:nvPr/>
        </p:nvPicPr>
        <p:blipFill>
          <a:blip r:embed="rId1133"/>
          <a:stretch>
            <a:fillRect/>
          </a:stretch>
        </p:blipFill>
        <p:spPr>
          <a:xfrm>
            <a:off x="7362514" y="6398021"/>
            <a:ext cx="3648584" cy="3334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3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8509155-F535-C8A5-256C-24F2EE8E876A}"/>
                  </a:ext>
                </a:extLst>
              </p14:cNvPr>
              <p14:cNvContentPartPr/>
              <p14:nvPr/>
            </p14:nvContentPartPr>
            <p14:xfrm>
              <a:off x="7338780" y="5351318"/>
              <a:ext cx="35280" cy="352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8509155-F535-C8A5-256C-24F2EE8E876A}"/>
                  </a:ext>
                </a:extLst>
              </p:cNvPr>
              <p:cNvPicPr/>
              <p:nvPr/>
            </p:nvPicPr>
            <p:blipFill>
              <a:blip r:embed="rId1135"/>
              <a:stretch>
                <a:fillRect/>
              </a:stretch>
            </p:blipFill>
            <p:spPr>
              <a:xfrm>
                <a:off x="7332660" y="5345198"/>
                <a:ext cx="475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6411024-A33E-A8E9-2A05-8F4826C50880}"/>
                  </a:ext>
                </a:extLst>
              </p14:cNvPr>
              <p14:cNvContentPartPr/>
              <p14:nvPr/>
            </p14:nvContentPartPr>
            <p14:xfrm>
              <a:off x="7351020" y="5346278"/>
              <a:ext cx="43920" cy="74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6411024-A33E-A8E9-2A05-8F4826C50880}"/>
                  </a:ext>
                </a:extLst>
              </p:cNvPr>
              <p:cNvPicPr/>
              <p:nvPr/>
            </p:nvPicPr>
            <p:blipFill>
              <a:blip r:embed="rId1137"/>
              <a:stretch>
                <a:fillRect/>
              </a:stretch>
            </p:blipFill>
            <p:spPr>
              <a:xfrm>
                <a:off x="7344900" y="5340158"/>
                <a:ext cx="56160" cy="8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A99D0BB-210E-2BC1-5595-C8E523A6951C}"/>
              </a:ext>
            </a:extLst>
          </p:cNvPr>
          <p:cNvGrpSpPr/>
          <p:nvPr/>
        </p:nvGrpSpPr>
        <p:grpSpPr>
          <a:xfrm>
            <a:off x="7543260" y="5199398"/>
            <a:ext cx="1015200" cy="237240"/>
            <a:chOff x="7543260" y="5199398"/>
            <a:chExt cx="1015200" cy="23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6277583-4183-52F9-2194-A40A0CC99D92}"/>
                    </a:ext>
                  </a:extLst>
                </p14:cNvPr>
                <p14:cNvContentPartPr/>
                <p14:nvPr/>
              </p14:nvContentPartPr>
              <p14:xfrm>
                <a:off x="7543260" y="5326478"/>
                <a:ext cx="182160" cy="99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6277583-4183-52F9-2194-A40A0CC99D92}"/>
                    </a:ext>
                  </a:extLst>
                </p:cNvPr>
                <p:cNvPicPr/>
                <p:nvPr/>
              </p:nvPicPr>
              <p:blipFill>
                <a:blip r:embed="rId1139"/>
                <a:stretch>
                  <a:fillRect/>
                </a:stretch>
              </p:blipFill>
              <p:spPr>
                <a:xfrm>
                  <a:off x="7537140" y="5320358"/>
                  <a:ext cx="1944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0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1311D0C4-5B1C-D6E5-C3BE-311CDE98BCD6}"/>
                    </a:ext>
                  </a:extLst>
                </p14:cNvPr>
                <p14:cNvContentPartPr/>
                <p14:nvPr/>
              </p14:nvContentPartPr>
              <p14:xfrm>
                <a:off x="7761780" y="5334038"/>
                <a:ext cx="29880" cy="8748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1311D0C4-5B1C-D6E5-C3BE-311CDE98BCD6}"/>
                    </a:ext>
                  </a:extLst>
                </p:cNvPr>
                <p:cNvPicPr/>
                <p:nvPr/>
              </p:nvPicPr>
              <p:blipFill>
                <a:blip r:embed="rId1141"/>
                <a:stretch>
                  <a:fillRect/>
                </a:stretch>
              </p:blipFill>
              <p:spPr>
                <a:xfrm>
                  <a:off x="7755660" y="5327918"/>
                  <a:ext cx="421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2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38E88247-2690-E530-1727-27F4D38C9E84}"/>
                    </a:ext>
                  </a:extLst>
                </p14:cNvPr>
                <p14:cNvContentPartPr/>
                <p14:nvPr/>
              </p14:nvContentPartPr>
              <p14:xfrm>
                <a:off x="7725060" y="5281478"/>
                <a:ext cx="63000" cy="5256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38E88247-2690-E530-1727-27F4D38C9E84}"/>
                    </a:ext>
                  </a:extLst>
                </p:cNvPr>
                <p:cNvPicPr/>
                <p:nvPr/>
              </p:nvPicPr>
              <p:blipFill>
                <a:blip r:embed="rId1143"/>
                <a:stretch>
                  <a:fillRect/>
                </a:stretch>
              </p:blipFill>
              <p:spPr>
                <a:xfrm>
                  <a:off x="7718940" y="5275358"/>
                  <a:ext cx="752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4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6929B7FD-D77B-B051-22E8-DF83A7B93563}"/>
                    </a:ext>
                  </a:extLst>
                </p14:cNvPr>
                <p14:cNvContentPartPr/>
                <p14:nvPr/>
              </p14:nvContentPartPr>
              <p14:xfrm>
                <a:off x="7850700" y="5321438"/>
                <a:ext cx="79200" cy="5580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6929B7FD-D77B-B051-22E8-DF83A7B93563}"/>
                    </a:ext>
                  </a:extLst>
                </p:cNvPr>
                <p:cNvPicPr/>
                <p:nvPr/>
              </p:nvPicPr>
              <p:blipFill>
                <a:blip r:embed="rId1145"/>
                <a:stretch>
                  <a:fillRect/>
                </a:stretch>
              </p:blipFill>
              <p:spPr>
                <a:xfrm>
                  <a:off x="7844580" y="5315318"/>
                  <a:ext cx="914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6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2BF5136F-04A4-5BEA-C399-398C20D3C30F}"/>
                    </a:ext>
                  </a:extLst>
                </p14:cNvPr>
                <p14:cNvContentPartPr/>
                <p14:nvPr/>
              </p14:nvContentPartPr>
              <p14:xfrm>
                <a:off x="8027820" y="5199398"/>
                <a:ext cx="78120" cy="23724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2BF5136F-04A4-5BEA-C399-398C20D3C30F}"/>
                    </a:ext>
                  </a:extLst>
                </p:cNvPr>
                <p:cNvPicPr/>
                <p:nvPr/>
              </p:nvPicPr>
              <p:blipFill>
                <a:blip r:embed="rId1147"/>
                <a:stretch>
                  <a:fillRect/>
                </a:stretch>
              </p:blipFill>
              <p:spPr>
                <a:xfrm>
                  <a:off x="8021700" y="5193278"/>
                  <a:ext cx="903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8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DC81F4A8-D5CC-0BBC-1AC3-0F68E76725BA}"/>
                    </a:ext>
                  </a:extLst>
                </p14:cNvPr>
                <p14:cNvContentPartPr/>
                <p14:nvPr/>
              </p14:nvContentPartPr>
              <p14:xfrm>
                <a:off x="8129340" y="5308838"/>
                <a:ext cx="198000" cy="10224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DC81F4A8-D5CC-0BBC-1AC3-0F68E76725BA}"/>
                    </a:ext>
                  </a:extLst>
                </p:cNvPr>
                <p:cNvPicPr/>
                <p:nvPr/>
              </p:nvPicPr>
              <p:blipFill>
                <a:blip r:embed="rId1149"/>
                <a:stretch>
                  <a:fillRect/>
                </a:stretch>
              </p:blipFill>
              <p:spPr>
                <a:xfrm>
                  <a:off x="8123220" y="5302718"/>
                  <a:ext cx="2102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0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8446BB3C-8104-B9DE-2DB0-5A6A679FAAF3}"/>
                    </a:ext>
                  </a:extLst>
                </p14:cNvPr>
                <p14:cNvContentPartPr/>
                <p14:nvPr/>
              </p14:nvContentPartPr>
              <p14:xfrm>
                <a:off x="8330940" y="5316398"/>
                <a:ext cx="122400" cy="7488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8446BB3C-8104-B9DE-2DB0-5A6A679FAAF3}"/>
                    </a:ext>
                  </a:extLst>
                </p:cNvPr>
                <p:cNvPicPr/>
                <p:nvPr/>
              </p:nvPicPr>
              <p:blipFill>
                <a:blip r:embed="rId1151"/>
                <a:stretch>
                  <a:fillRect/>
                </a:stretch>
              </p:blipFill>
              <p:spPr>
                <a:xfrm>
                  <a:off x="8324820" y="5310278"/>
                  <a:ext cx="1346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2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7BCB55C0-FB0D-AD18-DF90-9A3150B9A68E}"/>
                    </a:ext>
                  </a:extLst>
                </p14:cNvPr>
                <p14:cNvContentPartPr/>
                <p14:nvPr/>
              </p14:nvContentPartPr>
              <p14:xfrm>
                <a:off x="8486100" y="5308838"/>
                <a:ext cx="65160" cy="10512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7BCB55C0-FB0D-AD18-DF90-9A3150B9A68E}"/>
                    </a:ext>
                  </a:extLst>
                </p:cNvPr>
                <p:cNvPicPr/>
                <p:nvPr/>
              </p:nvPicPr>
              <p:blipFill>
                <a:blip r:embed="rId1153"/>
                <a:stretch>
                  <a:fillRect/>
                </a:stretch>
              </p:blipFill>
              <p:spPr>
                <a:xfrm>
                  <a:off x="8479980" y="5302718"/>
                  <a:ext cx="774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4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ECDBC2F2-FF66-9118-1B90-26AAF51F9F3C}"/>
                    </a:ext>
                  </a:extLst>
                </p14:cNvPr>
                <p14:cNvContentPartPr/>
                <p14:nvPr/>
              </p14:nvContentPartPr>
              <p14:xfrm>
                <a:off x="8458380" y="5304158"/>
                <a:ext cx="100080" cy="85320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ECDBC2F2-FF66-9118-1B90-26AAF51F9F3C}"/>
                    </a:ext>
                  </a:extLst>
                </p:cNvPr>
                <p:cNvPicPr/>
                <p:nvPr/>
              </p:nvPicPr>
              <p:blipFill>
                <a:blip r:embed="rId1155"/>
                <a:stretch>
                  <a:fillRect/>
                </a:stretch>
              </p:blipFill>
              <p:spPr>
                <a:xfrm>
                  <a:off x="8452260" y="5298038"/>
                  <a:ext cx="11232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97A980B-DB4B-C024-B75B-B705400CA786}"/>
              </a:ext>
            </a:extLst>
          </p:cNvPr>
          <p:cNvGrpSpPr/>
          <p:nvPr/>
        </p:nvGrpSpPr>
        <p:grpSpPr>
          <a:xfrm>
            <a:off x="8755740" y="5229278"/>
            <a:ext cx="600480" cy="157320"/>
            <a:chOff x="8755740" y="5229278"/>
            <a:chExt cx="600480" cy="15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9D5E581-401F-5C52-1A74-6995439B6A64}"/>
                    </a:ext>
                  </a:extLst>
                </p14:cNvPr>
                <p14:cNvContentPartPr/>
                <p14:nvPr/>
              </p14:nvContentPartPr>
              <p14:xfrm>
                <a:off x="8755740" y="5254118"/>
                <a:ext cx="179280" cy="107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9D5E581-401F-5C52-1A74-6995439B6A64}"/>
                    </a:ext>
                  </a:extLst>
                </p:cNvPr>
                <p:cNvPicPr/>
                <p:nvPr/>
              </p:nvPicPr>
              <p:blipFill>
                <a:blip r:embed="rId1157"/>
                <a:stretch>
                  <a:fillRect/>
                </a:stretch>
              </p:blipFill>
              <p:spPr>
                <a:xfrm>
                  <a:off x="8749620" y="5247998"/>
                  <a:ext cx="1915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134A816-BB7F-E054-5922-4B37B8BC1AF8}"/>
                    </a:ext>
                  </a:extLst>
                </p14:cNvPr>
                <p14:cNvContentPartPr/>
                <p14:nvPr/>
              </p14:nvContentPartPr>
              <p14:xfrm>
                <a:off x="8907300" y="5241518"/>
                <a:ext cx="22680" cy="1450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134A816-BB7F-E054-5922-4B37B8BC1AF8}"/>
                    </a:ext>
                  </a:extLst>
                </p:cNvPr>
                <p:cNvPicPr/>
                <p:nvPr/>
              </p:nvPicPr>
              <p:blipFill>
                <a:blip r:embed="rId1159"/>
                <a:stretch>
                  <a:fillRect/>
                </a:stretch>
              </p:blipFill>
              <p:spPr>
                <a:xfrm>
                  <a:off x="8901180" y="5235398"/>
                  <a:ext cx="349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7761F08-6901-C587-67AD-DC122F00C758}"/>
                    </a:ext>
                  </a:extLst>
                </p14:cNvPr>
                <p14:cNvContentPartPr/>
                <p14:nvPr/>
              </p14:nvContentPartPr>
              <p14:xfrm>
                <a:off x="8969940" y="5321798"/>
                <a:ext cx="71280" cy="399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7761F08-6901-C587-67AD-DC122F00C758}"/>
                    </a:ext>
                  </a:extLst>
                </p:cNvPr>
                <p:cNvPicPr/>
                <p:nvPr/>
              </p:nvPicPr>
              <p:blipFill>
                <a:blip r:embed="rId1161"/>
                <a:stretch>
                  <a:fillRect/>
                </a:stretch>
              </p:blipFill>
              <p:spPr>
                <a:xfrm>
                  <a:off x="8963820" y="5315678"/>
                  <a:ext cx="835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7565484-FBBD-8FA3-E13D-CDA90AC54069}"/>
                    </a:ext>
                  </a:extLst>
                </p14:cNvPr>
                <p14:cNvContentPartPr/>
                <p14:nvPr/>
              </p14:nvContentPartPr>
              <p14:xfrm>
                <a:off x="8982900" y="5234318"/>
                <a:ext cx="11520" cy="428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7565484-FBBD-8FA3-E13D-CDA90AC54069}"/>
                    </a:ext>
                  </a:extLst>
                </p:cNvPr>
                <p:cNvPicPr/>
                <p:nvPr/>
              </p:nvPicPr>
              <p:blipFill>
                <a:blip r:embed="rId1163"/>
                <a:stretch>
                  <a:fillRect/>
                </a:stretch>
              </p:blipFill>
              <p:spPr>
                <a:xfrm>
                  <a:off x="8976780" y="5228198"/>
                  <a:ext cx="237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739A6CF-07B7-95F2-DC95-CC2E9E187F53}"/>
                    </a:ext>
                  </a:extLst>
                </p14:cNvPr>
                <p14:cNvContentPartPr/>
                <p14:nvPr/>
              </p14:nvContentPartPr>
              <p14:xfrm>
                <a:off x="8984700" y="5234318"/>
                <a:ext cx="42840" cy="676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739A6CF-07B7-95F2-DC95-CC2E9E187F53}"/>
                    </a:ext>
                  </a:extLst>
                </p:cNvPr>
                <p:cNvPicPr/>
                <p:nvPr/>
              </p:nvPicPr>
              <p:blipFill>
                <a:blip r:embed="rId1165"/>
                <a:stretch>
                  <a:fillRect/>
                </a:stretch>
              </p:blipFill>
              <p:spPr>
                <a:xfrm>
                  <a:off x="8978580" y="5228198"/>
                  <a:ext cx="550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C7180DD-A2E5-4E9B-5D38-5E944B7E6C29}"/>
                    </a:ext>
                  </a:extLst>
                </p14:cNvPr>
                <p14:cNvContentPartPr/>
                <p14:nvPr/>
              </p14:nvContentPartPr>
              <p14:xfrm>
                <a:off x="9106380" y="5229278"/>
                <a:ext cx="249840" cy="1548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C7180DD-A2E5-4E9B-5D38-5E944B7E6C29}"/>
                    </a:ext>
                  </a:extLst>
                </p:cNvPr>
                <p:cNvPicPr/>
                <p:nvPr/>
              </p:nvPicPr>
              <p:blipFill>
                <a:blip r:embed="rId1167"/>
                <a:stretch>
                  <a:fillRect/>
                </a:stretch>
              </p:blipFill>
              <p:spPr>
                <a:xfrm>
                  <a:off x="9100260" y="5223158"/>
                  <a:ext cx="262080" cy="16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68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4CDAE270-B7C1-03EF-126B-D6E1413BDBF6}"/>
                  </a:ext>
                </a:extLst>
              </p14:cNvPr>
              <p14:cNvContentPartPr/>
              <p14:nvPr/>
            </p14:nvContentPartPr>
            <p14:xfrm>
              <a:off x="8534700" y="4707998"/>
              <a:ext cx="114480" cy="813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4CDAE270-B7C1-03EF-126B-D6E1413BDBF6}"/>
                  </a:ext>
                </a:extLst>
              </p:cNvPr>
              <p:cNvPicPr/>
              <p:nvPr/>
            </p:nvPicPr>
            <p:blipFill>
              <a:blip r:embed="rId1169"/>
              <a:stretch>
                <a:fillRect/>
              </a:stretch>
            </p:blipFill>
            <p:spPr>
              <a:xfrm>
                <a:off x="8528580" y="4701878"/>
                <a:ext cx="126720" cy="9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8004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41A4D9E-D91D-58F5-B663-EA2C1159FA30}"/>
              </a:ext>
            </a:extLst>
          </p:cNvPr>
          <p:cNvGrpSpPr/>
          <p:nvPr/>
        </p:nvGrpSpPr>
        <p:grpSpPr>
          <a:xfrm>
            <a:off x="339087" y="274189"/>
            <a:ext cx="345960" cy="352080"/>
            <a:chOff x="339087" y="274189"/>
            <a:chExt cx="345960" cy="35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7BFFD07-CF8B-342A-BF7A-E585CA0F4BDF}"/>
                    </a:ext>
                  </a:extLst>
                </p14:cNvPr>
                <p14:cNvContentPartPr/>
                <p14:nvPr/>
              </p14:nvContentPartPr>
              <p14:xfrm>
                <a:off x="404247" y="321709"/>
                <a:ext cx="151920" cy="15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7BFFD07-CF8B-342A-BF7A-E585CA0F4BD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8127" y="315589"/>
                  <a:ext cx="1641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8E5B906-5053-82B0-DAA4-5DB0BB8E6567}"/>
                    </a:ext>
                  </a:extLst>
                </p14:cNvPr>
                <p14:cNvContentPartPr/>
                <p14:nvPr/>
              </p14:nvContentPartPr>
              <p14:xfrm>
                <a:off x="459687" y="354109"/>
                <a:ext cx="98280" cy="214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8E5B906-5053-82B0-DAA4-5DB0BB8E656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3567" y="347989"/>
                  <a:ext cx="1105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0363D20-EC3F-EBFC-4B17-EF81AB88DE0A}"/>
                    </a:ext>
                  </a:extLst>
                </p14:cNvPr>
                <p14:cNvContentPartPr/>
                <p14:nvPr/>
              </p14:nvContentPartPr>
              <p14:xfrm>
                <a:off x="339087" y="274189"/>
                <a:ext cx="345960" cy="352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0363D20-EC3F-EBFC-4B17-EF81AB88DE0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2967" y="268069"/>
                  <a:ext cx="358200" cy="36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AE9C123-EB17-8D76-81BE-2CF8BFFE8424}"/>
              </a:ext>
            </a:extLst>
          </p:cNvPr>
          <p:cNvGrpSpPr/>
          <p:nvPr/>
        </p:nvGrpSpPr>
        <p:grpSpPr>
          <a:xfrm>
            <a:off x="790527" y="239629"/>
            <a:ext cx="2307600" cy="351720"/>
            <a:chOff x="790527" y="239629"/>
            <a:chExt cx="2307600" cy="35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8840734-B395-C9C4-C4D5-8E4C4C418E8E}"/>
                    </a:ext>
                  </a:extLst>
                </p14:cNvPr>
                <p14:cNvContentPartPr/>
                <p14:nvPr/>
              </p14:nvContentPartPr>
              <p14:xfrm>
                <a:off x="790527" y="239629"/>
                <a:ext cx="51480" cy="351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8840734-B395-C9C4-C4D5-8E4C4C418E8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4407" y="233509"/>
                  <a:ext cx="6372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ED84483-9039-096E-36D4-AD1DF785CBC3}"/>
                    </a:ext>
                  </a:extLst>
                </p14:cNvPr>
                <p14:cNvContentPartPr/>
                <p14:nvPr/>
              </p14:nvContentPartPr>
              <p14:xfrm>
                <a:off x="795927" y="249709"/>
                <a:ext cx="150120" cy="262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ED84483-9039-096E-36D4-AD1DF785CBC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89807" y="243589"/>
                  <a:ext cx="1623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2F46324-5973-D5E5-8C1F-06DE83E2F85A}"/>
                    </a:ext>
                  </a:extLst>
                </p14:cNvPr>
                <p14:cNvContentPartPr/>
                <p14:nvPr/>
              </p14:nvContentPartPr>
              <p14:xfrm>
                <a:off x="941727" y="431509"/>
                <a:ext cx="122400" cy="113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2F46324-5973-D5E5-8C1F-06DE83E2F85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35607" y="425389"/>
                  <a:ext cx="1346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9BB2486-4389-CECE-70E7-8D01065764C3}"/>
                    </a:ext>
                  </a:extLst>
                </p14:cNvPr>
                <p14:cNvContentPartPr/>
                <p14:nvPr/>
              </p14:nvContentPartPr>
              <p14:xfrm>
                <a:off x="932727" y="317029"/>
                <a:ext cx="35280" cy="92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9BB2486-4389-CECE-70E7-8D01065764C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26607" y="310909"/>
                  <a:ext cx="475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B891ECC-9C26-FF43-36B3-5284A7E32357}"/>
                    </a:ext>
                  </a:extLst>
                </p14:cNvPr>
                <p14:cNvContentPartPr/>
                <p14:nvPr/>
              </p14:nvContentPartPr>
              <p14:xfrm>
                <a:off x="1010127" y="326749"/>
                <a:ext cx="39240" cy="1152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B891ECC-9C26-FF43-36B3-5284A7E3235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04007" y="320629"/>
                  <a:ext cx="514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AA71AE6-F26C-7EB5-BD18-B26947EB6F5B}"/>
                    </a:ext>
                  </a:extLst>
                </p14:cNvPr>
                <p14:cNvContentPartPr/>
                <p14:nvPr/>
              </p14:nvContentPartPr>
              <p14:xfrm>
                <a:off x="1104447" y="416749"/>
                <a:ext cx="131400" cy="142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AA71AE6-F26C-7EB5-BD18-B26947EB6F5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98327" y="410629"/>
                  <a:ext cx="1436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07F9D87-9427-32E3-6CF6-F5D3F12AFB43}"/>
                    </a:ext>
                  </a:extLst>
                </p14:cNvPr>
                <p14:cNvContentPartPr/>
                <p14:nvPr/>
              </p14:nvContentPartPr>
              <p14:xfrm>
                <a:off x="1241247" y="428989"/>
                <a:ext cx="242280" cy="125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07F9D87-9427-32E3-6CF6-F5D3F12AFB4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35127" y="422869"/>
                  <a:ext cx="2545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5A7E705-C1E9-2F56-9EB2-A09DF7679EBE}"/>
                    </a:ext>
                  </a:extLst>
                </p14:cNvPr>
                <p14:cNvContentPartPr/>
                <p14:nvPr/>
              </p14:nvContentPartPr>
              <p14:xfrm>
                <a:off x="1447887" y="289669"/>
                <a:ext cx="41040" cy="216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5A7E705-C1E9-2F56-9EB2-A09DF7679EB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41767" y="283549"/>
                  <a:ext cx="532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67E9914-A13B-5286-9D4D-C8B8B8F35533}"/>
                    </a:ext>
                  </a:extLst>
                </p14:cNvPr>
                <p14:cNvContentPartPr/>
                <p14:nvPr/>
              </p14:nvContentPartPr>
              <p14:xfrm>
                <a:off x="1501527" y="334309"/>
                <a:ext cx="163080" cy="5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67E9914-A13B-5286-9D4D-C8B8B8F3553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95407" y="328189"/>
                  <a:ext cx="1753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90B5A49-2D5C-B48F-44A3-3A3A735B2F09}"/>
                    </a:ext>
                  </a:extLst>
                </p14:cNvPr>
                <p14:cNvContentPartPr/>
                <p14:nvPr/>
              </p14:nvContentPartPr>
              <p14:xfrm>
                <a:off x="1601247" y="421789"/>
                <a:ext cx="48240" cy="1051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90B5A49-2D5C-B48F-44A3-3A3A735B2F0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595127" y="415669"/>
                  <a:ext cx="604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E1BFDB9-D9BB-D9EE-3934-00A7B30605A7}"/>
                    </a:ext>
                  </a:extLst>
                </p14:cNvPr>
                <p14:cNvContentPartPr/>
                <p14:nvPr/>
              </p14:nvContentPartPr>
              <p14:xfrm>
                <a:off x="1693767" y="409189"/>
                <a:ext cx="122400" cy="110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E1BFDB9-D9BB-D9EE-3934-00A7B30605A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87647" y="403069"/>
                  <a:ext cx="1346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461B1EB-B1B2-90E1-096A-C1EF1BD3B1F2}"/>
                    </a:ext>
                  </a:extLst>
                </p14:cNvPr>
                <p14:cNvContentPartPr/>
                <p14:nvPr/>
              </p14:nvContentPartPr>
              <p14:xfrm>
                <a:off x="1791327" y="304429"/>
                <a:ext cx="366120" cy="213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461B1EB-B1B2-90E1-096A-C1EF1BD3B1F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785207" y="298309"/>
                  <a:ext cx="3783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A4AB0A3-95EF-88C6-5277-7D569EDFAAF1}"/>
                    </a:ext>
                  </a:extLst>
                </p14:cNvPr>
                <p14:cNvContentPartPr/>
                <p14:nvPr/>
              </p14:nvContentPartPr>
              <p14:xfrm>
                <a:off x="2343927" y="269509"/>
                <a:ext cx="39240" cy="217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A4AB0A3-95EF-88C6-5277-7D569EDFAAF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37807" y="263389"/>
                  <a:ext cx="514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9AE56BC-7E18-0058-FD58-54ECDCA07696}"/>
                    </a:ext>
                  </a:extLst>
                </p14:cNvPr>
                <p14:cNvContentPartPr/>
                <p14:nvPr/>
              </p14:nvContentPartPr>
              <p14:xfrm>
                <a:off x="2325567" y="246829"/>
                <a:ext cx="165600" cy="2628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9AE56BC-7E18-0058-FD58-54ECDCA0769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19447" y="240709"/>
                  <a:ext cx="17784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5109CBE-D936-FAF8-03C6-05F67BBC423C}"/>
                    </a:ext>
                  </a:extLst>
                </p14:cNvPr>
                <p14:cNvContentPartPr/>
                <p14:nvPr/>
              </p14:nvContentPartPr>
              <p14:xfrm>
                <a:off x="2514927" y="391909"/>
                <a:ext cx="187560" cy="83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5109CBE-D936-FAF8-03C6-05F67BBC423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08807" y="385789"/>
                  <a:ext cx="1998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EEA2AAB-BE9E-6D36-423C-9332CA4A2F5F}"/>
                    </a:ext>
                  </a:extLst>
                </p14:cNvPr>
                <p14:cNvContentPartPr/>
                <p14:nvPr/>
              </p14:nvContentPartPr>
              <p14:xfrm>
                <a:off x="2656047" y="322069"/>
                <a:ext cx="137160" cy="15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EEA2AAB-BE9E-6D36-423C-9332CA4A2F5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49927" y="315949"/>
                  <a:ext cx="1494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A629C09-D527-B0F5-EFF7-B5B003DE9D49}"/>
                    </a:ext>
                  </a:extLst>
                </p14:cNvPr>
                <p14:cNvContentPartPr/>
                <p14:nvPr/>
              </p14:nvContentPartPr>
              <p14:xfrm>
                <a:off x="2741367" y="322069"/>
                <a:ext cx="356760" cy="1580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A629C09-D527-B0F5-EFF7-B5B003DE9D4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735247" y="315949"/>
                  <a:ext cx="369000" cy="17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32C9B9A-D1C5-6E31-03E3-37C9C5B1A5C2}"/>
              </a:ext>
            </a:extLst>
          </p:cNvPr>
          <p:cNvGrpSpPr/>
          <p:nvPr/>
        </p:nvGrpSpPr>
        <p:grpSpPr>
          <a:xfrm>
            <a:off x="14367" y="839029"/>
            <a:ext cx="1917000" cy="427680"/>
            <a:chOff x="14367" y="839029"/>
            <a:chExt cx="1917000" cy="42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F8C78D0-E0D4-80C2-4ED8-332F0BCC908C}"/>
                    </a:ext>
                  </a:extLst>
                </p14:cNvPr>
                <p14:cNvContentPartPr/>
                <p14:nvPr/>
              </p14:nvContentPartPr>
              <p14:xfrm>
                <a:off x="188247" y="962869"/>
                <a:ext cx="72360" cy="12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F8C78D0-E0D4-80C2-4ED8-332F0BCC908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2127" y="956749"/>
                  <a:ext cx="846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9ED9D32-63B3-247B-A965-6013FA9E4555}"/>
                    </a:ext>
                  </a:extLst>
                </p14:cNvPr>
                <p14:cNvContentPartPr/>
                <p14:nvPr/>
              </p14:nvContentPartPr>
              <p14:xfrm>
                <a:off x="180687" y="962869"/>
                <a:ext cx="87480" cy="215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9ED9D32-63B3-247B-A965-6013FA9E455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74567" y="956749"/>
                  <a:ext cx="997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68225FA-35E1-5BEF-F459-2BB6C05DB79A}"/>
                    </a:ext>
                  </a:extLst>
                </p14:cNvPr>
                <p14:cNvContentPartPr/>
                <p14:nvPr/>
              </p14:nvContentPartPr>
              <p14:xfrm>
                <a:off x="328647" y="1127389"/>
                <a:ext cx="22680" cy="20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68225FA-35E1-5BEF-F459-2BB6C05DB79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22527" y="1121269"/>
                  <a:ext cx="349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34FA2E1-660E-04FC-EB92-C922E82354BB}"/>
                    </a:ext>
                  </a:extLst>
                </p14:cNvPr>
                <p14:cNvContentPartPr/>
                <p14:nvPr/>
              </p14:nvContentPartPr>
              <p14:xfrm>
                <a:off x="442407" y="977629"/>
                <a:ext cx="17640" cy="211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34FA2E1-660E-04FC-EB92-C922E82354B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36287" y="971509"/>
                  <a:ext cx="298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B1AE712-87D1-4483-AD7A-EA4A9F671448}"/>
                    </a:ext>
                  </a:extLst>
                </p14:cNvPr>
                <p14:cNvContentPartPr/>
                <p14:nvPr/>
              </p14:nvContentPartPr>
              <p14:xfrm>
                <a:off x="372927" y="977629"/>
                <a:ext cx="65160" cy="900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B1AE712-87D1-4483-AD7A-EA4A9F67144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66807" y="971509"/>
                  <a:ext cx="774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DABC804-4613-AE98-EEA3-6D4725E67474}"/>
                    </a:ext>
                  </a:extLst>
                </p14:cNvPr>
                <p14:cNvContentPartPr/>
                <p14:nvPr/>
              </p14:nvContentPartPr>
              <p14:xfrm>
                <a:off x="733287" y="895189"/>
                <a:ext cx="171000" cy="302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DABC804-4613-AE98-EEA3-6D4725E6747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27167" y="889069"/>
                  <a:ext cx="18324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E5CEC79-6AE2-84C1-C061-2FDA2D3215C8}"/>
                    </a:ext>
                  </a:extLst>
                </p14:cNvPr>
                <p14:cNvContentPartPr/>
                <p14:nvPr/>
              </p14:nvContentPartPr>
              <p14:xfrm>
                <a:off x="794847" y="1092469"/>
                <a:ext cx="133200" cy="1076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E5CEC79-6AE2-84C1-C061-2FDA2D3215C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88727" y="1086349"/>
                  <a:ext cx="1454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DE8ED4C-88BA-E04F-2E87-6ADBBC485130}"/>
                    </a:ext>
                  </a:extLst>
                </p14:cNvPr>
                <p14:cNvContentPartPr/>
                <p14:nvPr/>
              </p14:nvContentPartPr>
              <p14:xfrm>
                <a:off x="981327" y="1047469"/>
                <a:ext cx="159120" cy="150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DE8ED4C-88BA-E04F-2E87-6ADBBC48513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75207" y="1041349"/>
                  <a:ext cx="1713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4BE3325-3147-8B9B-4619-48D39F6F51F3}"/>
                    </a:ext>
                  </a:extLst>
                </p14:cNvPr>
                <p14:cNvContentPartPr/>
                <p14:nvPr/>
              </p14:nvContentPartPr>
              <p14:xfrm>
                <a:off x="1140087" y="1082389"/>
                <a:ext cx="154080" cy="105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4BE3325-3147-8B9B-4619-48D39F6F51F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33967" y="1076269"/>
                  <a:ext cx="1663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B7B5F9D-CA7F-0A4E-9E8C-90CDBEAEFD8D}"/>
                    </a:ext>
                  </a:extLst>
                </p14:cNvPr>
                <p14:cNvContentPartPr/>
                <p14:nvPr/>
              </p14:nvContentPartPr>
              <p14:xfrm>
                <a:off x="1301007" y="922909"/>
                <a:ext cx="117000" cy="252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B7B5F9D-CA7F-0A4E-9E8C-90CDBEAEFD8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294887" y="916789"/>
                  <a:ext cx="1292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E012095-9EBD-EA37-C6B4-5DF2A82270F9}"/>
                    </a:ext>
                  </a:extLst>
                </p14:cNvPr>
                <p14:cNvContentPartPr/>
                <p14:nvPr/>
              </p14:nvContentPartPr>
              <p14:xfrm>
                <a:off x="1418007" y="905269"/>
                <a:ext cx="118080" cy="201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E012095-9EBD-EA37-C6B4-5DF2A82270F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411887" y="899149"/>
                  <a:ext cx="1303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CEB9A1D-B49A-C3B0-5C52-32DA359499EE}"/>
                    </a:ext>
                  </a:extLst>
                </p14:cNvPr>
                <p14:cNvContentPartPr/>
                <p14:nvPr/>
              </p14:nvContentPartPr>
              <p14:xfrm>
                <a:off x="1474527" y="922909"/>
                <a:ext cx="5760" cy="249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CEB9A1D-B49A-C3B0-5C52-32DA359499E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468407" y="916789"/>
                  <a:ext cx="180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1ABE4EA-84BE-65D2-6D77-AD01D6A50EAA}"/>
                    </a:ext>
                  </a:extLst>
                </p14:cNvPr>
                <p14:cNvContentPartPr/>
                <p14:nvPr/>
              </p14:nvContentPartPr>
              <p14:xfrm>
                <a:off x="1495047" y="1037389"/>
                <a:ext cx="124200" cy="1342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1ABE4EA-84BE-65D2-6D77-AD01D6A50EA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488927" y="1031269"/>
                  <a:ext cx="1364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4FB9E1B-5DAC-FBE8-825F-C1DFA6AE2310}"/>
                    </a:ext>
                  </a:extLst>
                </p14:cNvPr>
                <p14:cNvContentPartPr/>
                <p14:nvPr/>
              </p14:nvContentPartPr>
              <p14:xfrm>
                <a:off x="1618887" y="1066549"/>
                <a:ext cx="147960" cy="114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4FB9E1B-5DAC-FBE8-825F-C1DFA6AE231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612767" y="1060429"/>
                  <a:ext cx="1602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F0008A2-E330-C6D6-030C-7A4250384AB3}"/>
                    </a:ext>
                  </a:extLst>
                </p14:cNvPr>
                <p14:cNvContentPartPr/>
                <p14:nvPr/>
              </p14:nvContentPartPr>
              <p14:xfrm>
                <a:off x="1766487" y="1044229"/>
                <a:ext cx="164880" cy="123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F0008A2-E330-C6D6-030C-7A4250384AB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760367" y="1038109"/>
                  <a:ext cx="1771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5AE7093-1B76-3BDD-52C1-A275BD5CF681}"/>
                    </a:ext>
                  </a:extLst>
                </p14:cNvPr>
                <p14:cNvContentPartPr/>
                <p14:nvPr/>
              </p14:nvContentPartPr>
              <p14:xfrm>
                <a:off x="14367" y="839029"/>
                <a:ext cx="635760" cy="4276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5AE7093-1B76-3BDD-52C1-A275BD5CF68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247" y="832909"/>
                  <a:ext cx="648000" cy="43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4AECC90-70C7-8060-F076-A58C5FAB0394}"/>
              </a:ext>
            </a:extLst>
          </p:cNvPr>
          <p:cNvGrpSpPr/>
          <p:nvPr/>
        </p:nvGrpSpPr>
        <p:grpSpPr>
          <a:xfrm>
            <a:off x="285807" y="1435909"/>
            <a:ext cx="1278720" cy="255600"/>
            <a:chOff x="285807" y="1435909"/>
            <a:chExt cx="1278720" cy="25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D6A4909-D245-558D-6F26-E6EF47EF6386}"/>
                    </a:ext>
                  </a:extLst>
                </p14:cNvPr>
                <p14:cNvContentPartPr/>
                <p14:nvPr/>
              </p14:nvContentPartPr>
              <p14:xfrm>
                <a:off x="285807" y="1478389"/>
                <a:ext cx="38880" cy="45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D6A4909-D245-558D-6F26-E6EF47EF638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79687" y="1472269"/>
                  <a:ext cx="511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AE35613-C59A-53DB-C2C5-3E690E332D2A}"/>
                    </a:ext>
                  </a:extLst>
                </p14:cNvPr>
                <p14:cNvContentPartPr/>
                <p14:nvPr/>
              </p14:nvContentPartPr>
              <p14:xfrm>
                <a:off x="442407" y="1435909"/>
                <a:ext cx="166680" cy="255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AE35613-C59A-53DB-C2C5-3E690E332D2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36287" y="1429789"/>
                  <a:ext cx="1789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1A33550-3151-82D1-AB4B-F833DA8FD058}"/>
                    </a:ext>
                  </a:extLst>
                </p14:cNvPr>
                <p14:cNvContentPartPr/>
                <p14:nvPr/>
              </p14:nvContentPartPr>
              <p14:xfrm>
                <a:off x="469047" y="1565509"/>
                <a:ext cx="120600" cy="900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1A33550-3151-82D1-AB4B-F833DA8FD05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62927" y="1559389"/>
                  <a:ext cx="1328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C9D0739-69AD-02F6-F91E-B8E995BF3291}"/>
                    </a:ext>
                  </a:extLst>
                </p14:cNvPr>
                <p14:cNvContentPartPr/>
                <p14:nvPr/>
              </p14:nvContentPartPr>
              <p14:xfrm>
                <a:off x="609447" y="1550749"/>
                <a:ext cx="111240" cy="1328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C9D0739-69AD-02F6-F91E-B8E995BF329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03327" y="1544629"/>
                  <a:ext cx="1234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4A8C4F0-562D-9852-5435-8D3D9B401ECF}"/>
                    </a:ext>
                  </a:extLst>
                </p14:cNvPr>
                <p14:cNvContentPartPr/>
                <p14:nvPr/>
              </p14:nvContentPartPr>
              <p14:xfrm>
                <a:off x="734727" y="1601869"/>
                <a:ext cx="74160" cy="745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4A8C4F0-562D-9852-5435-8D3D9B401EC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28607" y="1595749"/>
                  <a:ext cx="864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724B7DD-4658-46F0-FD0D-61073595B26E}"/>
                    </a:ext>
                  </a:extLst>
                </p14:cNvPr>
                <p14:cNvContentPartPr/>
                <p14:nvPr/>
              </p14:nvContentPartPr>
              <p14:xfrm>
                <a:off x="801327" y="1540669"/>
                <a:ext cx="173880" cy="2520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724B7DD-4658-46F0-FD0D-61073595B26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95207" y="1534549"/>
                  <a:ext cx="1861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C162FD6-515F-E5EF-E377-79D5B035DD4F}"/>
                    </a:ext>
                  </a:extLst>
                </p14:cNvPr>
                <p14:cNvContentPartPr/>
                <p14:nvPr/>
              </p14:nvContentPartPr>
              <p14:xfrm>
                <a:off x="900687" y="1533109"/>
                <a:ext cx="235440" cy="1382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C162FD6-515F-E5EF-E377-79D5B035DD4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94567" y="1526989"/>
                  <a:ext cx="2476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3C94977-F685-55F4-7192-51EAA2687A6D}"/>
                    </a:ext>
                  </a:extLst>
                </p14:cNvPr>
                <p14:cNvContentPartPr/>
                <p14:nvPr/>
              </p14:nvContentPartPr>
              <p14:xfrm>
                <a:off x="1142967" y="1570549"/>
                <a:ext cx="131400" cy="702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3C94977-F685-55F4-7192-51EAA2687A6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36847" y="1564429"/>
                  <a:ext cx="1436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D468E0A-EF64-A337-906C-F55A4E12EC8E}"/>
                    </a:ext>
                  </a:extLst>
                </p14:cNvPr>
                <p14:cNvContentPartPr/>
                <p14:nvPr/>
              </p14:nvContentPartPr>
              <p14:xfrm>
                <a:off x="1362927" y="1565509"/>
                <a:ext cx="360" cy="28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D468E0A-EF64-A337-906C-F55A4E12EC8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356807" y="1559389"/>
                  <a:ext cx="126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8068E61-145B-E5B4-B74E-5527A20E8467}"/>
                    </a:ext>
                  </a:extLst>
                </p14:cNvPr>
                <p14:cNvContentPartPr/>
                <p14:nvPr/>
              </p14:nvContentPartPr>
              <p14:xfrm>
                <a:off x="1357527" y="1627789"/>
                <a:ext cx="360" cy="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8068E61-145B-E5B4-B74E-5527A20E846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351407" y="1621669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405C4E6-A5BB-61C8-3D5B-495B599C1722}"/>
                    </a:ext>
                  </a:extLst>
                </p14:cNvPr>
                <p14:cNvContentPartPr/>
                <p14:nvPr/>
              </p14:nvContentPartPr>
              <p14:xfrm>
                <a:off x="1390647" y="1562989"/>
                <a:ext cx="173880" cy="79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405C4E6-A5BB-61C8-3D5B-495B599C172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384527" y="1556869"/>
                  <a:ext cx="1861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C04C0DB-BF9C-0597-71DC-23071E46A584}"/>
                    </a:ext>
                  </a:extLst>
                </p14:cNvPr>
                <p14:cNvContentPartPr/>
                <p14:nvPr/>
              </p14:nvContentPartPr>
              <p14:xfrm>
                <a:off x="1325487" y="1493149"/>
                <a:ext cx="110160" cy="1944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C04C0DB-BF9C-0597-71DC-23071E46A58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319367" y="1487029"/>
                  <a:ext cx="122400" cy="20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A2E0EF87-FECF-9EAC-A983-6E17A6F2FD0C}"/>
              </a:ext>
            </a:extLst>
          </p:cNvPr>
          <p:cNvGrpSpPr/>
          <p:nvPr/>
        </p:nvGrpSpPr>
        <p:grpSpPr>
          <a:xfrm>
            <a:off x="1610607" y="1470878"/>
            <a:ext cx="1794240" cy="318240"/>
            <a:chOff x="1610607" y="1470878"/>
            <a:chExt cx="1794240" cy="31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33BDDAC-B872-6ECC-5823-A7F96D0053FD}"/>
                    </a:ext>
                  </a:extLst>
                </p14:cNvPr>
                <p14:cNvContentPartPr/>
                <p14:nvPr/>
              </p14:nvContentPartPr>
              <p14:xfrm>
                <a:off x="1610607" y="1532798"/>
                <a:ext cx="159120" cy="936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33BDDAC-B872-6ECC-5823-A7F96D0053F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604487" y="1526678"/>
                  <a:ext cx="171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C8F62C2-8506-4673-1FF9-536DCC28A994}"/>
                    </a:ext>
                  </a:extLst>
                </p14:cNvPr>
                <p14:cNvContentPartPr/>
                <p14:nvPr/>
              </p14:nvContentPartPr>
              <p14:xfrm>
                <a:off x="1815447" y="1518038"/>
                <a:ext cx="360" cy="626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C8F62C2-8506-4673-1FF9-536DCC28A99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809327" y="1511918"/>
                  <a:ext cx="126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122BB7F-666F-5FD2-AF44-90FC9771A3C4}"/>
                    </a:ext>
                  </a:extLst>
                </p14:cNvPr>
                <p14:cNvContentPartPr/>
                <p14:nvPr/>
              </p14:nvContentPartPr>
              <p14:xfrm>
                <a:off x="1760007" y="1488158"/>
                <a:ext cx="88920" cy="302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122BB7F-666F-5FD2-AF44-90FC9771A3C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753887" y="1482038"/>
                  <a:ext cx="1011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321D14B-3B57-95B2-A8DA-19ABF27B1D35}"/>
                    </a:ext>
                  </a:extLst>
                </p14:cNvPr>
                <p14:cNvContentPartPr/>
                <p14:nvPr/>
              </p14:nvContentPartPr>
              <p14:xfrm>
                <a:off x="1874127" y="1510838"/>
                <a:ext cx="85680" cy="1296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321D14B-3B57-95B2-A8DA-19ABF27B1D3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868007" y="1504718"/>
                  <a:ext cx="979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840DB9C-0C7B-C574-D954-2B941BEE532A}"/>
                    </a:ext>
                  </a:extLst>
                </p14:cNvPr>
                <p14:cNvContentPartPr/>
                <p14:nvPr/>
              </p14:nvContentPartPr>
              <p14:xfrm>
                <a:off x="2112807" y="1491758"/>
                <a:ext cx="113040" cy="1796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840DB9C-0C7B-C574-D954-2B941BEE532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106687" y="1485638"/>
                  <a:ext cx="1252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4917210-93AE-8038-8E78-6FBC192D722C}"/>
                    </a:ext>
                  </a:extLst>
                </p14:cNvPr>
                <p14:cNvContentPartPr/>
                <p14:nvPr/>
              </p14:nvContentPartPr>
              <p14:xfrm>
                <a:off x="2175807" y="1523078"/>
                <a:ext cx="142560" cy="1090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4917210-93AE-8038-8E78-6FBC192D722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169687" y="1516958"/>
                  <a:ext cx="1548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5A30EBD-6E3F-6406-5E97-EB43462FCFAB}"/>
                    </a:ext>
                  </a:extLst>
                </p14:cNvPr>
                <p14:cNvContentPartPr/>
                <p14:nvPr/>
              </p14:nvContentPartPr>
              <p14:xfrm>
                <a:off x="2303247" y="1545758"/>
                <a:ext cx="98280" cy="1076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5A30EBD-6E3F-6406-5E97-EB43462FCFA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297127" y="1539638"/>
                  <a:ext cx="1105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81F621F-2214-82B7-E60F-321EE6CEBFE7}"/>
                    </a:ext>
                  </a:extLst>
                </p14:cNvPr>
                <p14:cNvContentPartPr/>
                <p14:nvPr/>
              </p14:nvContentPartPr>
              <p14:xfrm>
                <a:off x="2401167" y="1470878"/>
                <a:ext cx="72360" cy="2012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81F621F-2214-82B7-E60F-321EE6CEBFE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395047" y="1464758"/>
                  <a:ext cx="846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7535BBB-CC43-8173-F4ED-FEAF5AC421D0}"/>
                    </a:ext>
                  </a:extLst>
                </p14:cNvPr>
                <p14:cNvContentPartPr/>
                <p14:nvPr/>
              </p14:nvContentPartPr>
              <p14:xfrm>
                <a:off x="2436087" y="1560518"/>
                <a:ext cx="153720" cy="3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7535BBB-CC43-8173-F4ED-FEAF5AC421D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429967" y="1554398"/>
                  <a:ext cx="1659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E1FF5D2-96DF-6696-CC30-64331C890BA9}"/>
                    </a:ext>
                  </a:extLst>
                </p14:cNvPr>
                <p14:cNvContentPartPr/>
                <p14:nvPr/>
              </p14:nvContentPartPr>
              <p14:xfrm>
                <a:off x="2506287" y="1523078"/>
                <a:ext cx="222120" cy="1425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E1FF5D2-96DF-6696-CC30-64331C890BA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500167" y="1516958"/>
                  <a:ext cx="2343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E313B06-AAC5-6DAC-E29D-07A575702CB6}"/>
                    </a:ext>
                  </a:extLst>
                </p14:cNvPr>
                <p14:cNvContentPartPr/>
                <p14:nvPr/>
              </p14:nvContentPartPr>
              <p14:xfrm>
                <a:off x="2744607" y="1543238"/>
                <a:ext cx="131400" cy="1080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E313B06-AAC5-6DAC-E29D-07A575702CB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738487" y="1537118"/>
                  <a:ext cx="1436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39E0FE8-1097-D0AA-7E02-D8EA2A598C90}"/>
                    </a:ext>
                  </a:extLst>
                </p14:cNvPr>
                <p14:cNvContentPartPr/>
                <p14:nvPr/>
              </p14:nvContentPartPr>
              <p14:xfrm>
                <a:off x="2860887" y="1490678"/>
                <a:ext cx="114840" cy="1548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39E0FE8-1097-D0AA-7E02-D8EA2A598C9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854767" y="1484558"/>
                  <a:ext cx="1270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C4DB5E8-1B56-8B07-BE69-1ECD328926BA}"/>
                    </a:ext>
                  </a:extLst>
                </p14:cNvPr>
                <p14:cNvContentPartPr/>
                <p14:nvPr/>
              </p14:nvContentPartPr>
              <p14:xfrm>
                <a:off x="2931087" y="1592918"/>
                <a:ext cx="26280" cy="525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C4DB5E8-1B56-8B07-BE69-1ECD328926B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924967" y="1586798"/>
                  <a:ext cx="385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AFDDEC0-EEDD-23C6-F7C9-D488B0312BB7}"/>
                    </a:ext>
                  </a:extLst>
                </p14:cNvPr>
                <p14:cNvContentPartPr/>
                <p14:nvPr/>
              </p14:nvContentPartPr>
              <p14:xfrm>
                <a:off x="2999487" y="1508318"/>
                <a:ext cx="60840" cy="133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AFDDEC0-EEDD-23C6-F7C9-D488B0312BB7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2993367" y="1502198"/>
                  <a:ext cx="730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46581B6-5FC5-4C20-46C4-31B7E2DD1D1B}"/>
                    </a:ext>
                  </a:extLst>
                </p14:cNvPr>
                <p14:cNvContentPartPr/>
                <p14:nvPr/>
              </p14:nvContentPartPr>
              <p14:xfrm>
                <a:off x="2948007" y="1585358"/>
                <a:ext cx="31680" cy="802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46581B6-5FC5-4C20-46C4-31B7E2DD1D1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941887" y="1579238"/>
                  <a:ext cx="439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C96DD44-7E8A-D310-F494-20BFD8344E87}"/>
                    </a:ext>
                  </a:extLst>
                </p14:cNvPr>
                <p14:cNvContentPartPr/>
                <p14:nvPr/>
              </p14:nvContentPartPr>
              <p14:xfrm>
                <a:off x="3016047" y="1543238"/>
                <a:ext cx="91440" cy="2458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C96DD44-7E8A-D310-F494-20BFD8344E8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009927" y="1537118"/>
                  <a:ext cx="1036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6663A07-B21B-D4E1-B6A5-9A44ED95E86B}"/>
                    </a:ext>
                  </a:extLst>
                </p14:cNvPr>
                <p14:cNvContentPartPr/>
                <p14:nvPr/>
              </p14:nvContentPartPr>
              <p14:xfrm>
                <a:off x="3139887" y="1532798"/>
                <a:ext cx="198000" cy="1029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6663A07-B21B-D4E1-B6A5-9A44ED95E86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133767" y="1526678"/>
                  <a:ext cx="2102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709B38D-3A7E-61DA-2D82-19E46D96A05B}"/>
                    </a:ext>
                  </a:extLst>
                </p14:cNvPr>
                <p14:cNvContentPartPr/>
                <p14:nvPr/>
              </p14:nvContentPartPr>
              <p14:xfrm>
                <a:off x="3283887" y="1525598"/>
                <a:ext cx="120960" cy="1476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709B38D-3A7E-61DA-2D82-19E46D96A05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277767" y="1519478"/>
                  <a:ext cx="1332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C170041-56B5-9AE9-8F09-BCBFD182B690}"/>
                    </a:ext>
                  </a:extLst>
                </p14:cNvPr>
                <p14:cNvContentPartPr/>
                <p14:nvPr/>
              </p14:nvContentPartPr>
              <p14:xfrm>
                <a:off x="3014247" y="1562678"/>
                <a:ext cx="5760" cy="756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C170041-56B5-9AE9-8F09-BCBFD182B69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008127" y="1556558"/>
                  <a:ext cx="18000" cy="8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03CA384A-C6FD-AF9B-2ED6-F36A250F8DC8}"/>
              </a:ext>
            </a:extLst>
          </p:cNvPr>
          <p:cNvGrpSpPr/>
          <p:nvPr/>
        </p:nvGrpSpPr>
        <p:grpSpPr>
          <a:xfrm>
            <a:off x="3630207" y="1345958"/>
            <a:ext cx="738360" cy="314640"/>
            <a:chOff x="3630207" y="1345958"/>
            <a:chExt cx="738360" cy="31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C4C495F-FA00-62F1-950F-4392ED8062F4}"/>
                    </a:ext>
                  </a:extLst>
                </p14:cNvPr>
                <p14:cNvContentPartPr/>
                <p14:nvPr/>
              </p14:nvContentPartPr>
              <p14:xfrm>
                <a:off x="3630207" y="1345958"/>
                <a:ext cx="97200" cy="2952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C4C495F-FA00-62F1-950F-4392ED8062F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624087" y="1339838"/>
                  <a:ext cx="1094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D4AA5F3-8603-3491-C556-C46364447A8E}"/>
                    </a:ext>
                  </a:extLst>
                </p14:cNvPr>
                <p14:cNvContentPartPr/>
                <p14:nvPr/>
              </p14:nvContentPartPr>
              <p14:xfrm>
                <a:off x="3653607" y="1515518"/>
                <a:ext cx="242280" cy="1404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D4AA5F3-8603-3491-C556-C46364447A8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647487" y="1509398"/>
                  <a:ext cx="2545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CE7F12E-5748-087B-EEC4-61EFE2BEE4BF}"/>
                    </a:ext>
                  </a:extLst>
                </p14:cNvPr>
                <p14:cNvContentPartPr/>
                <p14:nvPr/>
              </p14:nvContentPartPr>
              <p14:xfrm>
                <a:off x="3865647" y="1433438"/>
                <a:ext cx="73080" cy="2224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CE7F12E-5748-087B-EEC4-61EFE2BEE4B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859527" y="1427318"/>
                  <a:ext cx="853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7CF1B39-D959-FFD3-82C5-17E96BB25318}"/>
                    </a:ext>
                  </a:extLst>
                </p14:cNvPr>
                <p14:cNvContentPartPr/>
                <p14:nvPr/>
              </p14:nvContentPartPr>
              <p14:xfrm>
                <a:off x="3978687" y="1493198"/>
                <a:ext cx="100080" cy="79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7CF1B39-D959-FFD3-82C5-17E96BB2531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972567" y="1487078"/>
                  <a:ext cx="1123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EAC564A-1642-1968-F52B-8A6F49CD0229}"/>
                    </a:ext>
                  </a:extLst>
                </p14:cNvPr>
                <p14:cNvContentPartPr/>
                <p14:nvPr/>
              </p14:nvContentPartPr>
              <p14:xfrm>
                <a:off x="4013607" y="1539638"/>
                <a:ext cx="210960" cy="892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EAC564A-1642-1968-F52B-8A6F49CD022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007487" y="1533518"/>
                  <a:ext cx="2232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6A0D056-4816-CF7B-A5CD-096A8BACFABA}"/>
                    </a:ext>
                  </a:extLst>
                </p14:cNvPr>
                <p14:cNvContentPartPr/>
                <p14:nvPr/>
              </p14:nvContentPartPr>
              <p14:xfrm>
                <a:off x="4192887" y="1508318"/>
                <a:ext cx="147960" cy="104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6A0D056-4816-CF7B-A5CD-096A8BACFABA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186767" y="1502198"/>
                  <a:ext cx="1602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6209979-B02A-1F47-7992-B0682AF31857}"/>
                    </a:ext>
                  </a:extLst>
                </p14:cNvPr>
                <p14:cNvContentPartPr/>
                <p14:nvPr/>
              </p14:nvContentPartPr>
              <p14:xfrm>
                <a:off x="4281447" y="1483118"/>
                <a:ext cx="87120" cy="1774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6209979-B02A-1F47-7992-B0682AF3185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275327" y="1476998"/>
                  <a:ext cx="99360" cy="18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6A1B6E25-3DA8-199B-0DB2-A064264671F8}"/>
                  </a:ext>
                </a:extLst>
              </p14:cNvPr>
              <p14:cNvContentPartPr/>
              <p14:nvPr/>
            </p14:nvContentPartPr>
            <p14:xfrm>
              <a:off x="251247" y="2031758"/>
              <a:ext cx="46080" cy="4932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6A1B6E25-3DA8-199B-0DB2-A064264671F8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245127" y="2025638"/>
                <a:ext cx="5832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667370B0-BD59-C708-0490-BC6725B79D4E}"/>
                  </a:ext>
                </a:extLst>
              </p14:cNvPr>
              <p14:cNvContentPartPr/>
              <p14:nvPr/>
            </p14:nvContentPartPr>
            <p14:xfrm>
              <a:off x="269247" y="1485638"/>
              <a:ext cx="16920" cy="4032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667370B0-BD59-C708-0490-BC6725B79D4E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263127" y="1479518"/>
                <a:ext cx="2916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68C3C34B-B30B-1684-13FF-187EEC62B3DE}"/>
                  </a:ext>
                </a:extLst>
              </p14:cNvPr>
              <p14:cNvContentPartPr/>
              <p14:nvPr/>
            </p14:nvContentPartPr>
            <p14:xfrm>
              <a:off x="260607" y="2036798"/>
              <a:ext cx="48240" cy="1800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68C3C34B-B30B-1684-13FF-187EEC62B3DE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254487" y="2030678"/>
                <a:ext cx="60480" cy="3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85458F5-7401-516E-1047-EEC314412341}"/>
              </a:ext>
            </a:extLst>
          </p:cNvPr>
          <p:cNvGrpSpPr/>
          <p:nvPr/>
        </p:nvGrpSpPr>
        <p:grpSpPr>
          <a:xfrm>
            <a:off x="489207" y="1894598"/>
            <a:ext cx="556200" cy="328320"/>
            <a:chOff x="489207" y="1894598"/>
            <a:chExt cx="556200" cy="32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D181175-3B82-F2FC-E855-CC6BD4419144}"/>
                    </a:ext>
                  </a:extLst>
                </p14:cNvPr>
                <p14:cNvContentPartPr/>
                <p14:nvPr/>
              </p14:nvContentPartPr>
              <p14:xfrm>
                <a:off x="489207" y="2056958"/>
                <a:ext cx="360" cy="3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D181175-3B82-F2FC-E855-CC6BD441914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83087" y="205083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EFE5B48-5267-7B57-D8B9-DBA429F17A80}"/>
                    </a:ext>
                  </a:extLst>
                </p14:cNvPr>
                <p14:cNvContentPartPr/>
                <p14:nvPr/>
              </p14:nvContentPartPr>
              <p14:xfrm>
                <a:off x="489207" y="2056958"/>
                <a:ext cx="360" cy="54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EFE5B48-5267-7B57-D8B9-DBA429F17A8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83087" y="2050838"/>
                  <a:ext cx="126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44A2682-BB58-E69F-B8FD-E5BE96640722}"/>
                    </a:ext>
                  </a:extLst>
                </p14:cNvPr>
                <p14:cNvContentPartPr/>
                <p14:nvPr/>
              </p14:nvContentPartPr>
              <p14:xfrm>
                <a:off x="513327" y="1991798"/>
                <a:ext cx="114840" cy="2311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44A2682-BB58-E69F-B8FD-E5BE9664072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07207" y="1985678"/>
                  <a:ext cx="1270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CFD5D37-2555-E357-87F3-C087CA815B36}"/>
                    </a:ext>
                  </a:extLst>
                </p14:cNvPr>
                <p14:cNvContentPartPr/>
                <p14:nvPr/>
              </p14:nvContentPartPr>
              <p14:xfrm>
                <a:off x="531687" y="1907198"/>
                <a:ext cx="7920" cy="7524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CFD5D37-2555-E357-87F3-C087CA815B3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25567" y="1901078"/>
                  <a:ext cx="201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27EB18A-0258-712B-48C6-1D853DAFA0D8}"/>
                    </a:ext>
                  </a:extLst>
                </p14:cNvPr>
                <p14:cNvContentPartPr/>
                <p14:nvPr/>
              </p14:nvContentPartPr>
              <p14:xfrm>
                <a:off x="590727" y="1894598"/>
                <a:ext cx="22680" cy="9504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27EB18A-0258-712B-48C6-1D853DAFA0D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84607" y="1888478"/>
                  <a:ext cx="3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B0E1675-9145-29DE-2401-094489512A46}"/>
                    </a:ext>
                  </a:extLst>
                </p14:cNvPr>
                <p14:cNvContentPartPr/>
                <p14:nvPr/>
              </p14:nvContentPartPr>
              <p14:xfrm>
                <a:off x="659127" y="1907198"/>
                <a:ext cx="93600" cy="2804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B0E1675-9145-29DE-2401-094489512A4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53007" y="1901078"/>
                  <a:ext cx="10584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8F7EF9B-8911-4482-E873-A3E2FD10AAF6}"/>
                    </a:ext>
                  </a:extLst>
                </p14:cNvPr>
                <p14:cNvContentPartPr/>
                <p14:nvPr/>
              </p14:nvContentPartPr>
              <p14:xfrm>
                <a:off x="729327" y="2001878"/>
                <a:ext cx="316080" cy="1900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8F7EF9B-8911-4482-E873-A3E2FD10AAF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23207" y="1995758"/>
                  <a:ext cx="328320" cy="20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FBA5241-8770-A809-C9CF-02A495CF21F4}"/>
              </a:ext>
            </a:extLst>
          </p:cNvPr>
          <p:cNvGrpSpPr/>
          <p:nvPr/>
        </p:nvGrpSpPr>
        <p:grpSpPr>
          <a:xfrm>
            <a:off x="1045407" y="1952198"/>
            <a:ext cx="713880" cy="466560"/>
            <a:chOff x="1045407" y="1952198"/>
            <a:chExt cx="713880" cy="46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8CCF853-25E4-E2B1-174E-0134C0DFE42A}"/>
                    </a:ext>
                  </a:extLst>
                </p14:cNvPr>
                <p14:cNvContentPartPr/>
                <p14:nvPr/>
              </p14:nvContentPartPr>
              <p14:xfrm>
                <a:off x="1045407" y="1952198"/>
                <a:ext cx="18720" cy="2296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8CCF853-25E4-E2B1-174E-0134C0DFE42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39287" y="1946078"/>
                  <a:ext cx="309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DB5F7409-4C2C-F840-DCB1-6EA534A8108F}"/>
                    </a:ext>
                  </a:extLst>
                </p14:cNvPr>
                <p14:cNvContentPartPr/>
                <p14:nvPr/>
              </p14:nvContentPartPr>
              <p14:xfrm>
                <a:off x="1086087" y="2079278"/>
                <a:ext cx="96120" cy="1177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DB5F7409-4C2C-F840-DCB1-6EA534A8108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79967" y="2073158"/>
                  <a:ext cx="1083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E713703-7F56-F62A-CD1E-A31B60A38A96}"/>
                    </a:ext>
                  </a:extLst>
                </p14:cNvPr>
                <p14:cNvContentPartPr/>
                <p14:nvPr/>
              </p14:nvContentPartPr>
              <p14:xfrm>
                <a:off x="1222527" y="1954718"/>
                <a:ext cx="168480" cy="46404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E713703-7F56-F62A-CD1E-A31B60A38A9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216407" y="1948598"/>
                  <a:ext cx="18072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4B4BB427-73DB-DA88-9307-D925E8C9EF24}"/>
                    </a:ext>
                  </a:extLst>
                </p14:cNvPr>
                <p14:cNvContentPartPr/>
                <p14:nvPr/>
              </p14:nvContentPartPr>
              <p14:xfrm>
                <a:off x="1338807" y="2141558"/>
                <a:ext cx="127800" cy="226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4B4BB427-73DB-DA88-9307-D925E8C9EF2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332687" y="2135438"/>
                  <a:ext cx="1400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E07CE49-4AE2-945A-2012-D9F4A98214F7}"/>
                    </a:ext>
                  </a:extLst>
                </p14:cNvPr>
                <p14:cNvContentPartPr/>
                <p14:nvPr/>
              </p14:nvContentPartPr>
              <p14:xfrm>
                <a:off x="1538607" y="2089358"/>
                <a:ext cx="170280" cy="79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E07CE49-4AE2-945A-2012-D9F4A98214F7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532487" y="2083238"/>
                  <a:ext cx="1825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2CEE343-221B-0791-7928-9412B65E43FD}"/>
                    </a:ext>
                  </a:extLst>
                </p14:cNvPr>
                <p14:cNvContentPartPr/>
                <p14:nvPr/>
              </p14:nvContentPartPr>
              <p14:xfrm>
                <a:off x="1647327" y="1982078"/>
                <a:ext cx="111960" cy="2264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2CEE343-221B-0791-7928-9412B65E43FD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641207" y="1975958"/>
                  <a:ext cx="124200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B2946345-444B-F90E-5755-C7DFCD4183F2}"/>
              </a:ext>
            </a:extLst>
          </p:cNvPr>
          <p:cNvGrpSpPr/>
          <p:nvPr/>
        </p:nvGrpSpPr>
        <p:grpSpPr>
          <a:xfrm>
            <a:off x="1929927" y="1954718"/>
            <a:ext cx="1184400" cy="332280"/>
            <a:chOff x="1929927" y="1954718"/>
            <a:chExt cx="1184400" cy="332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43CC751-02F3-5999-A2C6-77F08AAD0FA2}"/>
                    </a:ext>
                  </a:extLst>
                </p14:cNvPr>
                <p14:cNvContentPartPr/>
                <p14:nvPr/>
              </p14:nvContentPartPr>
              <p14:xfrm>
                <a:off x="1929927" y="1954718"/>
                <a:ext cx="163080" cy="2523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43CC751-02F3-5999-A2C6-77F08AAD0FA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923807" y="1948598"/>
                  <a:ext cx="175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793020C-103C-B03B-8F4B-13366AEC105F}"/>
                    </a:ext>
                  </a:extLst>
                </p14:cNvPr>
                <p14:cNvContentPartPr/>
                <p14:nvPr/>
              </p14:nvContentPartPr>
              <p14:xfrm>
                <a:off x="2090487" y="2109158"/>
                <a:ext cx="83520" cy="950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793020C-103C-B03B-8F4B-13366AEC105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084367" y="2103038"/>
                  <a:ext cx="957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F2F232B-C61A-A16C-AD65-B10C03E19F0F}"/>
                    </a:ext>
                  </a:extLst>
                </p14:cNvPr>
                <p14:cNvContentPartPr/>
                <p14:nvPr/>
              </p14:nvContentPartPr>
              <p14:xfrm>
                <a:off x="2147727" y="2079278"/>
                <a:ext cx="95040" cy="1951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F2F232B-C61A-A16C-AD65-B10C03E19F0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141607" y="2073158"/>
                  <a:ext cx="10728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EE4F49B-23D6-C820-6A6B-A0E7782C1236}"/>
                    </a:ext>
                  </a:extLst>
                </p14:cNvPr>
                <p14:cNvContentPartPr/>
                <p14:nvPr/>
              </p14:nvContentPartPr>
              <p14:xfrm>
                <a:off x="2354727" y="2004398"/>
                <a:ext cx="105840" cy="2725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EE4F49B-23D6-C820-6A6B-A0E7782C123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348607" y="1998278"/>
                  <a:ext cx="1180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5980BC1-799F-8948-B0D9-FC1E842E5C59}"/>
                    </a:ext>
                  </a:extLst>
                </p14:cNvPr>
                <p14:cNvContentPartPr/>
                <p14:nvPr/>
              </p14:nvContentPartPr>
              <p14:xfrm>
                <a:off x="2402967" y="2119958"/>
                <a:ext cx="229320" cy="1670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5980BC1-799F-8948-B0D9-FC1E842E5C59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396847" y="2113838"/>
                  <a:ext cx="241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AFB4881-6B1B-29BF-3AF3-8CD545AA09CE}"/>
                    </a:ext>
                  </a:extLst>
                </p14:cNvPr>
                <p14:cNvContentPartPr/>
                <p14:nvPr/>
              </p14:nvContentPartPr>
              <p14:xfrm>
                <a:off x="2656047" y="2024558"/>
                <a:ext cx="100440" cy="2422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AFB4881-6B1B-29BF-3AF3-8CD545AA09C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649927" y="2018438"/>
                  <a:ext cx="1126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C6ACACA-59EB-6A49-86C2-87DAB520F508}"/>
                    </a:ext>
                  </a:extLst>
                </p14:cNvPr>
                <p14:cNvContentPartPr/>
                <p14:nvPr/>
              </p14:nvContentPartPr>
              <p14:xfrm>
                <a:off x="2792847" y="2076758"/>
                <a:ext cx="105480" cy="54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C6ACACA-59EB-6A49-86C2-87DAB520F508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786727" y="2070638"/>
                  <a:ext cx="1177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5CBEF76-63FF-5D0F-EDD2-955A6CBE85C8}"/>
                    </a:ext>
                  </a:extLst>
                </p14:cNvPr>
                <p14:cNvContentPartPr/>
                <p14:nvPr/>
              </p14:nvContentPartPr>
              <p14:xfrm>
                <a:off x="2822367" y="2126798"/>
                <a:ext cx="20520" cy="1000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5CBEF76-63FF-5D0F-EDD2-955A6CBE85C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816247" y="2120678"/>
                  <a:ext cx="327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C36F81D-6E7E-84B4-9687-E15EE9780CE5}"/>
                    </a:ext>
                  </a:extLst>
                </p14:cNvPr>
                <p14:cNvContentPartPr/>
                <p14:nvPr/>
              </p14:nvContentPartPr>
              <p14:xfrm>
                <a:off x="2883207" y="2106278"/>
                <a:ext cx="88920" cy="1328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C36F81D-6E7E-84B4-9687-E15EE9780CE5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877087" y="2100158"/>
                  <a:ext cx="1011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7D102775-F6EC-8F63-2F40-A594FD10B7CB}"/>
                    </a:ext>
                  </a:extLst>
                </p14:cNvPr>
                <p14:cNvContentPartPr/>
                <p14:nvPr/>
              </p14:nvContentPartPr>
              <p14:xfrm>
                <a:off x="2995887" y="2077838"/>
                <a:ext cx="89280" cy="432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7D102775-F6EC-8F63-2F40-A594FD10B7C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989767" y="2071718"/>
                  <a:ext cx="10152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AFD0747-6F38-3B8B-C7B2-A9EA7D68F661}"/>
                    </a:ext>
                  </a:extLst>
                </p14:cNvPr>
                <p14:cNvContentPartPr/>
                <p14:nvPr/>
              </p14:nvContentPartPr>
              <p14:xfrm>
                <a:off x="3040167" y="1994318"/>
                <a:ext cx="74160" cy="24804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AFD0747-6F38-3B8B-C7B2-A9EA7D68F66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034047" y="1988198"/>
                  <a:ext cx="86400" cy="26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EBA70B03-1CF2-CA3B-2469-C35813DCF32F}"/>
              </a:ext>
            </a:extLst>
          </p:cNvPr>
          <p:cNvGrpSpPr/>
          <p:nvPr/>
        </p:nvGrpSpPr>
        <p:grpSpPr>
          <a:xfrm>
            <a:off x="3298647" y="1991798"/>
            <a:ext cx="761760" cy="255600"/>
            <a:chOff x="3298647" y="1991798"/>
            <a:chExt cx="761760" cy="25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00D18A0-F8F6-B45F-E5D2-5D4F295F84EB}"/>
                    </a:ext>
                  </a:extLst>
                </p14:cNvPr>
                <p14:cNvContentPartPr/>
                <p14:nvPr/>
              </p14:nvContentPartPr>
              <p14:xfrm>
                <a:off x="3298647" y="2064158"/>
                <a:ext cx="166680" cy="1825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00D18A0-F8F6-B45F-E5D2-5D4F295F84EB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292527" y="2058038"/>
                  <a:ext cx="1789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7E47391A-8FAA-F3DA-760E-EB99B65678CB}"/>
                    </a:ext>
                  </a:extLst>
                </p14:cNvPr>
                <p14:cNvContentPartPr/>
                <p14:nvPr/>
              </p14:nvContentPartPr>
              <p14:xfrm>
                <a:off x="3483687" y="2114198"/>
                <a:ext cx="37440" cy="1051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7E47391A-8FAA-F3DA-760E-EB99B65678C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477567" y="2108078"/>
                  <a:ext cx="496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B91C662-A368-1F4E-970E-CAD517EF7064}"/>
                    </a:ext>
                  </a:extLst>
                </p14:cNvPr>
                <p14:cNvContentPartPr/>
                <p14:nvPr/>
              </p14:nvContentPartPr>
              <p14:xfrm>
                <a:off x="3489087" y="2066678"/>
                <a:ext cx="61200" cy="478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B91C662-A368-1F4E-970E-CAD517EF7064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482967" y="2060558"/>
                  <a:ext cx="734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CC699FD-1290-6506-7899-473D4F263D49}"/>
                    </a:ext>
                  </a:extLst>
                </p14:cNvPr>
                <p14:cNvContentPartPr/>
                <p14:nvPr/>
              </p14:nvContentPartPr>
              <p14:xfrm>
                <a:off x="3564687" y="2106638"/>
                <a:ext cx="11520" cy="1350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CC699FD-1290-6506-7899-473D4F263D49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558567" y="2100518"/>
                  <a:ext cx="237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53E6804-5A90-1A38-5F58-F05760230232}"/>
                    </a:ext>
                  </a:extLst>
                </p14:cNvPr>
                <p14:cNvContentPartPr/>
                <p14:nvPr/>
              </p14:nvContentPartPr>
              <p14:xfrm>
                <a:off x="3564687" y="2136518"/>
                <a:ext cx="53640" cy="7776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53E6804-5A90-1A38-5F58-F05760230232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558567" y="2130398"/>
                  <a:ext cx="658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5223EC2-2C70-ABF4-239A-1600922FB1C9}"/>
                    </a:ext>
                  </a:extLst>
                </p14:cNvPr>
                <p14:cNvContentPartPr/>
                <p14:nvPr/>
              </p14:nvContentPartPr>
              <p14:xfrm>
                <a:off x="3636327" y="1991798"/>
                <a:ext cx="163440" cy="2556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5223EC2-2C70-ABF4-239A-1600922FB1C9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630207" y="1985678"/>
                  <a:ext cx="1756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91A94D1-8E34-98CD-5A94-935CAE044E30}"/>
                    </a:ext>
                  </a:extLst>
                </p14:cNvPr>
                <p14:cNvContentPartPr/>
                <p14:nvPr/>
              </p14:nvContentPartPr>
              <p14:xfrm>
                <a:off x="3910287" y="2029238"/>
                <a:ext cx="81720" cy="54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91A94D1-8E34-98CD-5A94-935CAE044E3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904167" y="2023118"/>
                  <a:ext cx="939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2081D60-B9D6-6F7F-C4C7-400F6737E9C7}"/>
                    </a:ext>
                  </a:extLst>
                </p14:cNvPr>
                <p14:cNvContentPartPr/>
                <p14:nvPr/>
              </p14:nvContentPartPr>
              <p14:xfrm>
                <a:off x="3862047" y="2084318"/>
                <a:ext cx="35280" cy="1076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2081D60-B9D6-6F7F-C4C7-400F6737E9C7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855927" y="2078198"/>
                  <a:ext cx="475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0B1531A-BF70-5BCF-4592-D63A7F9C7493}"/>
                    </a:ext>
                  </a:extLst>
                </p14:cNvPr>
                <p14:cNvContentPartPr/>
                <p14:nvPr/>
              </p14:nvContentPartPr>
              <p14:xfrm>
                <a:off x="3950967" y="2081798"/>
                <a:ext cx="109440" cy="12996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0B1531A-BF70-5BCF-4592-D63A7F9C7493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944847" y="2075678"/>
                  <a:ext cx="121680" cy="14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836CF65-7E28-A535-721A-CEE3C742E532}"/>
              </a:ext>
            </a:extLst>
          </p:cNvPr>
          <p:cNvGrpSpPr/>
          <p:nvPr/>
        </p:nvGrpSpPr>
        <p:grpSpPr>
          <a:xfrm>
            <a:off x="4233567" y="2004398"/>
            <a:ext cx="159120" cy="257400"/>
            <a:chOff x="4233567" y="2004398"/>
            <a:chExt cx="159120" cy="25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DD844F0-3212-E023-CA22-69DEEF7B8120}"/>
                    </a:ext>
                  </a:extLst>
                </p14:cNvPr>
                <p14:cNvContentPartPr/>
                <p14:nvPr/>
              </p14:nvContentPartPr>
              <p14:xfrm>
                <a:off x="4275687" y="2004398"/>
                <a:ext cx="104040" cy="1958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DD844F0-3212-E023-CA22-69DEEF7B8120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269567" y="1998278"/>
                  <a:ext cx="1162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C2014CA-B657-EC5F-39F5-5A9C3FCC4908}"/>
                    </a:ext>
                  </a:extLst>
                </p14:cNvPr>
                <p14:cNvContentPartPr/>
                <p14:nvPr/>
              </p14:nvContentPartPr>
              <p14:xfrm>
                <a:off x="4233567" y="2054438"/>
                <a:ext cx="159120" cy="2073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C2014CA-B657-EC5F-39F5-5A9C3FCC490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227447" y="2048318"/>
                  <a:ext cx="171360" cy="21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3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6B23AD21-665D-AC30-FB68-E516495DDC2D}"/>
                  </a:ext>
                </a:extLst>
              </p14:cNvPr>
              <p14:cNvContentPartPr/>
              <p14:nvPr/>
            </p14:nvContentPartPr>
            <p14:xfrm>
              <a:off x="2072716" y="2550911"/>
              <a:ext cx="52200" cy="25776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6B23AD21-665D-AC30-FB68-E516495DDC2D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2066596" y="2544791"/>
                <a:ext cx="64440" cy="27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9" name="Group 238">
            <a:extLst>
              <a:ext uri="{FF2B5EF4-FFF2-40B4-BE49-F238E27FC236}">
                <a16:creationId xmlns:a16="http://schemas.microsoft.com/office/drawing/2014/main" id="{939D40D5-3FD2-C723-502E-7846EC42604E}"/>
              </a:ext>
            </a:extLst>
          </p:cNvPr>
          <p:cNvGrpSpPr/>
          <p:nvPr/>
        </p:nvGrpSpPr>
        <p:grpSpPr>
          <a:xfrm>
            <a:off x="2207716" y="2526071"/>
            <a:ext cx="1981080" cy="291960"/>
            <a:chOff x="2207716" y="2526071"/>
            <a:chExt cx="1981080" cy="29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5574C822-0D27-7DB9-B052-4791582A5344}"/>
                    </a:ext>
                  </a:extLst>
                </p14:cNvPr>
                <p14:cNvContentPartPr/>
                <p14:nvPr/>
              </p14:nvContentPartPr>
              <p14:xfrm>
                <a:off x="2207716" y="2585831"/>
                <a:ext cx="119520" cy="54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5574C822-0D27-7DB9-B052-4791582A5344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201596" y="2579711"/>
                  <a:ext cx="1317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A61298E6-655E-88DB-018A-729FCE726ED2}"/>
                    </a:ext>
                  </a:extLst>
                </p14:cNvPr>
                <p14:cNvContentPartPr/>
                <p14:nvPr/>
              </p14:nvContentPartPr>
              <p14:xfrm>
                <a:off x="2251996" y="2608511"/>
                <a:ext cx="16920" cy="1249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A61298E6-655E-88DB-018A-729FCE726ED2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245876" y="2602391"/>
                  <a:ext cx="2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19BED9ED-359F-8B20-90DB-800338D3958F}"/>
                    </a:ext>
                  </a:extLst>
                </p14:cNvPr>
                <p14:cNvContentPartPr/>
                <p14:nvPr/>
              </p14:nvContentPartPr>
              <p14:xfrm>
                <a:off x="2375476" y="2546231"/>
                <a:ext cx="78120" cy="19008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19BED9ED-359F-8B20-90DB-800338D3958F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369356" y="2540111"/>
                  <a:ext cx="903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19047295-BA3F-30D0-6D53-B6DECBAD3901}"/>
                    </a:ext>
                  </a:extLst>
                </p14:cNvPr>
                <p14:cNvContentPartPr/>
                <p14:nvPr/>
              </p14:nvContentPartPr>
              <p14:xfrm>
                <a:off x="2515876" y="2526071"/>
                <a:ext cx="66960" cy="25704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19047295-BA3F-30D0-6D53-B6DECBAD3901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509756" y="2519951"/>
                  <a:ext cx="792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B96192F0-03C6-F29C-2C19-39BADE432722}"/>
                    </a:ext>
                  </a:extLst>
                </p14:cNvPr>
                <p14:cNvContentPartPr/>
                <p14:nvPr/>
              </p14:nvContentPartPr>
              <p14:xfrm>
                <a:off x="2685796" y="2583671"/>
                <a:ext cx="124200" cy="79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B96192F0-03C6-F29C-2C19-39BADE43272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679676" y="2577551"/>
                  <a:ext cx="1364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E750FD3B-CCE6-CBB3-484A-9C179DF0EE34}"/>
                    </a:ext>
                  </a:extLst>
                </p14:cNvPr>
                <p14:cNvContentPartPr/>
                <p14:nvPr/>
              </p14:nvContentPartPr>
              <p14:xfrm>
                <a:off x="2732236" y="2611031"/>
                <a:ext cx="18720" cy="17496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E750FD3B-CCE6-CBB3-484A-9C179DF0EE34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726116" y="2604911"/>
                  <a:ext cx="309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1C6E8BDC-78C6-F565-FD14-C1CA5D876E24}"/>
                    </a:ext>
                  </a:extLst>
                </p14:cNvPr>
                <p14:cNvContentPartPr/>
                <p14:nvPr/>
              </p14:nvContentPartPr>
              <p14:xfrm>
                <a:off x="2818996" y="2588351"/>
                <a:ext cx="9720" cy="1699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1C6E8BDC-78C6-F565-FD14-C1CA5D876E24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812876" y="2582231"/>
                  <a:ext cx="219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26499D7A-9A41-6C58-6F74-CF8E79529939}"/>
                    </a:ext>
                  </a:extLst>
                </p14:cNvPr>
                <p14:cNvContentPartPr/>
                <p14:nvPr/>
              </p14:nvContentPartPr>
              <p14:xfrm>
                <a:off x="2809636" y="2571071"/>
                <a:ext cx="157320" cy="15552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26499D7A-9A41-6C58-6F74-CF8E79529939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803516" y="2564951"/>
                  <a:ext cx="1695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45EAD3A6-C737-6038-70D4-63FBF40A4D55}"/>
                    </a:ext>
                  </a:extLst>
                </p14:cNvPr>
                <p14:cNvContentPartPr/>
                <p14:nvPr/>
              </p14:nvContentPartPr>
              <p14:xfrm>
                <a:off x="3016636" y="2571071"/>
                <a:ext cx="42840" cy="19476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45EAD3A6-C737-6038-70D4-63FBF40A4D55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3010516" y="2564951"/>
                  <a:ext cx="550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6912655F-BDD2-84BD-52EE-037448DC8AF7}"/>
                    </a:ext>
                  </a:extLst>
                </p14:cNvPr>
                <p14:cNvContentPartPr/>
                <p14:nvPr/>
              </p14:nvContentPartPr>
              <p14:xfrm>
                <a:off x="3160636" y="2600951"/>
                <a:ext cx="9720" cy="1774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6912655F-BDD2-84BD-52EE-037448DC8AF7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3154516" y="2594831"/>
                  <a:ext cx="219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DD7A01A2-C88E-DBA9-BF7C-45EE4B82F614}"/>
                    </a:ext>
                  </a:extLst>
                </p14:cNvPr>
                <p14:cNvContentPartPr/>
                <p14:nvPr/>
              </p14:nvContentPartPr>
              <p14:xfrm>
                <a:off x="3147676" y="2578631"/>
                <a:ext cx="136440" cy="19224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DD7A01A2-C88E-DBA9-BF7C-45EE4B82F614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3141556" y="2572511"/>
                  <a:ext cx="1486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97ACF30-6A47-380D-A7C6-429E23705FED}"/>
                    </a:ext>
                  </a:extLst>
                </p14:cNvPr>
                <p14:cNvContentPartPr/>
                <p14:nvPr/>
              </p14:nvContentPartPr>
              <p14:xfrm>
                <a:off x="3361876" y="2583671"/>
                <a:ext cx="116640" cy="1749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97ACF30-6A47-380D-A7C6-429E23705FED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3355756" y="2577551"/>
                  <a:ext cx="128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357EBCDA-9E89-D6E1-59BC-10A5F3E9CD3B}"/>
                    </a:ext>
                  </a:extLst>
                </p14:cNvPr>
                <p14:cNvContentPartPr/>
                <p14:nvPr/>
              </p14:nvContentPartPr>
              <p14:xfrm>
                <a:off x="3502276" y="2590871"/>
                <a:ext cx="59400" cy="22716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357EBCDA-9E89-D6E1-59BC-10A5F3E9CD3B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3496156" y="2584751"/>
                  <a:ext cx="716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A4A54712-49F7-7CEA-76E3-BCD34CB21189}"/>
                    </a:ext>
                  </a:extLst>
                </p14:cNvPr>
                <p14:cNvContentPartPr/>
                <p14:nvPr/>
              </p14:nvContentPartPr>
              <p14:xfrm>
                <a:off x="3635476" y="2588351"/>
                <a:ext cx="18720" cy="19728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A4A54712-49F7-7CEA-76E3-BCD34CB21189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3629356" y="2582231"/>
                  <a:ext cx="309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4F6A0AEA-E068-11C8-F7C7-E1B80EE707A6}"/>
                    </a:ext>
                  </a:extLst>
                </p14:cNvPr>
                <p14:cNvContentPartPr/>
                <p14:nvPr/>
              </p14:nvContentPartPr>
              <p14:xfrm>
                <a:off x="3627916" y="2571071"/>
                <a:ext cx="127800" cy="20988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4F6A0AEA-E068-11C8-F7C7-E1B80EE707A6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621796" y="2564951"/>
                  <a:ext cx="1400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EFB87523-10AB-623C-EBEE-66374609A6C6}"/>
                    </a:ext>
                  </a:extLst>
                </p14:cNvPr>
                <p14:cNvContentPartPr/>
                <p14:nvPr/>
              </p14:nvContentPartPr>
              <p14:xfrm>
                <a:off x="3855076" y="2590871"/>
                <a:ext cx="9720" cy="15012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EFB87523-10AB-623C-EBEE-66374609A6C6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3848956" y="2584751"/>
                  <a:ext cx="219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4355732C-440E-D4A8-D104-7A52F8C08E2E}"/>
                    </a:ext>
                  </a:extLst>
                </p14:cNvPr>
                <p14:cNvContentPartPr/>
                <p14:nvPr/>
              </p14:nvContentPartPr>
              <p14:xfrm>
                <a:off x="3873796" y="2571071"/>
                <a:ext cx="175680" cy="19224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4355732C-440E-D4A8-D104-7A52F8C08E2E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867676" y="2564951"/>
                  <a:ext cx="1879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FC15A31D-1711-980F-0DDA-EA70D3F0A761}"/>
                    </a:ext>
                  </a:extLst>
                </p14:cNvPr>
                <p14:cNvContentPartPr/>
                <p14:nvPr/>
              </p14:nvContentPartPr>
              <p14:xfrm>
                <a:off x="4076836" y="2585831"/>
                <a:ext cx="111960" cy="22716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FC15A31D-1711-980F-0DDA-EA70D3F0A761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4070716" y="2579711"/>
                  <a:ext cx="124200" cy="23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7F4C7645-30BA-5423-7F75-3CB677A2D4A0}"/>
              </a:ext>
            </a:extLst>
          </p:cNvPr>
          <p:cNvGrpSpPr/>
          <p:nvPr/>
        </p:nvGrpSpPr>
        <p:grpSpPr>
          <a:xfrm>
            <a:off x="4256116" y="2521031"/>
            <a:ext cx="1101240" cy="360000"/>
            <a:chOff x="4256116" y="2521031"/>
            <a:chExt cx="1101240" cy="36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89555AD8-929A-FE52-C18A-3D33F8D97D55}"/>
                    </a:ext>
                  </a:extLst>
                </p14:cNvPr>
                <p14:cNvContentPartPr/>
                <p14:nvPr/>
              </p14:nvContentPartPr>
              <p14:xfrm>
                <a:off x="4256116" y="2568551"/>
                <a:ext cx="124200" cy="31248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89555AD8-929A-FE52-C18A-3D33F8D97D55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4249996" y="2562431"/>
                  <a:ext cx="1364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E2E59335-736E-EC25-D2D9-BDF698793BDD}"/>
                    </a:ext>
                  </a:extLst>
                </p14:cNvPr>
                <p14:cNvContentPartPr/>
                <p14:nvPr/>
              </p14:nvContentPartPr>
              <p14:xfrm>
                <a:off x="4374196" y="2574671"/>
                <a:ext cx="98280" cy="14400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E2E59335-736E-EC25-D2D9-BDF698793BDD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368076" y="2568551"/>
                  <a:ext cx="1105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FABF7FCF-A1D3-A63C-8444-9313989A2F76}"/>
                    </a:ext>
                  </a:extLst>
                </p14:cNvPr>
                <p14:cNvContentPartPr/>
                <p14:nvPr/>
              </p14:nvContentPartPr>
              <p14:xfrm>
                <a:off x="4483276" y="2563511"/>
                <a:ext cx="75960" cy="16272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FABF7FCF-A1D3-A63C-8444-9313989A2F76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4477156" y="2557391"/>
                  <a:ext cx="882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9175B90D-5376-C4BE-CC61-760CE2F9866E}"/>
                    </a:ext>
                  </a:extLst>
                </p14:cNvPr>
                <p14:cNvContentPartPr/>
                <p14:nvPr/>
              </p14:nvContentPartPr>
              <p14:xfrm>
                <a:off x="4555276" y="2566031"/>
                <a:ext cx="54000" cy="30456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9175B90D-5376-C4BE-CC61-760CE2F9866E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4549156" y="2559911"/>
                  <a:ext cx="6624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CBCC132E-A943-119C-954B-C8EA6130C430}"/>
                    </a:ext>
                  </a:extLst>
                </p14:cNvPr>
                <p14:cNvContentPartPr/>
                <p14:nvPr/>
              </p14:nvContentPartPr>
              <p14:xfrm>
                <a:off x="4582996" y="2573231"/>
                <a:ext cx="126360" cy="1504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CBCC132E-A943-119C-954B-C8EA6130C430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4576876" y="2567111"/>
                  <a:ext cx="1386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B51BCD8F-BD7E-54D2-5DC5-B6C23AAA502A}"/>
                    </a:ext>
                  </a:extLst>
                </p14:cNvPr>
                <p14:cNvContentPartPr/>
                <p14:nvPr/>
              </p14:nvContentPartPr>
              <p14:xfrm>
                <a:off x="4706836" y="2613551"/>
                <a:ext cx="113040" cy="10764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B51BCD8F-BD7E-54D2-5DC5-B6C23AAA502A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4700716" y="2607431"/>
                  <a:ext cx="1252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87C4202C-3961-9F8D-1604-FFE84523D290}"/>
                    </a:ext>
                  </a:extLst>
                </p14:cNvPr>
                <p14:cNvContentPartPr/>
                <p14:nvPr/>
              </p14:nvContentPartPr>
              <p14:xfrm>
                <a:off x="4863796" y="2521031"/>
                <a:ext cx="22680" cy="13248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87C4202C-3961-9F8D-1604-FFE84523D290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4857676" y="2514911"/>
                  <a:ext cx="34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3021BC07-518D-9B36-C157-5E542BC8FA55}"/>
                    </a:ext>
                  </a:extLst>
                </p14:cNvPr>
                <p14:cNvContentPartPr/>
                <p14:nvPr/>
              </p14:nvContentPartPr>
              <p14:xfrm>
                <a:off x="4876756" y="2633351"/>
                <a:ext cx="157320" cy="2016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3021BC07-518D-9B36-C157-5E542BC8FA55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4870636" y="2627231"/>
                  <a:ext cx="1695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296669CA-CE39-4BC3-E93F-80860E58A9DA}"/>
                    </a:ext>
                  </a:extLst>
                </p14:cNvPr>
                <p14:cNvContentPartPr/>
                <p14:nvPr/>
              </p14:nvContentPartPr>
              <p14:xfrm>
                <a:off x="4948756" y="2553431"/>
                <a:ext cx="284400" cy="17604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296669CA-CE39-4BC3-E93F-80860E58A9DA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4942636" y="2547311"/>
                  <a:ext cx="2966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FCA5ECFE-5095-C3B0-E4DA-5FD2AFD17CC1}"/>
                    </a:ext>
                  </a:extLst>
                </p14:cNvPr>
                <p14:cNvContentPartPr/>
                <p14:nvPr/>
              </p14:nvContentPartPr>
              <p14:xfrm>
                <a:off x="5353396" y="2705711"/>
                <a:ext cx="3960" cy="792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FCA5ECFE-5095-C3B0-E4DA-5FD2AFD17CC1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5347276" y="2699591"/>
                  <a:ext cx="1620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1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5818AD08-85A6-30AE-8B32-74091B133900}"/>
                  </a:ext>
                </a:extLst>
              </p14:cNvPr>
              <p14:cNvContentPartPr/>
              <p14:nvPr/>
            </p14:nvContentPartPr>
            <p14:xfrm>
              <a:off x="215247" y="3127958"/>
              <a:ext cx="71280" cy="43920"/>
            </p14:xfrm>
          </p:contentPart>
        </mc:Choice>
        <mc:Fallback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5818AD08-85A6-30AE-8B32-74091B133900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209127" y="3121838"/>
                <a:ext cx="8352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3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05947264-C63B-7001-2479-AFC935B9F98C}"/>
                  </a:ext>
                </a:extLst>
              </p14:cNvPr>
              <p14:cNvContentPartPr/>
              <p14:nvPr/>
            </p14:nvContentPartPr>
            <p14:xfrm>
              <a:off x="2576487" y="3121478"/>
              <a:ext cx="360" cy="36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05947264-C63B-7001-2479-AFC935B9F98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570367" y="3115358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288" name="Picture 287">
            <a:extLst>
              <a:ext uri="{FF2B5EF4-FFF2-40B4-BE49-F238E27FC236}">
                <a16:creationId xmlns:a16="http://schemas.microsoft.com/office/drawing/2014/main" id="{BA569EE6-6387-E472-DD74-947F339F9578}"/>
              </a:ext>
            </a:extLst>
          </p:cNvPr>
          <p:cNvPicPr>
            <a:picLocks noChangeAspect="1"/>
          </p:cNvPicPr>
          <p:nvPr/>
        </p:nvPicPr>
        <p:blipFill>
          <a:blip r:embed="rId284"/>
          <a:stretch>
            <a:fillRect/>
          </a:stretch>
        </p:blipFill>
        <p:spPr>
          <a:xfrm>
            <a:off x="589859" y="3460173"/>
            <a:ext cx="2931635" cy="3256587"/>
          </a:xfrm>
          <a:prstGeom prst="rect">
            <a:avLst/>
          </a:prstGeom>
        </p:spPr>
      </p:pic>
      <p:grpSp>
        <p:nvGrpSpPr>
          <p:cNvPr id="290" name="Group 289">
            <a:extLst>
              <a:ext uri="{FF2B5EF4-FFF2-40B4-BE49-F238E27FC236}">
                <a16:creationId xmlns:a16="http://schemas.microsoft.com/office/drawing/2014/main" id="{14D5EAB4-7506-1B87-1326-9CA3A8EA426E}"/>
              </a:ext>
            </a:extLst>
          </p:cNvPr>
          <p:cNvGrpSpPr/>
          <p:nvPr/>
        </p:nvGrpSpPr>
        <p:grpSpPr>
          <a:xfrm>
            <a:off x="499860" y="2544758"/>
            <a:ext cx="1406520" cy="283320"/>
            <a:chOff x="1383087" y="2541878"/>
            <a:chExt cx="1406520" cy="28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AE87BD99-871F-3493-495A-E8FF361810AF}"/>
                    </a:ext>
                  </a:extLst>
                </p14:cNvPr>
                <p14:cNvContentPartPr/>
                <p14:nvPr/>
              </p14:nvContentPartPr>
              <p14:xfrm>
                <a:off x="1383087" y="2547998"/>
                <a:ext cx="126000" cy="2599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AE87BD99-871F-3493-495A-E8FF361810AF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376967" y="2541878"/>
                  <a:ext cx="1382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F9B39121-73A2-10F5-5582-55486F4B3788}"/>
                    </a:ext>
                  </a:extLst>
                </p14:cNvPr>
                <p14:cNvContentPartPr/>
                <p14:nvPr/>
              </p14:nvContentPartPr>
              <p14:xfrm>
                <a:off x="1388847" y="2692718"/>
                <a:ext cx="116640" cy="828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F9B39121-73A2-10F5-5582-55486F4B3788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382727" y="2686598"/>
                  <a:ext cx="1288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5410ED0-9917-0B0D-8A3B-2C2EC52204A1}"/>
                    </a:ext>
                  </a:extLst>
                </p14:cNvPr>
                <p14:cNvContentPartPr/>
                <p14:nvPr/>
              </p14:nvContentPartPr>
              <p14:xfrm>
                <a:off x="1538247" y="2677598"/>
                <a:ext cx="82080" cy="1126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5410ED0-9917-0B0D-8A3B-2C2EC52204A1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532127" y="2671478"/>
                  <a:ext cx="943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035C40E-4076-C6FD-F904-5EF8F3231B65}"/>
                    </a:ext>
                  </a:extLst>
                </p14:cNvPr>
                <p14:cNvContentPartPr/>
                <p14:nvPr/>
              </p14:nvContentPartPr>
              <p14:xfrm>
                <a:off x="1658487" y="2674358"/>
                <a:ext cx="126000" cy="13644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035C40E-4076-C6FD-F904-5EF8F3231B65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652367" y="2668238"/>
                  <a:ext cx="1382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B61B57D8-45A2-66DA-9033-3EF9FC17A67A}"/>
                    </a:ext>
                  </a:extLst>
                </p14:cNvPr>
                <p14:cNvContentPartPr/>
                <p14:nvPr/>
              </p14:nvContentPartPr>
              <p14:xfrm>
                <a:off x="1800687" y="2541878"/>
                <a:ext cx="200880" cy="2833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B61B57D8-45A2-66DA-9033-3EF9FC17A67A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794567" y="2535758"/>
                  <a:ext cx="21312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AE2C80CA-3680-749D-D20D-684E121D4118}"/>
                    </a:ext>
                  </a:extLst>
                </p14:cNvPr>
                <p14:cNvContentPartPr/>
                <p14:nvPr/>
              </p14:nvContentPartPr>
              <p14:xfrm>
                <a:off x="2014887" y="2682638"/>
                <a:ext cx="85320" cy="10728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AE2C80CA-3680-749D-D20D-684E121D4118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2008767" y="2676518"/>
                  <a:ext cx="975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8F1A45A-91EC-D38D-1032-389CDD926195}"/>
                    </a:ext>
                  </a:extLst>
                </p14:cNvPr>
                <p14:cNvContentPartPr/>
                <p14:nvPr/>
              </p14:nvContentPartPr>
              <p14:xfrm>
                <a:off x="2087247" y="2709998"/>
                <a:ext cx="109080" cy="828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8F1A45A-91EC-D38D-1032-389CDD926195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2081127" y="2703878"/>
                  <a:ext cx="1213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F000EEF6-CEC0-4C22-1AC0-36E97B1E4796}"/>
                    </a:ext>
                  </a:extLst>
                </p14:cNvPr>
                <p14:cNvContentPartPr/>
                <p14:nvPr/>
              </p14:nvContentPartPr>
              <p14:xfrm>
                <a:off x="2159247" y="2709998"/>
                <a:ext cx="360" cy="3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F000EEF6-CEC0-4C22-1AC0-36E97B1E479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153127" y="270387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F2C4C3D0-F81B-9686-5C3D-1074E6784D63}"/>
                    </a:ext>
                  </a:extLst>
                </p14:cNvPr>
                <p14:cNvContentPartPr/>
                <p14:nvPr/>
              </p14:nvContentPartPr>
              <p14:xfrm>
                <a:off x="2159247" y="2694518"/>
                <a:ext cx="153720" cy="759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F2C4C3D0-F81B-9686-5C3D-1074E6784D6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153127" y="2688398"/>
                  <a:ext cx="1659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FC194F80-5B34-DADF-CAB0-C500BE386AD5}"/>
                    </a:ext>
                  </a:extLst>
                </p14:cNvPr>
                <p14:cNvContentPartPr/>
                <p14:nvPr/>
              </p14:nvContentPartPr>
              <p14:xfrm>
                <a:off x="2305047" y="2637998"/>
                <a:ext cx="198000" cy="54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FC194F80-5B34-DADF-CAB0-C500BE386AD5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298927" y="2631878"/>
                  <a:ext cx="21024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A24A3F48-FA59-AD90-FEF1-B4189214D396}"/>
                    </a:ext>
                  </a:extLst>
                </p14:cNvPr>
                <p14:cNvContentPartPr/>
                <p14:nvPr/>
              </p14:nvContentPartPr>
              <p14:xfrm>
                <a:off x="2388207" y="2627918"/>
                <a:ext cx="275760" cy="13248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A24A3F48-FA59-AD90-FEF1-B4189214D39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382087" y="2621798"/>
                  <a:ext cx="2880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FD027B47-A8EA-3B3C-DDA7-9DF8D68C55DB}"/>
                    </a:ext>
                  </a:extLst>
                </p14:cNvPr>
                <p14:cNvContentPartPr/>
                <p14:nvPr/>
              </p14:nvContentPartPr>
              <p14:xfrm>
                <a:off x="2652087" y="2655278"/>
                <a:ext cx="137520" cy="1299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FD027B47-A8EA-3B3C-DDA7-9DF8D68C55DB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645967" y="2649158"/>
                  <a:ext cx="149760" cy="14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56C552A9-F4EF-50D3-C376-95437F56B7B9}"/>
              </a:ext>
            </a:extLst>
          </p:cNvPr>
          <p:cNvGrpSpPr/>
          <p:nvPr/>
        </p:nvGrpSpPr>
        <p:grpSpPr>
          <a:xfrm>
            <a:off x="5919807" y="124069"/>
            <a:ext cx="601560" cy="397800"/>
            <a:chOff x="5919807" y="124069"/>
            <a:chExt cx="601560" cy="39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6924D4E3-1EC8-3993-072A-5E24984D513E}"/>
                    </a:ext>
                  </a:extLst>
                </p14:cNvPr>
                <p14:cNvContentPartPr/>
                <p14:nvPr/>
              </p14:nvContentPartPr>
              <p14:xfrm>
                <a:off x="6008727" y="211549"/>
                <a:ext cx="116640" cy="540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6924D4E3-1EC8-3993-072A-5E24984D513E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6002607" y="205429"/>
                  <a:ext cx="12888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B6CB954A-7C4E-C5CA-C6E4-32E878DC3233}"/>
                    </a:ext>
                  </a:extLst>
                </p14:cNvPr>
                <p14:cNvContentPartPr/>
                <p14:nvPr/>
              </p14:nvContentPartPr>
              <p14:xfrm>
                <a:off x="6002967" y="231349"/>
                <a:ext cx="105840" cy="20016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B6CB954A-7C4E-C5CA-C6E4-32E878DC3233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996847" y="225229"/>
                  <a:ext cx="1180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12B38B1B-6083-5FFB-4DFB-DD79A8373273}"/>
                    </a:ext>
                  </a:extLst>
                </p14:cNvPr>
                <p14:cNvContentPartPr/>
                <p14:nvPr/>
              </p14:nvContentPartPr>
              <p14:xfrm>
                <a:off x="6172887" y="393709"/>
                <a:ext cx="33480" cy="7920"/>
              </p14:xfrm>
            </p:contentPart>
          </mc:Choice>
          <mc:Fallback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12B38B1B-6083-5FFB-4DFB-DD79A8373273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166767" y="387589"/>
                  <a:ext cx="457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E7980C3E-E2A5-A073-B868-99D541B85AF7}"/>
                    </a:ext>
                  </a:extLst>
                </p14:cNvPr>
                <p14:cNvContentPartPr/>
                <p14:nvPr/>
              </p14:nvContentPartPr>
              <p14:xfrm>
                <a:off x="6237687" y="259429"/>
                <a:ext cx="142560" cy="9036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E7980C3E-E2A5-A073-B868-99D541B85AF7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231567" y="253309"/>
                  <a:ext cx="1548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A420E918-4872-B5B9-6715-C5856E31E513}"/>
                    </a:ext>
                  </a:extLst>
                </p14:cNvPr>
                <p14:cNvContentPartPr/>
                <p14:nvPr/>
              </p14:nvContentPartPr>
              <p14:xfrm>
                <a:off x="5919807" y="124069"/>
                <a:ext cx="601560" cy="39780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A420E918-4872-B5B9-6715-C5856E31E51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913687" y="117949"/>
                  <a:ext cx="613800" cy="41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7261D229-761E-9BD4-5873-5EF5C5B79C46}"/>
              </a:ext>
            </a:extLst>
          </p:cNvPr>
          <p:cNvGrpSpPr/>
          <p:nvPr/>
        </p:nvGrpSpPr>
        <p:grpSpPr>
          <a:xfrm>
            <a:off x="6686247" y="200749"/>
            <a:ext cx="1144440" cy="285480"/>
            <a:chOff x="6686247" y="200749"/>
            <a:chExt cx="1144440" cy="28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5C4761F8-BA15-5D85-53BF-C9BC2B6C8A3B}"/>
                    </a:ext>
                  </a:extLst>
                </p14:cNvPr>
                <p14:cNvContentPartPr/>
                <p14:nvPr/>
              </p14:nvContentPartPr>
              <p14:xfrm>
                <a:off x="6686247" y="200749"/>
                <a:ext cx="163800" cy="28548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5C4761F8-BA15-5D85-53BF-C9BC2B6C8A3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680127" y="194629"/>
                  <a:ext cx="1760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78C21873-738F-7F08-7AF3-4ED2CE0040E4}"/>
                    </a:ext>
                  </a:extLst>
                </p14:cNvPr>
                <p14:cNvContentPartPr/>
                <p14:nvPr/>
              </p14:nvContentPartPr>
              <p14:xfrm>
                <a:off x="6884247" y="353749"/>
                <a:ext cx="144360" cy="1296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78C21873-738F-7F08-7AF3-4ED2CE0040E4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878127" y="347629"/>
                  <a:ext cx="1566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92AF5BFE-B3EB-3FE5-8226-AC523E6DAE8A}"/>
                    </a:ext>
                  </a:extLst>
                </p14:cNvPr>
                <p14:cNvContentPartPr/>
                <p14:nvPr/>
              </p14:nvContentPartPr>
              <p14:xfrm>
                <a:off x="7074327" y="214069"/>
                <a:ext cx="29880" cy="194760"/>
              </p14:xfrm>
            </p:contentPart>
          </mc:Choice>
          <mc:Fallback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92AF5BFE-B3EB-3FE5-8226-AC523E6DAE8A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068207" y="207949"/>
                  <a:ext cx="421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6A938D9B-178B-A513-B147-053A02B97106}"/>
                    </a:ext>
                  </a:extLst>
                </p14:cNvPr>
                <p14:cNvContentPartPr/>
                <p14:nvPr/>
              </p14:nvContentPartPr>
              <p14:xfrm>
                <a:off x="7054167" y="220909"/>
                <a:ext cx="168480" cy="20844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6A938D9B-178B-A513-B147-053A02B97106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048047" y="214789"/>
                  <a:ext cx="1807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E6449838-519C-EC61-10C8-8E7E9B1A234F}"/>
                    </a:ext>
                  </a:extLst>
                </p14:cNvPr>
                <p14:cNvContentPartPr/>
                <p14:nvPr/>
              </p14:nvContentPartPr>
              <p14:xfrm>
                <a:off x="7217967" y="333589"/>
                <a:ext cx="135720" cy="9072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E6449838-519C-EC61-10C8-8E7E9B1A234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211847" y="327469"/>
                  <a:ext cx="1479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0EE265B5-5AC1-E239-54DB-7FB6D2333E2F}"/>
                    </a:ext>
                  </a:extLst>
                </p14:cNvPr>
                <p14:cNvContentPartPr/>
                <p14:nvPr/>
              </p14:nvContentPartPr>
              <p14:xfrm>
                <a:off x="7377447" y="356269"/>
                <a:ext cx="128160" cy="5940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0EE265B5-5AC1-E239-54DB-7FB6D2333E2F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371327" y="350149"/>
                  <a:ext cx="1404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503441F7-B011-0F87-B3A3-F6993914F070}"/>
                    </a:ext>
                  </a:extLst>
                </p14:cNvPr>
                <p14:cNvContentPartPr/>
                <p14:nvPr/>
              </p14:nvContentPartPr>
              <p14:xfrm>
                <a:off x="7565727" y="328549"/>
                <a:ext cx="264960" cy="84960"/>
              </p14:xfrm>
            </p:contentPart>
          </mc:Choice>
          <mc:Fallback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503441F7-B011-0F87-B3A3-F6993914F070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559607" y="322429"/>
                  <a:ext cx="277200" cy="9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6" name="Group 435">
            <a:extLst>
              <a:ext uri="{FF2B5EF4-FFF2-40B4-BE49-F238E27FC236}">
                <a16:creationId xmlns:a16="http://schemas.microsoft.com/office/drawing/2014/main" id="{DB79FF3A-8258-97FC-1AF8-6437549EB1B2}"/>
              </a:ext>
            </a:extLst>
          </p:cNvPr>
          <p:cNvGrpSpPr/>
          <p:nvPr/>
        </p:nvGrpSpPr>
        <p:grpSpPr>
          <a:xfrm>
            <a:off x="595767" y="3037598"/>
            <a:ext cx="1917720" cy="450720"/>
            <a:chOff x="595767" y="3037598"/>
            <a:chExt cx="1917720" cy="45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4A4699CD-5CE0-7D55-0B06-84BCB0CF8086}"/>
                    </a:ext>
                  </a:extLst>
                </p14:cNvPr>
                <p14:cNvContentPartPr/>
                <p14:nvPr/>
              </p14:nvContentPartPr>
              <p14:xfrm>
                <a:off x="604767" y="3132278"/>
                <a:ext cx="23040" cy="23796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4A4699CD-5CE0-7D55-0B06-84BCB0CF8086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98647" y="3126158"/>
                  <a:ext cx="352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7DC9B40B-0027-1788-21EE-AC0E38FBEE8F}"/>
                    </a:ext>
                  </a:extLst>
                </p14:cNvPr>
                <p14:cNvContentPartPr/>
                <p14:nvPr/>
              </p14:nvContentPartPr>
              <p14:xfrm>
                <a:off x="595767" y="3094838"/>
                <a:ext cx="105840" cy="23256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7DC9B40B-0027-1788-21EE-AC0E38FBEE8F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89647" y="3088718"/>
                  <a:ext cx="1180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D38868BD-27F8-61A6-B287-8B1C289B43FB}"/>
                    </a:ext>
                  </a:extLst>
                </p14:cNvPr>
                <p14:cNvContentPartPr/>
                <p14:nvPr/>
              </p14:nvContentPartPr>
              <p14:xfrm>
                <a:off x="647247" y="3191678"/>
                <a:ext cx="166680" cy="11592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D38868BD-27F8-61A6-B287-8B1C289B43FB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41127" y="3185558"/>
                  <a:ext cx="1789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082C7F7A-0E3D-AE57-A703-61AA6A6F230A}"/>
                    </a:ext>
                  </a:extLst>
                </p14:cNvPr>
                <p14:cNvContentPartPr/>
                <p14:nvPr/>
              </p14:nvContentPartPr>
              <p14:xfrm>
                <a:off x="841287" y="3174758"/>
                <a:ext cx="78120" cy="14760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082C7F7A-0E3D-AE57-A703-61AA6A6F230A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35167" y="3168638"/>
                  <a:ext cx="903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C8625DED-5C8E-F2CA-26C7-6C773A5A446C}"/>
                    </a:ext>
                  </a:extLst>
                </p14:cNvPr>
                <p14:cNvContentPartPr/>
                <p14:nvPr/>
              </p14:nvContentPartPr>
              <p14:xfrm>
                <a:off x="932007" y="3161078"/>
                <a:ext cx="131400" cy="109080"/>
              </p14:xfrm>
            </p:contentPart>
          </mc:Choice>
          <mc:Fallback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C8625DED-5C8E-F2CA-26C7-6C773A5A446C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925887" y="3154958"/>
                  <a:ext cx="1436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7557345E-64EF-C9A4-3D4B-76820D0E783D}"/>
                    </a:ext>
                  </a:extLst>
                </p14:cNvPr>
                <p14:cNvContentPartPr/>
                <p14:nvPr/>
              </p14:nvContentPartPr>
              <p14:xfrm>
                <a:off x="1109127" y="3194918"/>
                <a:ext cx="18720" cy="85320"/>
              </p14:xfrm>
            </p:contentPart>
          </mc:Choice>
          <mc:Fallback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7557345E-64EF-C9A4-3D4B-76820D0E783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103007" y="3188798"/>
                  <a:ext cx="309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785BDC8B-9319-0FF2-F332-F7377D5ABCC3}"/>
                    </a:ext>
                  </a:extLst>
                </p14:cNvPr>
                <p14:cNvContentPartPr/>
                <p14:nvPr/>
              </p14:nvContentPartPr>
              <p14:xfrm>
                <a:off x="1101927" y="3174758"/>
                <a:ext cx="55800" cy="20160"/>
              </p14:xfrm>
            </p:contentPart>
          </mc:Choice>
          <mc:Fallback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785BDC8B-9319-0FF2-F332-F7377D5ABCC3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095807" y="3168638"/>
                  <a:ext cx="680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BDB4E664-274E-638D-9087-8B1B73B2D988}"/>
                    </a:ext>
                  </a:extLst>
                </p14:cNvPr>
                <p14:cNvContentPartPr/>
                <p14:nvPr/>
              </p14:nvContentPartPr>
              <p14:xfrm>
                <a:off x="1149807" y="3197438"/>
                <a:ext cx="109440" cy="10800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BDB4E664-274E-638D-9087-8B1B73B2D98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143687" y="3191318"/>
                  <a:ext cx="1216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E1381E34-92C3-5D05-236F-9ADEFDC68E68}"/>
                    </a:ext>
                  </a:extLst>
                </p14:cNvPr>
                <p14:cNvContentPartPr/>
                <p14:nvPr/>
              </p14:nvContentPartPr>
              <p14:xfrm>
                <a:off x="1270047" y="3099878"/>
                <a:ext cx="92880" cy="22212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E1381E34-92C3-5D05-236F-9ADEFDC68E68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263927" y="3093758"/>
                  <a:ext cx="1051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0298D774-EFD8-97D8-8983-53B338F82044}"/>
                    </a:ext>
                  </a:extLst>
                </p14:cNvPr>
                <p14:cNvContentPartPr/>
                <p14:nvPr/>
              </p14:nvContentPartPr>
              <p14:xfrm>
                <a:off x="1430247" y="3175838"/>
                <a:ext cx="82080" cy="14040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0298D774-EFD8-97D8-8983-53B338F82044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424127" y="3169718"/>
                  <a:ext cx="943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AEF87F88-8791-B591-42F0-FD08172B7B26}"/>
                    </a:ext>
                  </a:extLst>
                </p14:cNvPr>
                <p14:cNvContentPartPr/>
                <p14:nvPr/>
              </p14:nvContentPartPr>
              <p14:xfrm>
                <a:off x="1513047" y="3212198"/>
                <a:ext cx="119160" cy="10008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AEF87F88-8791-B591-42F0-FD08172B7B26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506927" y="3206078"/>
                  <a:ext cx="1314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A3284437-F0EC-1E05-2B10-03015F712BBB}"/>
                    </a:ext>
                  </a:extLst>
                </p14:cNvPr>
                <p14:cNvContentPartPr/>
                <p14:nvPr/>
              </p14:nvContentPartPr>
              <p14:xfrm>
                <a:off x="1659567" y="3189878"/>
                <a:ext cx="157320" cy="11520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A3284437-F0EC-1E05-2B10-03015F712BBB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653447" y="3183758"/>
                  <a:ext cx="1695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437BC445-77F6-A5D0-CD25-AD75C5BEF04A}"/>
                    </a:ext>
                  </a:extLst>
                </p14:cNvPr>
                <p14:cNvContentPartPr/>
                <p14:nvPr/>
              </p14:nvContentPartPr>
              <p14:xfrm>
                <a:off x="1781607" y="3037598"/>
                <a:ext cx="127800" cy="38448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437BC445-77F6-A5D0-CD25-AD75C5BEF04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775487" y="3031478"/>
                  <a:ext cx="14004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64ACAFAF-212C-10B5-8030-1641129384DC}"/>
                    </a:ext>
                  </a:extLst>
                </p14:cNvPr>
                <p14:cNvContentPartPr/>
                <p14:nvPr/>
              </p14:nvContentPartPr>
              <p14:xfrm>
                <a:off x="1759287" y="3229838"/>
                <a:ext cx="113040" cy="27720"/>
              </p14:xfrm>
            </p:contentPart>
          </mc:Choice>
          <mc:Fallback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64ACAFAF-212C-10B5-8030-1641129384DC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753167" y="3223718"/>
                  <a:ext cx="1252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25A143AB-85AD-8732-8670-3E60D0705C46}"/>
                    </a:ext>
                  </a:extLst>
                </p14:cNvPr>
                <p14:cNvContentPartPr/>
                <p14:nvPr/>
              </p14:nvContentPartPr>
              <p14:xfrm>
                <a:off x="1892487" y="3162518"/>
                <a:ext cx="153720" cy="11016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25A143AB-85AD-8732-8670-3E60D0705C46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886367" y="3156398"/>
                  <a:ext cx="1659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6D0F4BAA-56D0-7D95-0DB5-DB5058A5A773}"/>
                    </a:ext>
                  </a:extLst>
                </p14:cNvPr>
                <p14:cNvContentPartPr/>
                <p14:nvPr/>
              </p14:nvContentPartPr>
              <p14:xfrm>
                <a:off x="1994007" y="3182318"/>
                <a:ext cx="373320" cy="306000"/>
              </p14:xfrm>
            </p:contentPart>
          </mc:Choice>
          <mc:Fallback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6D0F4BAA-56D0-7D95-0DB5-DB5058A5A773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987887" y="3176198"/>
                  <a:ext cx="3855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D1B76599-CB94-AB01-29FF-B458419C1357}"/>
                    </a:ext>
                  </a:extLst>
                </p14:cNvPr>
                <p14:cNvContentPartPr/>
                <p14:nvPr/>
              </p14:nvContentPartPr>
              <p14:xfrm>
                <a:off x="2490807" y="3194918"/>
                <a:ext cx="7920" cy="360"/>
              </p14:xfrm>
            </p:contentPart>
          </mc:Choice>
          <mc:Fallback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D1B76599-CB94-AB01-29FF-B458419C1357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484687" y="3188798"/>
                  <a:ext cx="201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1752CAF4-1446-21D4-086F-47751FC91575}"/>
                    </a:ext>
                  </a:extLst>
                </p14:cNvPr>
                <p14:cNvContentPartPr/>
                <p14:nvPr/>
              </p14:nvContentPartPr>
              <p14:xfrm>
                <a:off x="2490807" y="3194918"/>
                <a:ext cx="22680" cy="57600"/>
              </p14:xfrm>
            </p:contentPart>
          </mc:Choice>
          <mc:Fallback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1752CAF4-1446-21D4-086F-47751FC91575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484687" y="3188798"/>
                  <a:ext cx="34920" cy="6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8">
            <p14:nvContentPartPr>
              <p14:cNvPr id="437" name="Ink 436">
                <a:extLst>
                  <a:ext uri="{FF2B5EF4-FFF2-40B4-BE49-F238E27FC236}">
                    <a16:creationId xmlns:a16="http://schemas.microsoft.com/office/drawing/2014/main" id="{790D074A-8F22-9B8A-E4AA-9D2392CF8B66}"/>
                  </a:ext>
                </a:extLst>
              </p14:cNvPr>
              <p14:cNvContentPartPr/>
              <p14:nvPr/>
            </p14:nvContentPartPr>
            <p14:xfrm>
              <a:off x="2696007" y="3069998"/>
              <a:ext cx="116640" cy="360"/>
            </p14:xfrm>
          </p:contentPart>
        </mc:Choice>
        <mc:Fallback>
          <p:pic>
            <p:nvPicPr>
              <p:cNvPr id="437" name="Ink 436">
                <a:extLst>
                  <a:ext uri="{FF2B5EF4-FFF2-40B4-BE49-F238E27FC236}">
                    <a16:creationId xmlns:a16="http://schemas.microsoft.com/office/drawing/2014/main" id="{790D074A-8F22-9B8A-E4AA-9D2392CF8B66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2689887" y="3063878"/>
                <a:ext cx="1288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0">
            <p14:nvContentPartPr>
              <p14:cNvPr id="438" name="Ink 437">
                <a:extLst>
                  <a:ext uri="{FF2B5EF4-FFF2-40B4-BE49-F238E27FC236}">
                    <a16:creationId xmlns:a16="http://schemas.microsoft.com/office/drawing/2014/main" id="{D56526AB-C131-A546-4625-D7E06CEBC6BC}"/>
                  </a:ext>
                </a:extLst>
              </p14:cNvPr>
              <p14:cNvContentPartPr/>
              <p14:nvPr/>
            </p14:nvContentPartPr>
            <p14:xfrm>
              <a:off x="2730927" y="3077558"/>
              <a:ext cx="28080" cy="207360"/>
            </p14:xfrm>
          </p:contentPart>
        </mc:Choice>
        <mc:Fallback>
          <p:pic>
            <p:nvPicPr>
              <p:cNvPr id="438" name="Ink 437">
                <a:extLst>
                  <a:ext uri="{FF2B5EF4-FFF2-40B4-BE49-F238E27FC236}">
                    <a16:creationId xmlns:a16="http://schemas.microsoft.com/office/drawing/2014/main" id="{D56526AB-C131-A546-4625-D7E06CEBC6BC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2724807" y="3071438"/>
                <a:ext cx="4032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2">
            <p14:nvContentPartPr>
              <p14:cNvPr id="439" name="Ink 438">
                <a:extLst>
                  <a:ext uri="{FF2B5EF4-FFF2-40B4-BE49-F238E27FC236}">
                    <a16:creationId xmlns:a16="http://schemas.microsoft.com/office/drawing/2014/main" id="{8D3A509E-5EDF-EE99-1D9E-BCCA35C96DD4}"/>
                  </a:ext>
                </a:extLst>
              </p14:cNvPr>
              <p14:cNvContentPartPr/>
              <p14:nvPr/>
            </p14:nvContentPartPr>
            <p14:xfrm>
              <a:off x="2779167" y="3187358"/>
              <a:ext cx="101880" cy="72360"/>
            </p14:xfrm>
          </p:contentPart>
        </mc:Choice>
        <mc:Fallback>
          <p:pic>
            <p:nvPicPr>
              <p:cNvPr id="439" name="Ink 438">
                <a:extLst>
                  <a:ext uri="{FF2B5EF4-FFF2-40B4-BE49-F238E27FC236}">
                    <a16:creationId xmlns:a16="http://schemas.microsoft.com/office/drawing/2014/main" id="{8D3A509E-5EDF-EE99-1D9E-BCCA35C96DD4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2773047" y="3181238"/>
                <a:ext cx="11412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4">
            <p14:nvContentPartPr>
              <p14:cNvPr id="440" name="Ink 439">
                <a:extLst>
                  <a:ext uri="{FF2B5EF4-FFF2-40B4-BE49-F238E27FC236}">
                    <a16:creationId xmlns:a16="http://schemas.microsoft.com/office/drawing/2014/main" id="{D1F1A9D7-B74A-9BEF-212B-D0842CA0BE91}"/>
                  </a:ext>
                </a:extLst>
              </p14:cNvPr>
              <p14:cNvContentPartPr/>
              <p14:nvPr/>
            </p14:nvContentPartPr>
            <p14:xfrm>
              <a:off x="2890047" y="3149918"/>
              <a:ext cx="81720" cy="277200"/>
            </p14:xfrm>
          </p:contentPart>
        </mc:Choice>
        <mc:Fallback>
          <p:pic>
            <p:nvPicPr>
              <p:cNvPr id="440" name="Ink 439">
                <a:extLst>
                  <a:ext uri="{FF2B5EF4-FFF2-40B4-BE49-F238E27FC236}">
                    <a16:creationId xmlns:a16="http://schemas.microsoft.com/office/drawing/2014/main" id="{D1F1A9D7-B74A-9BEF-212B-D0842CA0BE91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2883927" y="3143798"/>
                <a:ext cx="9396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6">
            <p14:nvContentPartPr>
              <p14:cNvPr id="445" name="Ink 444">
                <a:extLst>
                  <a:ext uri="{FF2B5EF4-FFF2-40B4-BE49-F238E27FC236}">
                    <a16:creationId xmlns:a16="http://schemas.microsoft.com/office/drawing/2014/main" id="{2AF744D5-A1A6-7A66-39C4-36C7EBD170AF}"/>
                  </a:ext>
                </a:extLst>
              </p14:cNvPr>
              <p14:cNvContentPartPr/>
              <p14:nvPr/>
            </p14:nvContentPartPr>
            <p14:xfrm>
              <a:off x="2934327" y="3165038"/>
              <a:ext cx="119160" cy="145080"/>
            </p14:xfrm>
          </p:contentPart>
        </mc:Choice>
        <mc:Fallback>
          <p:pic>
            <p:nvPicPr>
              <p:cNvPr id="445" name="Ink 444">
                <a:extLst>
                  <a:ext uri="{FF2B5EF4-FFF2-40B4-BE49-F238E27FC236}">
                    <a16:creationId xmlns:a16="http://schemas.microsoft.com/office/drawing/2014/main" id="{2AF744D5-A1A6-7A66-39C4-36C7EBD170AF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2928207" y="3158918"/>
                <a:ext cx="131400" cy="15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59" name="Group 458">
            <a:extLst>
              <a:ext uri="{FF2B5EF4-FFF2-40B4-BE49-F238E27FC236}">
                <a16:creationId xmlns:a16="http://schemas.microsoft.com/office/drawing/2014/main" id="{4D747F57-73E3-D986-11CF-F24C2D670BFD}"/>
              </a:ext>
            </a:extLst>
          </p:cNvPr>
          <p:cNvGrpSpPr/>
          <p:nvPr/>
        </p:nvGrpSpPr>
        <p:grpSpPr>
          <a:xfrm>
            <a:off x="3065367" y="3050198"/>
            <a:ext cx="660960" cy="278640"/>
            <a:chOff x="3065367" y="3050198"/>
            <a:chExt cx="660960" cy="27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0935B55B-1ECE-0C76-174B-669AED156547}"/>
                    </a:ext>
                  </a:extLst>
                </p14:cNvPr>
                <p14:cNvContentPartPr/>
                <p14:nvPr/>
              </p14:nvContentPartPr>
              <p14:xfrm>
                <a:off x="3065367" y="3207158"/>
                <a:ext cx="83520" cy="22680"/>
              </p14:xfrm>
            </p:contentPart>
          </mc:Choice>
          <mc:Fallback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0935B55B-1ECE-0C76-174B-669AED156547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3059247" y="3201038"/>
                  <a:ext cx="957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E8F89BB8-25D6-2CCD-6168-E2A956EECB15}"/>
                    </a:ext>
                  </a:extLst>
                </p14:cNvPr>
                <p14:cNvContentPartPr/>
                <p14:nvPr/>
              </p14:nvContentPartPr>
              <p14:xfrm>
                <a:off x="3203967" y="3107438"/>
                <a:ext cx="16920" cy="214920"/>
              </p14:xfrm>
            </p:contentPart>
          </mc:Choice>
          <mc:Fallback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E8F89BB8-25D6-2CCD-6168-E2A956EECB15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3197847" y="3101318"/>
                  <a:ext cx="291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9E39762C-B558-1861-72FB-94DDC2CA6BCB}"/>
                    </a:ext>
                  </a:extLst>
                </p14:cNvPr>
                <p14:cNvContentPartPr/>
                <p14:nvPr/>
              </p14:nvContentPartPr>
              <p14:xfrm>
                <a:off x="3206487" y="3050198"/>
                <a:ext cx="156240" cy="278640"/>
              </p14:xfrm>
            </p:contentPart>
          </mc:Choice>
          <mc:Fallback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9E39762C-B558-1861-72FB-94DDC2CA6BCB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3200367" y="3044078"/>
                  <a:ext cx="1684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33838986-63C3-FE60-015C-A2CC3FFC8355}"/>
                    </a:ext>
                  </a:extLst>
                </p14:cNvPr>
                <p14:cNvContentPartPr/>
                <p14:nvPr/>
              </p14:nvContentPartPr>
              <p14:xfrm>
                <a:off x="3333207" y="3219758"/>
                <a:ext cx="100440" cy="69120"/>
              </p14:xfrm>
            </p:contentPart>
          </mc:Choice>
          <mc:Fallback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33838986-63C3-FE60-015C-A2CC3FFC8355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327087" y="3213638"/>
                  <a:ext cx="1126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E5D8D451-AE13-143F-C719-0CF3D529DF7D}"/>
                    </a:ext>
                  </a:extLst>
                </p14:cNvPr>
                <p14:cNvContentPartPr/>
                <p14:nvPr/>
              </p14:nvContentPartPr>
              <p14:xfrm>
                <a:off x="3463527" y="3214718"/>
                <a:ext cx="139680" cy="104760"/>
              </p14:xfrm>
            </p:contentPart>
          </mc:Choice>
          <mc:Fallback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E5D8D451-AE13-143F-C719-0CF3D529DF7D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457407" y="3208598"/>
                  <a:ext cx="1519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25859262-E9DC-075A-22C3-115BB3482887}"/>
                    </a:ext>
                  </a:extLst>
                </p14:cNvPr>
                <p14:cNvContentPartPr/>
                <p14:nvPr/>
              </p14:nvContentPartPr>
              <p14:xfrm>
                <a:off x="3630567" y="3217238"/>
                <a:ext cx="95760" cy="100080"/>
              </p14:xfrm>
            </p:contentPart>
          </mc:Choice>
          <mc:Fallback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25859262-E9DC-075A-22C3-115BB3482887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3624447" y="3211118"/>
                  <a:ext cx="108000" cy="1123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80" name="Picture 479">
            <a:extLst>
              <a:ext uri="{FF2B5EF4-FFF2-40B4-BE49-F238E27FC236}">
                <a16:creationId xmlns:a16="http://schemas.microsoft.com/office/drawing/2014/main" id="{032AF0AE-5DFC-4B5B-26AA-EF3CBB8F2DA1}"/>
              </a:ext>
            </a:extLst>
          </p:cNvPr>
          <p:cNvPicPr>
            <a:picLocks noChangeAspect="1"/>
          </p:cNvPicPr>
          <p:nvPr/>
        </p:nvPicPr>
        <p:blipFill>
          <a:blip r:embed="rId390"/>
          <a:stretch>
            <a:fillRect/>
          </a:stretch>
        </p:blipFill>
        <p:spPr>
          <a:xfrm>
            <a:off x="6027010" y="689243"/>
            <a:ext cx="3111505" cy="398109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91">
            <p14:nvContentPartPr>
              <p14:cNvPr id="543" name="Ink 542">
                <a:extLst>
                  <a:ext uri="{FF2B5EF4-FFF2-40B4-BE49-F238E27FC236}">
                    <a16:creationId xmlns:a16="http://schemas.microsoft.com/office/drawing/2014/main" id="{AA73C459-34F6-AFD5-FD3C-D162ECD114F8}"/>
                  </a:ext>
                </a:extLst>
              </p14:cNvPr>
              <p14:cNvContentPartPr/>
              <p14:nvPr/>
            </p14:nvContentPartPr>
            <p14:xfrm>
              <a:off x="8945247" y="979478"/>
              <a:ext cx="27360" cy="27000"/>
            </p14:xfrm>
          </p:contentPart>
        </mc:Choice>
        <mc:Fallback>
          <p:pic>
            <p:nvPicPr>
              <p:cNvPr id="543" name="Ink 542">
                <a:extLst>
                  <a:ext uri="{FF2B5EF4-FFF2-40B4-BE49-F238E27FC236}">
                    <a16:creationId xmlns:a16="http://schemas.microsoft.com/office/drawing/2014/main" id="{AA73C459-34F6-AFD5-FD3C-D162ECD114F8}"/>
                  </a:ext>
                </a:extLst>
              </p:cNvPr>
              <p:cNvPicPr/>
              <p:nvPr/>
            </p:nvPicPr>
            <p:blipFill>
              <a:blip r:embed="rId392"/>
              <a:stretch>
                <a:fillRect/>
              </a:stretch>
            </p:blipFill>
            <p:spPr>
              <a:xfrm>
                <a:off x="8939127" y="973358"/>
                <a:ext cx="39600" cy="3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59" name="Group 558">
            <a:extLst>
              <a:ext uri="{FF2B5EF4-FFF2-40B4-BE49-F238E27FC236}">
                <a16:creationId xmlns:a16="http://schemas.microsoft.com/office/drawing/2014/main" id="{16A1A707-A95D-23FD-9F86-B3AD5B5CB876}"/>
              </a:ext>
            </a:extLst>
          </p:cNvPr>
          <p:cNvGrpSpPr/>
          <p:nvPr/>
        </p:nvGrpSpPr>
        <p:grpSpPr>
          <a:xfrm>
            <a:off x="9087807" y="864998"/>
            <a:ext cx="1554120" cy="272160"/>
            <a:chOff x="9087807" y="864998"/>
            <a:chExt cx="1554120" cy="27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2503C217-B01B-E5DA-3695-84062D9669C9}"/>
                    </a:ext>
                  </a:extLst>
                </p14:cNvPr>
                <p14:cNvContentPartPr/>
                <p14:nvPr/>
              </p14:nvContentPartPr>
              <p14:xfrm>
                <a:off x="9087807" y="864998"/>
                <a:ext cx="142920" cy="216360"/>
              </p14:xfrm>
            </p:contentPart>
          </mc:Choice>
          <mc:Fallback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2503C217-B01B-E5DA-3695-84062D9669C9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9081687" y="858878"/>
                  <a:ext cx="1551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88681F8B-1660-8FE5-AB0D-518829FE4EE7}"/>
                    </a:ext>
                  </a:extLst>
                </p14:cNvPr>
                <p14:cNvContentPartPr/>
                <p14:nvPr/>
              </p14:nvContentPartPr>
              <p14:xfrm>
                <a:off x="9197247" y="904598"/>
                <a:ext cx="360" cy="209880"/>
              </p14:xfrm>
            </p:contentPart>
          </mc:Choice>
          <mc:Fallback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88681F8B-1660-8FE5-AB0D-518829FE4EE7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9191127" y="898478"/>
                  <a:ext cx="126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E9845171-E506-F5DF-2F3E-8562B561B7E7}"/>
                    </a:ext>
                  </a:extLst>
                </p14:cNvPr>
                <p14:cNvContentPartPr/>
                <p14:nvPr/>
              </p14:nvContentPartPr>
              <p14:xfrm>
                <a:off x="9211647" y="1009358"/>
                <a:ext cx="65160" cy="95760"/>
              </p14:xfrm>
            </p:contentPart>
          </mc:Choice>
          <mc:Fallback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E9845171-E506-F5DF-2F3E-8562B561B7E7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9205527" y="1003238"/>
                  <a:ext cx="774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41BAF8E0-012F-B993-87EC-C5BFAFE43FE2}"/>
                    </a:ext>
                  </a:extLst>
                </p14:cNvPr>
                <p14:cNvContentPartPr/>
                <p14:nvPr/>
              </p14:nvContentPartPr>
              <p14:xfrm>
                <a:off x="9331887" y="881918"/>
                <a:ext cx="242640" cy="255240"/>
              </p14:xfrm>
            </p:contentPart>
          </mc:Choice>
          <mc:Fallback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41BAF8E0-012F-B993-87EC-C5BFAFE43FE2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9325767" y="875798"/>
                  <a:ext cx="2548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1F06E923-48FF-1F20-38C9-9193DC973B3A}"/>
                    </a:ext>
                  </a:extLst>
                </p14:cNvPr>
                <p14:cNvContentPartPr/>
                <p14:nvPr/>
              </p14:nvContentPartPr>
              <p14:xfrm>
                <a:off x="9535287" y="872198"/>
                <a:ext cx="101880" cy="252360"/>
              </p14:xfrm>
            </p:contentPart>
          </mc:Choice>
          <mc:Fallback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1F06E923-48FF-1F20-38C9-9193DC973B3A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9529167" y="866078"/>
                  <a:ext cx="1141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BCAB8164-B77A-BA01-0518-013FEADA66C1}"/>
                    </a:ext>
                  </a:extLst>
                </p14:cNvPr>
                <p14:cNvContentPartPr/>
                <p14:nvPr/>
              </p14:nvContentPartPr>
              <p14:xfrm>
                <a:off x="9692247" y="1043558"/>
                <a:ext cx="127800" cy="51480"/>
              </p14:xfrm>
            </p:contentPart>
          </mc:Choice>
          <mc:Fallback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BCAB8164-B77A-BA01-0518-013FEADA66C1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9686127" y="1037438"/>
                  <a:ext cx="1400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6F3CD8E6-EB9D-0534-1BCC-E3B1B8B46086}"/>
                    </a:ext>
                  </a:extLst>
                </p14:cNvPr>
                <p14:cNvContentPartPr/>
                <p14:nvPr/>
              </p14:nvContentPartPr>
              <p14:xfrm>
                <a:off x="9804927" y="962198"/>
                <a:ext cx="37440" cy="169920"/>
              </p14:xfrm>
            </p:contentPart>
          </mc:Choice>
          <mc:Fallback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6F3CD8E6-EB9D-0534-1BCC-E3B1B8B46086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9798807" y="956078"/>
                  <a:ext cx="496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B209D0BC-DD1B-BC10-E56D-F9206C260C84}"/>
                    </a:ext>
                  </a:extLst>
                </p14:cNvPr>
                <p14:cNvContentPartPr/>
                <p14:nvPr/>
              </p14:nvContentPartPr>
              <p14:xfrm>
                <a:off x="9828687" y="1059398"/>
                <a:ext cx="114840" cy="64800"/>
              </p14:xfrm>
            </p:contentPart>
          </mc:Choice>
          <mc:Fallback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B209D0BC-DD1B-BC10-E56D-F9206C260C84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9822567" y="1053278"/>
                  <a:ext cx="1270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A65875FF-F5E7-58CB-AC35-83B3FDCC79C3}"/>
                    </a:ext>
                  </a:extLst>
                </p14:cNvPr>
                <p14:cNvContentPartPr/>
                <p14:nvPr/>
              </p14:nvContentPartPr>
              <p14:xfrm>
                <a:off x="9965847" y="1046798"/>
                <a:ext cx="103320" cy="61560"/>
              </p14:xfrm>
            </p:contentPart>
          </mc:Choice>
          <mc:Fallback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A65875FF-F5E7-58CB-AC35-83B3FDCC79C3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9959727" y="1040678"/>
                  <a:ext cx="1155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68E636A8-AF2A-3483-423F-1262DA66D332}"/>
                    </a:ext>
                  </a:extLst>
                </p14:cNvPr>
                <p14:cNvContentPartPr/>
                <p14:nvPr/>
              </p14:nvContentPartPr>
              <p14:xfrm>
                <a:off x="10083567" y="1021958"/>
                <a:ext cx="79920" cy="112680"/>
              </p14:xfrm>
            </p:contentPart>
          </mc:Choice>
          <mc:Fallback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68E636A8-AF2A-3483-423F-1262DA66D332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0077447" y="1015838"/>
                  <a:ext cx="921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9F4CFAF9-AC82-579D-64A8-CC24395EA8C6}"/>
                    </a:ext>
                  </a:extLst>
                </p14:cNvPr>
                <p14:cNvContentPartPr/>
                <p14:nvPr/>
              </p14:nvContentPartPr>
              <p14:xfrm>
                <a:off x="10163127" y="979478"/>
                <a:ext cx="74160" cy="2880"/>
              </p14:xfrm>
            </p:contentPart>
          </mc:Choice>
          <mc:Fallback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9F4CFAF9-AC82-579D-64A8-CC24395EA8C6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0157007" y="973358"/>
                  <a:ext cx="864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21389BDA-8F2D-C4B9-0A23-DBD66F202CFB}"/>
                    </a:ext>
                  </a:extLst>
                </p14:cNvPr>
                <p14:cNvContentPartPr/>
                <p14:nvPr/>
              </p14:nvContentPartPr>
              <p14:xfrm>
                <a:off x="10157727" y="1029518"/>
                <a:ext cx="281160" cy="96120"/>
              </p14:xfrm>
            </p:contentPart>
          </mc:Choice>
          <mc:Fallback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21389BDA-8F2D-C4B9-0A23-DBD66F202CFB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0151607" y="1023398"/>
                  <a:ext cx="2934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E453CBFB-699E-B1C5-BF1A-EAF8B48E7B2C}"/>
                    </a:ext>
                  </a:extLst>
                </p14:cNvPr>
                <p14:cNvContentPartPr/>
                <p14:nvPr/>
              </p14:nvContentPartPr>
              <p14:xfrm>
                <a:off x="10447527" y="979478"/>
                <a:ext cx="155520" cy="37800"/>
              </p14:xfrm>
            </p:contentPart>
          </mc:Choice>
          <mc:Fallback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E453CBFB-699E-B1C5-BF1A-EAF8B48E7B2C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0441407" y="973358"/>
                  <a:ext cx="1677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D121AD73-2024-66DB-0315-2DA841D122AB}"/>
                    </a:ext>
                  </a:extLst>
                </p14:cNvPr>
                <p14:cNvContentPartPr/>
                <p14:nvPr/>
              </p14:nvContentPartPr>
              <p14:xfrm>
                <a:off x="10515927" y="944558"/>
                <a:ext cx="126000" cy="175320"/>
              </p14:xfrm>
            </p:contentPart>
          </mc:Choice>
          <mc:Fallback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D121AD73-2024-66DB-0315-2DA841D122AB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0509807" y="938438"/>
                  <a:ext cx="138240" cy="18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1">
            <p14:nvContentPartPr>
              <p14:cNvPr id="560" name="Ink 559">
                <a:extLst>
                  <a:ext uri="{FF2B5EF4-FFF2-40B4-BE49-F238E27FC236}">
                    <a16:creationId xmlns:a16="http://schemas.microsoft.com/office/drawing/2014/main" id="{C1A6AF85-55D7-68A7-9BA9-319CA581D1B3}"/>
                  </a:ext>
                </a:extLst>
              </p14:cNvPr>
              <p14:cNvContentPartPr/>
              <p14:nvPr/>
            </p14:nvContentPartPr>
            <p14:xfrm>
              <a:off x="8933007" y="1368638"/>
              <a:ext cx="26640" cy="27720"/>
            </p14:xfrm>
          </p:contentPart>
        </mc:Choice>
        <mc:Fallback>
          <p:pic>
            <p:nvPicPr>
              <p:cNvPr id="560" name="Ink 559">
                <a:extLst>
                  <a:ext uri="{FF2B5EF4-FFF2-40B4-BE49-F238E27FC236}">
                    <a16:creationId xmlns:a16="http://schemas.microsoft.com/office/drawing/2014/main" id="{C1A6AF85-55D7-68A7-9BA9-319CA581D1B3}"/>
                  </a:ext>
                </a:extLst>
              </p:cNvPr>
              <p:cNvPicPr/>
              <p:nvPr/>
            </p:nvPicPr>
            <p:blipFill>
              <a:blip r:embed="rId422"/>
              <a:stretch>
                <a:fillRect/>
              </a:stretch>
            </p:blipFill>
            <p:spPr>
              <a:xfrm>
                <a:off x="8926887" y="1362518"/>
                <a:ext cx="3888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3">
            <p14:nvContentPartPr>
              <p14:cNvPr id="642" name="Ink 641">
                <a:extLst>
                  <a:ext uri="{FF2B5EF4-FFF2-40B4-BE49-F238E27FC236}">
                    <a16:creationId xmlns:a16="http://schemas.microsoft.com/office/drawing/2014/main" id="{0B4FC57C-F63B-0914-0D8D-F667C7299FD9}"/>
                  </a:ext>
                </a:extLst>
              </p14:cNvPr>
              <p14:cNvContentPartPr/>
              <p14:nvPr/>
            </p14:nvContentPartPr>
            <p14:xfrm>
              <a:off x="6247974" y="5819198"/>
              <a:ext cx="33480" cy="65160"/>
            </p14:xfrm>
          </p:contentPart>
        </mc:Choice>
        <mc:Fallback>
          <p:pic>
            <p:nvPicPr>
              <p:cNvPr id="642" name="Ink 641">
                <a:extLst>
                  <a:ext uri="{FF2B5EF4-FFF2-40B4-BE49-F238E27FC236}">
                    <a16:creationId xmlns:a16="http://schemas.microsoft.com/office/drawing/2014/main" id="{0B4FC57C-F63B-0914-0D8D-F667C7299FD9}"/>
                  </a:ext>
                </a:extLst>
              </p:cNvPr>
              <p:cNvPicPr/>
              <p:nvPr/>
            </p:nvPicPr>
            <p:blipFill>
              <a:blip r:embed="rId424"/>
              <a:stretch>
                <a:fillRect/>
              </a:stretch>
            </p:blipFill>
            <p:spPr>
              <a:xfrm>
                <a:off x="6241854" y="5813078"/>
                <a:ext cx="4572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5">
            <p14:nvContentPartPr>
              <p14:cNvPr id="643" name="Ink 642">
                <a:extLst>
                  <a:ext uri="{FF2B5EF4-FFF2-40B4-BE49-F238E27FC236}">
                    <a16:creationId xmlns:a16="http://schemas.microsoft.com/office/drawing/2014/main" id="{10B07748-895D-9995-1406-48E78F975C65}"/>
                  </a:ext>
                </a:extLst>
              </p14:cNvPr>
              <p14:cNvContentPartPr/>
              <p14:nvPr/>
            </p14:nvContentPartPr>
            <p14:xfrm>
              <a:off x="6801087" y="1732958"/>
              <a:ext cx="360" cy="360"/>
            </p14:xfrm>
          </p:contentPart>
        </mc:Choice>
        <mc:Fallback>
          <p:pic>
            <p:nvPicPr>
              <p:cNvPr id="643" name="Ink 642">
                <a:extLst>
                  <a:ext uri="{FF2B5EF4-FFF2-40B4-BE49-F238E27FC236}">
                    <a16:creationId xmlns:a16="http://schemas.microsoft.com/office/drawing/2014/main" id="{10B07748-895D-9995-1406-48E78F975C6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794967" y="1726838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91" name="Group 690">
            <a:extLst>
              <a:ext uri="{FF2B5EF4-FFF2-40B4-BE49-F238E27FC236}">
                <a16:creationId xmlns:a16="http://schemas.microsoft.com/office/drawing/2014/main" id="{BF69F382-1518-C802-985D-3D25B34EAEE1}"/>
              </a:ext>
            </a:extLst>
          </p:cNvPr>
          <p:cNvGrpSpPr/>
          <p:nvPr/>
        </p:nvGrpSpPr>
        <p:grpSpPr>
          <a:xfrm>
            <a:off x="6217742" y="5098078"/>
            <a:ext cx="3147120" cy="1020600"/>
            <a:chOff x="6216447" y="4747598"/>
            <a:chExt cx="3147120" cy="102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18148A77-1DA2-823D-D863-0277E03B9128}"/>
                    </a:ext>
                  </a:extLst>
                </p14:cNvPr>
                <p14:cNvContentPartPr/>
                <p14:nvPr/>
              </p14:nvContentPartPr>
              <p14:xfrm>
                <a:off x="6216447" y="5029118"/>
                <a:ext cx="18000" cy="35280"/>
              </p14:xfrm>
            </p:contentPart>
          </mc:Choice>
          <mc:Fallback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18148A77-1DA2-823D-D863-0277E03B9128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6210327" y="5022998"/>
                  <a:ext cx="302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8BCC9366-78EB-D66D-66B0-339F0415DF3E}"/>
                    </a:ext>
                  </a:extLst>
                </p14:cNvPr>
                <p14:cNvContentPartPr/>
                <p14:nvPr/>
              </p14:nvContentPartPr>
              <p14:xfrm>
                <a:off x="6346767" y="4912118"/>
                <a:ext cx="20520" cy="247320"/>
              </p14:xfrm>
            </p:contentPart>
          </mc:Choice>
          <mc:Fallback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8BCC9366-78EB-D66D-66B0-339F0415DF3E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6340647" y="4905998"/>
                  <a:ext cx="327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25E99513-E779-A2A2-7364-C095CCD1FE66}"/>
                    </a:ext>
                  </a:extLst>
                </p14:cNvPr>
                <p14:cNvContentPartPr/>
                <p14:nvPr/>
              </p14:nvContentPartPr>
              <p14:xfrm>
                <a:off x="6311847" y="4914638"/>
                <a:ext cx="141120" cy="249480"/>
              </p14:xfrm>
            </p:contentPart>
          </mc:Choice>
          <mc:Fallback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25E99513-E779-A2A2-7364-C095CCD1FE66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6305727" y="4908518"/>
                  <a:ext cx="1533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DDC41978-1166-2462-7859-7B6827DE1A67}"/>
                    </a:ext>
                  </a:extLst>
                </p14:cNvPr>
                <p14:cNvContentPartPr/>
                <p14:nvPr/>
              </p14:nvContentPartPr>
              <p14:xfrm>
                <a:off x="6479967" y="4944158"/>
                <a:ext cx="172080" cy="173880"/>
              </p14:xfrm>
            </p:contentPart>
          </mc:Choice>
          <mc:Fallback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DDC41978-1166-2462-7859-7B6827DE1A67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6473847" y="4938038"/>
                  <a:ext cx="1843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5DCDFC5B-295D-FB3D-7856-1D08216B89EF}"/>
                    </a:ext>
                  </a:extLst>
                </p14:cNvPr>
                <p14:cNvContentPartPr/>
                <p14:nvPr/>
              </p14:nvContentPartPr>
              <p14:xfrm>
                <a:off x="6640167" y="4952078"/>
                <a:ext cx="82080" cy="150120"/>
              </p14:xfrm>
            </p:contentPart>
          </mc:Choice>
          <mc:Fallback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5DCDFC5B-295D-FB3D-7856-1D08216B89EF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6634047" y="4945958"/>
                  <a:ext cx="943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C00A4D33-6107-4381-0A07-F9990AE0BAD8}"/>
                    </a:ext>
                  </a:extLst>
                </p14:cNvPr>
                <p14:cNvContentPartPr/>
                <p14:nvPr/>
              </p14:nvContentPartPr>
              <p14:xfrm>
                <a:off x="6734847" y="4929758"/>
                <a:ext cx="127800" cy="152640"/>
              </p14:xfrm>
            </p:contentPart>
          </mc:Choice>
          <mc:Fallback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C00A4D33-6107-4381-0A07-F9990AE0BAD8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6728727" y="4923638"/>
                  <a:ext cx="1400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EC4E258C-5AC2-1CBA-5200-E9513DE0D9A0}"/>
                    </a:ext>
                  </a:extLst>
                </p14:cNvPr>
                <p14:cNvContentPartPr/>
                <p14:nvPr/>
              </p14:nvContentPartPr>
              <p14:xfrm>
                <a:off x="6878847" y="4984478"/>
                <a:ext cx="59400" cy="122400"/>
              </p14:xfrm>
            </p:contentPart>
          </mc:Choice>
          <mc:Fallback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EC4E258C-5AC2-1CBA-5200-E9513DE0D9A0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6872727" y="4978358"/>
                  <a:ext cx="716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A64C5188-7194-36F8-7EBD-DA77A1932953}"/>
                    </a:ext>
                  </a:extLst>
                </p14:cNvPr>
                <p14:cNvContentPartPr/>
                <p14:nvPr/>
              </p14:nvContentPartPr>
              <p14:xfrm>
                <a:off x="6856527" y="4931918"/>
                <a:ext cx="59400" cy="360"/>
              </p14:xfrm>
            </p:contentPart>
          </mc:Choice>
          <mc:Fallback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A64C5188-7194-36F8-7EBD-DA77A1932953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6850407" y="4925798"/>
                  <a:ext cx="716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0DF349B7-9EFC-5018-6986-982DDD7243AF}"/>
                    </a:ext>
                  </a:extLst>
                </p14:cNvPr>
                <p14:cNvContentPartPr/>
                <p14:nvPr/>
              </p14:nvContentPartPr>
              <p14:xfrm>
                <a:off x="6967407" y="4994198"/>
                <a:ext cx="122400" cy="126000"/>
              </p14:xfrm>
            </p:contentPart>
          </mc:Choice>
          <mc:Fallback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0DF349B7-9EFC-5018-6986-982DDD7243AF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6961287" y="4988078"/>
                  <a:ext cx="1346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94D25443-17B7-6515-B6A5-254A58459C10}"/>
                    </a:ext>
                  </a:extLst>
                </p14:cNvPr>
                <p14:cNvContentPartPr/>
                <p14:nvPr/>
              </p14:nvContentPartPr>
              <p14:xfrm>
                <a:off x="7091247" y="4889438"/>
                <a:ext cx="118440" cy="214920"/>
              </p14:xfrm>
            </p:contentPart>
          </mc:Choice>
          <mc:Fallback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94D25443-17B7-6515-B6A5-254A58459C10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7085127" y="4883318"/>
                  <a:ext cx="1306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1265DFA0-0ACF-19B8-F4E6-303ACC42C2BD}"/>
                    </a:ext>
                  </a:extLst>
                </p14:cNvPr>
                <p14:cNvContentPartPr/>
                <p14:nvPr/>
              </p14:nvContentPartPr>
              <p14:xfrm>
                <a:off x="7242807" y="4962158"/>
                <a:ext cx="105480" cy="107640"/>
              </p14:xfrm>
            </p:contentPart>
          </mc:Choice>
          <mc:Fallback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1265DFA0-0ACF-19B8-F4E6-303ACC42C2BD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7236687" y="4956038"/>
                  <a:ext cx="117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FFEE1C04-B0DF-BAD9-AD4F-FB14AE0CBEC0}"/>
                    </a:ext>
                  </a:extLst>
                </p14:cNvPr>
                <p14:cNvContentPartPr/>
                <p14:nvPr/>
              </p14:nvContentPartPr>
              <p14:xfrm>
                <a:off x="7334967" y="4971878"/>
                <a:ext cx="360" cy="360"/>
              </p14:xfrm>
            </p:contentPart>
          </mc:Choice>
          <mc:Fallback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FFEE1C04-B0DF-BAD9-AD4F-FB14AE0CBEC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328847" y="496575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6F917F05-98FA-0FA2-653A-29C8DC503214}"/>
                    </a:ext>
                  </a:extLst>
                </p14:cNvPr>
                <p14:cNvContentPartPr/>
                <p14:nvPr/>
              </p14:nvContentPartPr>
              <p14:xfrm>
                <a:off x="7334967" y="4940198"/>
                <a:ext cx="173880" cy="110880"/>
              </p14:xfrm>
            </p:contentPart>
          </mc:Choice>
          <mc:Fallback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6F917F05-98FA-0FA2-653A-29C8DC503214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7328847" y="4934078"/>
                  <a:ext cx="1861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E14F46F5-F3CB-5251-F6A6-480CCDC433AD}"/>
                    </a:ext>
                  </a:extLst>
                </p14:cNvPr>
                <p14:cNvContentPartPr/>
                <p14:nvPr/>
              </p14:nvContentPartPr>
              <p14:xfrm>
                <a:off x="7571487" y="4747598"/>
                <a:ext cx="29880" cy="541080"/>
              </p14:xfrm>
            </p:contentPart>
          </mc:Choice>
          <mc:Fallback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E14F46F5-F3CB-5251-F6A6-480CCDC433AD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7565367" y="4741478"/>
                  <a:ext cx="4212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16A43A6B-6138-8832-18C5-3C4E14772348}"/>
                    </a:ext>
                  </a:extLst>
                </p14:cNvPr>
                <p14:cNvContentPartPr/>
                <p14:nvPr/>
              </p14:nvContentPartPr>
              <p14:xfrm>
                <a:off x="7479327" y="4956758"/>
                <a:ext cx="138960" cy="55080"/>
              </p14:xfrm>
            </p:contentPart>
          </mc:Choice>
          <mc:Fallback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16A43A6B-6138-8832-18C5-3C4E14772348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7473207" y="4950638"/>
                  <a:ext cx="1512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10270D1A-C883-7F0F-689A-EAFE5C66A79A}"/>
                    </a:ext>
                  </a:extLst>
                </p14:cNvPr>
                <p14:cNvContentPartPr/>
                <p14:nvPr/>
              </p14:nvContentPartPr>
              <p14:xfrm>
                <a:off x="7606767" y="4921838"/>
                <a:ext cx="126000" cy="127440"/>
              </p14:xfrm>
            </p:contentPart>
          </mc:Choice>
          <mc:Fallback>
            <p:pic>
              <p:nvPicPr>
                <p:cNvPr id="607" name="Ink 606">
                  <a:extLst>
                    <a:ext uri="{FF2B5EF4-FFF2-40B4-BE49-F238E27FC236}">
                      <a16:creationId xmlns:a16="http://schemas.microsoft.com/office/drawing/2014/main" id="{10270D1A-C883-7F0F-689A-EAFE5C66A79A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7600647" y="4915718"/>
                  <a:ext cx="1382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40CBB422-E8CA-27F2-FCA3-F423823C96A8}"/>
                    </a:ext>
                  </a:extLst>
                </p14:cNvPr>
                <p14:cNvContentPartPr/>
                <p14:nvPr/>
              </p14:nvContentPartPr>
              <p14:xfrm>
                <a:off x="7748247" y="4929398"/>
                <a:ext cx="113760" cy="127440"/>
              </p14:xfrm>
            </p:contentPart>
          </mc:Choice>
          <mc:Fallback>
            <p:pic>
              <p:nvPicPr>
                <p:cNvPr id="608" name="Ink 607">
                  <a:extLst>
                    <a:ext uri="{FF2B5EF4-FFF2-40B4-BE49-F238E27FC236}">
                      <a16:creationId xmlns:a16="http://schemas.microsoft.com/office/drawing/2014/main" id="{40CBB422-E8CA-27F2-FCA3-F423823C96A8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7742127" y="4923278"/>
                  <a:ext cx="1260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AB0A37A5-EDAE-4593-F249-16DEE0275542}"/>
                    </a:ext>
                  </a:extLst>
                </p14:cNvPr>
                <p14:cNvContentPartPr/>
                <p14:nvPr/>
              </p14:nvContentPartPr>
              <p14:xfrm>
                <a:off x="7807647" y="4894478"/>
                <a:ext cx="136800" cy="383040"/>
              </p14:xfrm>
            </p:contentPart>
          </mc:Choice>
          <mc:Fallback>
            <p:pic>
              <p:nvPicPr>
                <p:cNvPr id="609" name="Ink 608">
                  <a:extLst>
                    <a:ext uri="{FF2B5EF4-FFF2-40B4-BE49-F238E27FC236}">
                      <a16:creationId xmlns:a16="http://schemas.microsoft.com/office/drawing/2014/main" id="{AB0A37A5-EDAE-4593-F249-16DEE0275542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7801527" y="4888358"/>
                  <a:ext cx="14904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7BBFF4FA-A069-FBA9-CDE3-F70BEEBC465B}"/>
                    </a:ext>
                  </a:extLst>
                </p14:cNvPr>
                <p14:cNvContentPartPr/>
                <p14:nvPr/>
              </p14:nvContentPartPr>
              <p14:xfrm>
                <a:off x="7992687" y="4912118"/>
                <a:ext cx="127800" cy="162360"/>
              </p14:xfrm>
            </p:contentPart>
          </mc:Choice>
          <mc:Fallback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7BBFF4FA-A069-FBA9-CDE3-F70BEEBC465B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7986567" y="4905998"/>
                  <a:ext cx="1400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E844B012-A041-925F-3CD0-67140B750815}"/>
                    </a:ext>
                  </a:extLst>
                </p14:cNvPr>
                <p14:cNvContentPartPr/>
                <p14:nvPr/>
              </p14:nvContentPartPr>
              <p14:xfrm>
                <a:off x="8123727" y="4966838"/>
                <a:ext cx="28080" cy="5400"/>
              </p14:xfrm>
            </p:contentPart>
          </mc:Choice>
          <mc:Fallback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E844B012-A041-925F-3CD0-67140B750815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8117607" y="4960718"/>
                  <a:ext cx="403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6CBE2DFD-01A2-A70F-B39B-8E2D9F2A06F4}"/>
                    </a:ext>
                  </a:extLst>
                </p14:cNvPr>
                <p14:cNvContentPartPr/>
                <p14:nvPr/>
              </p14:nvContentPartPr>
              <p14:xfrm>
                <a:off x="8123727" y="4971878"/>
                <a:ext cx="52200" cy="60120"/>
              </p14:xfrm>
            </p:contentPart>
          </mc:Choice>
          <mc:Fallback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6CBE2DFD-01A2-A70F-B39B-8E2D9F2A06F4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8117607" y="4965758"/>
                  <a:ext cx="644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58E23714-9DEF-318D-4413-D46FF98C3793}"/>
                    </a:ext>
                  </a:extLst>
                </p14:cNvPr>
                <p14:cNvContentPartPr/>
                <p14:nvPr/>
              </p14:nvContentPartPr>
              <p14:xfrm>
                <a:off x="6338847" y="5383718"/>
                <a:ext cx="146520" cy="216360"/>
              </p14:xfrm>
            </p:contentPart>
          </mc:Choice>
          <mc:Fallback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58E23714-9DEF-318D-4413-D46FF98C3793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6332727" y="5377598"/>
                  <a:ext cx="1587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EA1113F6-05BD-935F-012F-8FB4F0A3344F}"/>
                    </a:ext>
                  </a:extLst>
                </p14:cNvPr>
                <p14:cNvContentPartPr/>
                <p14:nvPr/>
              </p14:nvContentPartPr>
              <p14:xfrm>
                <a:off x="6513087" y="5493518"/>
                <a:ext cx="101880" cy="87840"/>
              </p14:xfrm>
            </p:contentPart>
          </mc:Choice>
          <mc:Fallback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EA1113F6-05BD-935F-012F-8FB4F0A3344F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6506967" y="5487398"/>
                  <a:ext cx="1141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AB870C85-F8DB-6826-6351-3DDB6F73EFE1}"/>
                    </a:ext>
                  </a:extLst>
                </p14:cNvPr>
                <p14:cNvContentPartPr/>
                <p14:nvPr/>
              </p14:nvContentPartPr>
              <p14:xfrm>
                <a:off x="6536847" y="5396318"/>
                <a:ext cx="20520" cy="45360"/>
              </p14:xfrm>
            </p:contentPart>
          </mc:Choice>
          <mc:Fallback>
            <p:pic>
              <p:nvPicPr>
                <p:cNvPr id="646" name="Ink 645">
                  <a:extLst>
                    <a:ext uri="{FF2B5EF4-FFF2-40B4-BE49-F238E27FC236}">
                      <a16:creationId xmlns:a16="http://schemas.microsoft.com/office/drawing/2014/main" id="{AB870C85-F8DB-6826-6351-3DDB6F73EFE1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6530727" y="5390198"/>
                  <a:ext cx="327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20207BEB-F4C4-D8B1-33F2-065000E5AD95}"/>
                    </a:ext>
                  </a:extLst>
                </p14:cNvPr>
                <p14:cNvContentPartPr/>
                <p14:nvPr/>
              </p14:nvContentPartPr>
              <p14:xfrm>
                <a:off x="6539007" y="5396318"/>
                <a:ext cx="66960" cy="80280"/>
              </p14:xfrm>
            </p:contentPart>
          </mc:Choice>
          <mc:Fallback>
            <p:pic>
              <p:nvPicPr>
                <p:cNvPr id="647" name="Ink 646">
                  <a:extLst>
                    <a:ext uri="{FF2B5EF4-FFF2-40B4-BE49-F238E27FC236}">
                      <a16:creationId xmlns:a16="http://schemas.microsoft.com/office/drawing/2014/main" id="{20207BEB-F4C4-D8B1-33F2-065000E5AD95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6532887" y="5390198"/>
                  <a:ext cx="792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649" name="Ink 648">
                  <a:extLst>
                    <a:ext uri="{FF2B5EF4-FFF2-40B4-BE49-F238E27FC236}">
                      <a16:creationId xmlns:a16="http://schemas.microsoft.com/office/drawing/2014/main" id="{610B9147-4819-2347-BF40-B8C4399DBA75}"/>
                    </a:ext>
                  </a:extLst>
                </p14:cNvPr>
                <p14:cNvContentPartPr/>
                <p14:nvPr/>
              </p14:nvContentPartPr>
              <p14:xfrm>
                <a:off x="6638367" y="5480918"/>
                <a:ext cx="96840" cy="101160"/>
              </p14:xfrm>
            </p:contentPart>
          </mc:Choice>
          <mc:Fallback>
            <p:pic>
              <p:nvPicPr>
                <p:cNvPr id="649" name="Ink 648">
                  <a:extLst>
                    <a:ext uri="{FF2B5EF4-FFF2-40B4-BE49-F238E27FC236}">
                      <a16:creationId xmlns:a16="http://schemas.microsoft.com/office/drawing/2014/main" id="{610B9147-4819-2347-BF40-B8C4399DBA75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6632247" y="5474798"/>
                  <a:ext cx="1090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650" name="Ink 649">
                  <a:extLst>
                    <a:ext uri="{FF2B5EF4-FFF2-40B4-BE49-F238E27FC236}">
                      <a16:creationId xmlns:a16="http://schemas.microsoft.com/office/drawing/2014/main" id="{AB1E821B-02E8-16CC-4040-F2011262C6F7}"/>
                    </a:ext>
                  </a:extLst>
                </p14:cNvPr>
                <p14:cNvContentPartPr/>
                <p14:nvPr/>
              </p14:nvContentPartPr>
              <p14:xfrm>
                <a:off x="6747447" y="5376158"/>
                <a:ext cx="111240" cy="199440"/>
              </p14:xfrm>
            </p:contentPart>
          </mc:Choice>
          <mc:Fallback>
            <p:pic>
              <p:nvPicPr>
                <p:cNvPr id="650" name="Ink 649">
                  <a:extLst>
                    <a:ext uri="{FF2B5EF4-FFF2-40B4-BE49-F238E27FC236}">
                      <a16:creationId xmlns:a16="http://schemas.microsoft.com/office/drawing/2014/main" id="{AB1E821B-02E8-16CC-4040-F2011262C6F7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6741327" y="5370038"/>
                  <a:ext cx="1234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651" name="Ink 650">
                  <a:extLst>
                    <a:ext uri="{FF2B5EF4-FFF2-40B4-BE49-F238E27FC236}">
                      <a16:creationId xmlns:a16="http://schemas.microsoft.com/office/drawing/2014/main" id="{0D3B87CB-7D80-E1A4-3E24-6B0A8A68354A}"/>
                    </a:ext>
                  </a:extLst>
                </p14:cNvPr>
                <p14:cNvContentPartPr/>
                <p14:nvPr/>
              </p14:nvContentPartPr>
              <p14:xfrm>
                <a:off x="6859767" y="5440958"/>
                <a:ext cx="59760" cy="157680"/>
              </p14:xfrm>
            </p:contentPart>
          </mc:Choice>
          <mc:Fallback>
            <p:pic>
              <p:nvPicPr>
                <p:cNvPr id="651" name="Ink 650">
                  <a:extLst>
                    <a:ext uri="{FF2B5EF4-FFF2-40B4-BE49-F238E27FC236}">
                      <a16:creationId xmlns:a16="http://schemas.microsoft.com/office/drawing/2014/main" id="{0D3B87CB-7D80-E1A4-3E24-6B0A8A68354A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6853647" y="5434838"/>
                  <a:ext cx="7200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652" name="Ink 651">
                  <a:extLst>
                    <a:ext uri="{FF2B5EF4-FFF2-40B4-BE49-F238E27FC236}">
                      <a16:creationId xmlns:a16="http://schemas.microsoft.com/office/drawing/2014/main" id="{4A657371-3CC7-29C4-1C01-EF2098AEAC00}"/>
                    </a:ext>
                  </a:extLst>
                </p14:cNvPr>
                <p14:cNvContentPartPr/>
                <p14:nvPr/>
              </p14:nvContentPartPr>
              <p14:xfrm>
                <a:off x="6908367" y="5475878"/>
                <a:ext cx="113040" cy="22680"/>
              </p14:xfrm>
            </p:contentPart>
          </mc:Choice>
          <mc:Fallback>
            <p:pic>
              <p:nvPicPr>
                <p:cNvPr id="652" name="Ink 651">
                  <a:extLst>
                    <a:ext uri="{FF2B5EF4-FFF2-40B4-BE49-F238E27FC236}">
                      <a16:creationId xmlns:a16="http://schemas.microsoft.com/office/drawing/2014/main" id="{4A657371-3CC7-29C4-1C01-EF2098AEAC00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6902247" y="5469758"/>
                  <a:ext cx="1252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653" name="Ink 652">
                  <a:extLst>
                    <a:ext uri="{FF2B5EF4-FFF2-40B4-BE49-F238E27FC236}">
                      <a16:creationId xmlns:a16="http://schemas.microsoft.com/office/drawing/2014/main" id="{BFF5BC6A-2E04-3364-094C-7900E209A651}"/>
                    </a:ext>
                  </a:extLst>
                </p14:cNvPr>
                <p14:cNvContentPartPr/>
                <p14:nvPr/>
              </p14:nvContentPartPr>
              <p14:xfrm>
                <a:off x="6952287" y="5456078"/>
                <a:ext cx="174600" cy="152640"/>
              </p14:xfrm>
            </p:contentPart>
          </mc:Choice>
          <mc:Fallback>
            <p:pic>
              <p:nvPicPr>
                <p:cNvPr id="653" name="Ink 652">
                  <a:extLst>
                    <a:ext uri="{FF2B5EF4-FFF2-40B4-BE49-F238E27FC236}">
                      <a16:creationId xmlns:a16="http://schemas.microsoft.com/office/drawing/2014/main" id="{BFF5BC6A-2E04-3364-094C-7900E209A651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6946167" y="5449958"/>
                  <a:ext cx="1868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655" name="Ink 654">
                  <a:extLst>
                    <a:ext uri="{FF2B5EF4-FFF2-40B4-BE49-F238E27FC236}">
                      <a16:creationId xmlns:a16="http://schemas.microsoft.com/office/drawing/2014/main" id="{6A1FD80C-58C5-ECE5-FFC3-91DF36FAC676}"/>
                    </a:ext>
                  </a:extLst>
                </p14:cNvPr>
                <p14:cNvContentPartPr/>
                <p14:nvPr/>
              </p14:nvContentPartPr>
              <p14:xfrm>
                <a:off x="7155687" y="5520878"/>
                <a:ext cx="94680" cy="7920"/>
              </p14:xfrm>
            </p:contentPart>
          </mc:Choice>
          <mc:Fallback>
            <p:pic>
              <p:nvPicPr>
                <p:cNvPr id="655" name="Ink 654">
                  <a:extLst>
                    <a:ext uri="{FF2B5EF4-FFF2-40B4-BE49-F238E27FC236}">
                      <a16:creationId xmlns:a16="http://schemas.microsoft.com/office/drawing/2014/main" id="{6A1FD80C-58C5-ECE5-FFC3-91DF36FAC676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7149567" y="5514758"/>
                  <a:ext cx="1069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656" name="Ink 655">
                  <a:extLst>
                    <a:ext uri="{FF2B5EF4-FFF2-40B4-BE49-F238E27FC236}">
                      <a16:creationId xmlns:a16="http://schemas.microsoft.com/office/drawing/2014/main" id="{9B7D91F8-D85E-3968-7DC8-29A4664FE2CF}"/>
                    </a:ext>
                  </a:extLst>
                </p14:cNvPr>
                <p14:cNvContentPartPr/>
                <p14:nvPr/>
              </p14:nvContentPartPr>
              <p14:xfrm>
                <a:off x="7314807" y="5386238"/>
                <a:ext cx="159480" cy="169920"/>
              </p14:xfrm>
            </p:contentPart>
          </mc:Choice>
          <mc:Fallback>
            <p:pic>
              <p:nvPicPr>
                <p:cNvPr id="656" name="Ink 655">
                  <a:extLst>
                    <a:ext uri="{FF2B5EF4-FFF2-40B4-BE49-F238E27FC236}">
                      <a16:creationId xmlns:a16="http://schemas.microsoft.com/office/drawing/2014/main" id="{9B7D91F8-D85E-3968-7DC8-29A4664FE2CF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7308687" y="5380118"/>
                  <a:ext cx="1717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657" name="Ink 656">
                  <a:extLst>
                    <a:ext uri="{FF2B5EF4-FFF2-40B4-BE49-F238E27FC236}">
                      <a16:creationId xmlns:a16="http://schemas.microsoft.com/office/drawing/2014/main" id="{FEB2142F-7885-3355-3DBC-1876B08A6387}"/>
                    </a:ext>
                  </a:extLst>
                </p14:cNvPr>
                <p14:cNvContentPartPr/>
                <p14:nvPr/>
              </p14:nvContentPartPr>
              <p14:xfrm>
                <a:off x="7457727" y="5438798"/>
                <a:ext cx="138240" cy="108360"/>
              </p14:xfrm>
            </p:contentPart>
          </mc:Choice>
          <mc:Fallback>
            <p:pic>
              <p:nvPicPr>
                <p:cNvPr id="657" name="Ink 656">
                  <a:extLst>
                    <a:ext uri="{FF2B5EF4-FFF2-40B4-BE49-F238E27FC236}">
                      <a16:creationId xmlns:a16="http://schemas.microsoft.com/office/drawing/2014/main" id="{FEB2142F-7885-3355-3DBC-1876B08A6387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7451607" y="5432678"/>
                  <a:ext cx="1504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658" name="Ink 657">
                  <a:extLst>
                    <a:ext uri="{FF2B5EF4-FFF2-40B4-BE49-F238E27FC236}">
                      <a16:creationId xmlns:a16="http://schemas.microsoft.com/office/drawing/2014/main" id="{191BC854-8222-11CA-2D0C-131E5CDF5A27}"/>
                    </a:ext>
                  </a:extLst>
                </p14:cNvPr>
                <p14:cNvContentPartPr/>
                <p14:nvPr/>
              </p14:nvContentPartPr>
              <p14:xfrm>
                <a:off x="7606407" y="5443478"/>
                <a:ext cx="68760" cy="87480"/>
              </p14:xfrm>
            </p:contentPart>
          </mc:Choice>
          <mc:Fallback>
            <p:pic>
              <p:nvPicPr>
                <p:cNvPr id="658" name="Ink 657">
                  <a:extLst>
                    <a:ext uri="{FF2B5EF4-FFF2-40B4-BE49-F238E27FC236}">
                      <a16:creationId xmlns:a16="http://schemas.microsoft.com/office/drawing/2014/main" id="{191BC854-8222-11CA-2D0C-131E5CDF5A27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7600287" y="5437358"/>
                  <a:ext cx="810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659" name="Ink 658">
                  <a:extLst>
                    <a:ext uri="{FF2B5EF4-FFF2-40B4-BE49-F238E27FC236}">
                      <a16:creationId xmlns:a16="http://schemas.microsoft.com/office/drawing/2014/main" id="{C13F11A4-89B2-A70B-3E08-8BA6F91F847F}"/>
                    </a:ext>
                  </a:extLst>
                </p14:cNvPr>
                <p14:cNvContentPartPr/>
                <p14:nvPr/>
              </p14:nvContentPartPr>
              <p14:xfrm>
                <a:off x="7682367" y="5358878"/>
                <a:ext cx="70560" cy="182520"/>
              </p14:xfrm>
            </p:contentPart>
          </mc:Choice>
          <mc:Fallback>
            <p:pic>
              <p:nvPicPr>
                <p:cNvPr id="659" name="Ink 658">
                  <a:extLst>
                    <a:ext uri="{FF2B5EF4-FFF2-40B4-BE49-F238E27FC236}">
                      <a16:creationId xmlns:a16="http://schemas.microsoft.com/office/drawing/2014/main" id="{C13F11A4-89B2-A70B-3E08-8BA6F91F847F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7676247" y="5352758"/>
                  <a:ext cx="828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660" name="Ink 659">
                  <a:extLst>
                    <a:ext uri="{FF2B5EF4-FFF2-40B4-BE49-F238E27FC236}">
                      <a16:creationId xmlns:a16="http://schemas.microsoft.com/office/drawing/2014/main" id="{6A23ED31-D780-5646-5524-BCE642101567}"/>
                    </a:ext>
                  </a:extLst>
                </p14:cNvPr>
                <p14:cNvContentPartPr/>
                <p14:nvPr/>
              </p14:nvContentPartPr>
              <p14:xfrm>
                <a:off x="7826367" y="5336558"/>
                <a:ext cx="61200" cy="192600"/>
              </p14:xfrm>
            </p:contentPart>
          </mc:Choice>
          <mc:Fallback>
            <p:pic>
              <p:nvPicPr>
                <p:cNvPr id="660" name="Ink 659">
                  <a:extLst>
                    <a:ext uri="{FF2B5EF4-FFF2-40B4-BE49-F238E27FC236}">
                      <a16:creationId xmlns:a16="http://schemas.microsoft.com/office/drawing/2014/main" id="{6A23ED31-D780-5646-5524-BCE642101567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7820247" y="5330438"/>
                  <a:ext cx="734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661" name="Ink 660">
                  <a:extLst>
                    <a:ext uri="{FF2B5EF4-FFF2-40B4-BE49-F238E27FC236}">
                      <a16:creationId xmlns:a16="http://schemas.microsoft.com/office/drawing/2014/main" id="{371D6488-0F19-2F30-CA71-0F7CACB512D3}"/>
                    </a:ext>
                  </a:extLst>
                </p14:cNvPr>
                <p14:cNvContentPartPr/>
                <p14:nvPr/>
              </p14:nvContentPartPr>
              <p14:xfrm>
                <a:off x="7901967" y="5463638"/>
                <a:ext cx="107640" cy="110160"/>
              </p14:xfrm>
            </p:contentPart>
          </mc:Choice>
          <mc:Fallback>
            <p:pic>
              <p:nvPicPr>
                <p:cNvPr id="661" name="Ink 660">
                  <a:extLst>
                    <a:ext uri="{FF2B5EF4-FFF2-40B4-BE49-F238E27FC236}">
                      <a16:creationId xmlns:a16="http://schemas.microsoft.com/office/drawing/2014/main" id="{371D6488-0F19-2F30-CA71-0F7CACB512D3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7895847" y="5457518"/>
                  <a:ext cx="1198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663" name="Ink 662">
                  <a:extLst>
                    <a:ext uri="{FF2B5EF4-FFF2-40B4-BE49-F238E27FC236}">
                      <a16:creationId xmlns:a16="http://schemas.microsoft.com/office/drawing/2014/main" id="{5BEC604A-B95F-4A15-F899-2B2DF67CAE28}"/>
                    </a:ext>
                  </a:extLst>
                </p14:cNvPr>
                <p14:cNvContentPartPr/>
                <p14:nvPr/>
              </p14:nvContentPartPr>
              <p14:xfrm>
                <a:off x="8035167" y="5428358"/>
                <a:ext cx="100080" cy="130680"/>
              </p14:xfrm>
            </p:contentPart>
          </mc:Choice>
          <mc:Fallback>
            <p:pic>
              <p:nvPicPr>
                <p:cNvPr id="663" name="Ink 662">
                  <a:extLst>
                    <a:ext uri="{FF2B5EF4-FFF2-40B4-BE49-F238E27FC236}">
                      <a16:creationId xmlns:a16="http://schemas.microsoft.com/office/drawing/2014/main" id="{5BEC604A-B95F-4A15-F899-2B2DF67CAE28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8029047" y="5422238"/>
                  <a:ext cx="1123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664" name="Ink 663">
                  <a:extLst>
                    <a:ext uri="{FF2B5EF4-FFF2-40B4-BE49-F238E27FC236}">
                      <a16:creationId xmlns:a16="http://schemas.microsoft.com/office/drawing/2014/main" id="{7A53A503-E37A-E245-A09A-993BED02DB46}"/>
                    </a:ext>
                  </a:extLst>
                </p14:cNvPr>
                <p14:cNvContentPartPr/>
                <p14:nvPr/>
              </p14:nvContentPartPr>
              <p14:xfrm>
                <a:off x="8118327" y="5428718"/>
                <a:ext cx="122400" cy="125640"/>
              </p14:xfrm>
            </p:contentPart>
          </mc:Choice>
          <mc:Fallback>
            <p:pic>
              <p:nvPicPr>
                <p:cNvPr id="664" name="Ink 663">
                  <a:extLst>
                    <a:ext uri="{FF2B5EF4-FFF2-40B4-BE49-F238E27FC236}">
                      <a16:creationId xmlns:a16="http://schemas.microsoft.com/office/drawing/2014/main" id="{7A53A503-E37A-E245-A09A-993BED02DB46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8112207" y="5422598"/>
                  <a:ext cx="1346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665" name="Ink 664">
                  <a:extLst>
                    <a:ext uri="{FF2B5EF4-FFF2-40B4-BE49-F238E27FC236}">
                      <a16:creationId xmlns:a16="http://schemas.microsoft.com/office/drawing/2014/main" id="{45C56096-C041-22D3-83B7-41099846F072}"/>
                    </a:ext>
                  </a:extLst>
                </p14:cNvPr>
                <p14:cNvContentPartPr/>
                <p14:nvPr/>
              </p14:nvContentPartPr>
              <p14:xfrm>
                <a:off x="8258367" y="5438798"/>
                <a:ext cx="104040" cy="90360"/>
              </p14:xfrm>
            </p:contentPart>
          </mc:Choice>
          <mc:Fallback>
            <p:pic>
              <p:nvPicPr>
                <p:cNvPr id="665" name="Ink 664">
                  <a:extLst>
                    <a:ext uri="{FF2B5EF4-FFF2-40B4-BE49-F238E27FC236}">
                      <a16:creationId xmlns:a16="http://schemas.microsoft.com/office/drawing/2014/main" id="{45C56096-C041-22D3-83B7-41099846F072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8252247" y="5432678"/>
                  <a:ext cx="1162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5">
              <p14:nvContentPartPr>
                <p14:cNvPr id="666" name="Ink 665">
                  <a:extLst>
                    <a:ext uri="{FF2B5EF4-FFF2-40B4-BE49-F238E27FC236}">
                      <a16:creationId xmlns:a16="http://schemas.microsoft.com/office/drawing/2014/main" id="{31FD01DA-345F-FBEF-51C1-A608D6F7F0AE}"/>
                    </a:ext>
                  </a:extLst>
                </p14:cNvPr>
                <p14:cNvContentPartPr/>
                <p14:nvPr/>
              </p14:nvContentPartPr>
              <p14:xfrm>
                <a:off x="8443407" y="5445998"/>
                <a:ext cx="51480" cy="360"/>
              </p14:xfrm>
            </p:contentPart>
          </mc:Choice>
          <mc:Fallback>
            <p:pic>
              <p:nvPicPr>
                <p:cNvPr id="666" name="Ink 665">
                  <a:extLst>
                    <a:ext uri="{FF2B5EF4-FFF2-40B4-BE49-F238E27FC236}">
                      <a16:creationId xmlns:a16="http://schemas.microsoft.com/office/drawing/2014/main" id="{31FD01DA-345F-FBEF-51C1-A608D6F7F0AE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8437287" y="5439878"/>
                  <a:ext cx="637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668" name="Ink 667">
                  <a:extLst>
                    <a:ext uri="{FF2B5EF4-FFF2-40B4-BE49-F238E27FC236}">
                      <a16:creationId xmlns:a16="http://schemas.microsoft.com/office/drawing/2014/main" id="{775FAA23-01EA-E83E-E9F1-E114D0D879CA}"/>
                    </a:ext>
                  </a:extLst>
                </p14:cNvPr>
                <p14:cNvContentPartPr/>
                <p14:nvPr/>
              </p14:nvContentPartPr>
              <p14:xfrm>
                <a:off x="8561487" y="5341238"/>
                <a:ext cx="101880" cy="273960"/>
              </p14:xfrm>
            </p:contentPart>
          </mc:Choice>
          <mc:Fallback>
            <p:pic>
              <p:nvPicPr>
                <p:cNvPr id="668" name="Ink 667">
                  <a:extLst>
                    <a:ext uri="{FF2B5EF4-FFF2-40B4-BE49-F238E27FC236}">
                      <a16:creationId xmlns:a16="http://schemas.microsoft.com/office/drawing/2014/main" id="{775FAA23-01EA-E83E-E9F1-E114D0D879CA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8555367" y="5335118"/>
                  <a:ext cx="1141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669" name="Ink 668">
                  <a:extLst>
                    <a:ext uri="{FF2B5EF4-FFF2-40B4-BE49-F238E27FC236}">
                      <a16:creationId xmlns:a16="http://schemas.microsoft.com/office/drawing/2014/main" id="{F5D2DAEF-485F-C09D-102D-0CB9E15E93ED}"/>
                    </a:ext>
                  </a:extLst>
                </p14:cNvPr>
                <p14:cNvContentPartPr/>
                <p14:nvPr/>
              </p14:nvContentPartPr>
              <p14:xfrm>
                <a:off x="8572647" y="5496038"/>
                <a:ext cx="129600" cy="32760"/>
              </p14:xfrm>
            </p:contentPart>
          </mc:Choice>
          <mc:Fallback>
            <p:pic>
              <p:nvPicPr>
                <p:cNvPr id="669" name="Ink 668">
                  <a:extLst>
                    <a:ext uri="{FF2B5EF4-FFF2-40B4-BE49-F238E27FC236}">
                      <a16:creationId xmlns:a16="http://schemas.microsoft.com/office/drawing/2014/main" id="{F5D2DAEF-485F-C09D-102D-0CB9E15E93ED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8566527" y="5489918"/>
                  <a:ext cx="1418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670" name="Ink 669">
                  <a:extLst>
                    <a:ext uri="{FF2B5EF4-FFF2-40B4-BE49-F238E27FC236}">
                      <a16:creationId xmlns:a16="http://schemas.microsoft.com/office/drawing/2014/main" id="{0C1C9AD1-678F-0D4A-2014-8603DFB1A3BC}"/>
                    </a:ext>
                  </a:extLst>
                </p14:cNvPr>
                <p14:cNvContentPartPr/>
                <p14:nvPr/>
              </p14:nvContentPartPr>
              <p14:xfrm>
                <a:off x="8740767" y="5428718"/>
                <a:ext cx="92880" cy="127440"/>
              </p14:xfrm>
            </p:contentPart>
          </mc:Choice>
          <mc:Fallback>
            <p:pic>
              <p:nvPicPr>
                <p:cNvPr id="670" name="Ink 669">
                  <a:extLst>
                    <a:ext uri="{FF2B5EF4-FFF2-40B4-BE49-F238E27FC236}">
                      <a16:creationId xmlns:a16="http://schemas.microsoft.com/office/drawing/2014/main" id="{0C1C9AD1-678F-0D4A-2014-8603DFB1A3BC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8734647" y="5422598"/>
                  <a:ext cx="1051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671" name="Ink 670">
                  <a:extLst>
                    <a:ext uri="{FF2B5EF4-FFF2-40B4-BE49-F238E27FC236}">
                      <a16:creationId xmlns:a16="http://schemas.microsoft.com/office/drawing/2014/main" id="{5BA80A8F-E217-FB28-239D-16D5A203658E}"/>
                    </a:ext>
                  </a:extLst>
                </p14:cNvPr>
                <p14:cNvContentPartPr/>
                <p14:nvPr/>
              </p14:nvContentPartPr>
              <p14:xfrm>
                <a:off x="8868207" y="5316398"/>
                <a:ext cx="44640" cy="330480"/>
              </p14:xfrm>
            </p:contentPart>
          </mc:Choice>
          <mc:Fallback>
            <p:pic>
              <p:nvPicPr>
                <p:cNvPr id="671" name="Ink 670">
                  <a:extLst>
                    <a:ext uri="{FF2B5EF4-FFF2-40B4-BE49-F238E27FC236}">
                      <a16:creationId xmlns:a16="http://schemas.microsoft.com/office/drawing/2014/main" id="{5BA80A8F-E217-FB28-239D-16D5A203658E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8862087" y="5310278"/>
                  <a:ext cx="5688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672" name="Ink 671">
                  <a:extLst>
                    <a:ext uri="{FF2B5EF4-FFF2-40B4-BE49-F238E27FC236}">
                      <a16:creationId xmlns:a16="http://schemas.microsoft.com/office/drawing/2014/main" id="{9BB6ECCA-D145-DBC6-7C37-D3D90F0B6696}"/>
                    </a:ext>
                  </a:extLst>
                </p14:cNvPr>
                <p14:cNvContentPartPr/>
                <p14:nvPr/>
              </p14:nvContentPartPr>
              <p14:xfrm>
                <a:off x="8812767" y="5510798"/>
                <a:ext cx="94680" cy="7920"/>
              </p14:xfrm>
            </p:contentPart>
          </mc:Choice>
          <mc:Fallback>
            <p:pic>
              <p:nvPicPr>
                <p:cNvPr id="672" name="Ink 671">
                  <a:extLst>
                    <a:ext uri="{FF2B5EF4-FFF2-40B4-BE49-F238E27FC236}">
                      <a16:creationId xmlns:a16="http://schemas.microsoft.com/office/drawing/2014/main" id="{9BB6ECCA-D145-DBC6-7C37-D3D90F0B6696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8806647" y="5504678"/>
                  <a:ext cx="1069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676" name="Ink 675">
                  <a:extLst>
                    <a:ext uri="{FF2B5EF4-FFF2-40B4-BE49-F238E27FC236}">
                      <a16:creationId xmlns:a16="http://schemas.microsoft.com/office/drawing/2014/main" id="{7D31E6BA-A475-C17C-9F41-04A1CA039223}"/>
                    </a:ext>
                  </a:extLst>
                </p14:cNvPr>
                <p14:cNvContentPartPr/>
                <p14:nvPr/>
              </p14:nvContentPartPr>
              <p14:xfrm>
                <a:off x="8927247" y="5448518"/>
                <a:ext cx="109440" cy="87480"/>
              </p14:xfrm>
            </p:contentPart>
          </mc:Choice>
          <mc:Fallback>
            <p:pic>
              <p:nvPicPr>
                <p:cNvPr id="676" name="Ink 675">
                  <a:extLst>
                    <a:ext uri="{FF2B5EF4-FFF2-40B4-BE49-F238E27FC236}">
                      <a16:creationId xmlns:a16="http://schemas.microsoft.com/office/drawing/2014/main" id="{7D31E6BA-A475-C17C-9F41-04A1CA039223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8921127" y="5442398"/>
                  <a:ext cx="1216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9">
              <p14:nvContentPartPr>
                <p14:cNvPr id="677" name="Ink 676">
                  <a:extLst>
                    <a:ext uri="{FF2B5EF4-FFF2-40B4-BE49-F238E27FC236}">
                      <a16:creationId xmlns:a16="http://schemas.microsoft.com/office/drawing/2014/main" id="{CFA7E3FC-037C-A83B-54CA-1E880C588BDD}"/>
                    </a:ext>
                  </a:extLst>
                </p14:cNvPr>
                <p14:cNvContentPartPr/>
                <p14:nvPr/>
              </p14:nvContentPartPr>
              <p14:xfrm>
                <a:off x="9030567" y="5456078"/>
                <a:ext cx="154440" cy="312120"/>
              </p14:xfrm>
            </p:contentPart>
          </mc:Choice>
          <mc:Fallback>
            <p:pic>
              <p:nvPicPr>
                <p:cNvPr id="677" name="Ink 676">
                  <a:extLst>
                    <a:ext uri="{FF2B5EF4-FFF2-40B4-BE49-F238E27FC236}">
                      <a16:creationId xmlns:a16="http://schemas.microsoft.com/office/drawing/2014/main" id="{CFA7E3FC-037C-A83B-54CA-1E880C588BDD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9024447" y="5449958"/>
                  <a:ext cx="1666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1">
              <p14:nvContentPartPr>
                <p14:cNvPr id="678" name="Ink 677">
                  <a:extLst>
                    <a:ext uri="{FF2B5EF4-FFF2-40B4-BE49-F238E27FC236}">
                      <a16:creationId xmlns:a16="http://schemas.microsoft.com/office/drawing/2014/main" id="{39E9AED7-449D-B194-5826-0F1E405C89A2}"/>
                    </a:ext>
                  </a:extLst>
                </p14:cNvPr>
                <p14:cNvContentPartPr/>
                <p14:nvPr/>
              </p14:nvContentPartPr>
              <p14:xfrm>
                <a:off x="9246927" y="5438438"/>
                <a:ext cx="68760" cy="117720"/>
              </p14:xfrm>
            </p:contentPart>
          </mc:Choice>
          <mc:Fallback>
            <p:pic>
              <p:nvPicPr>
                <p:cNvPr id="678" name="Ink 677">
                  <a:extLst>
                    <a:ext uri="{FF2B5EF4-FFF2-40B4-BE49-F238E27FC236}">
                      <a16:creationId xmlns:a16="http://schemas.microsoft.com/office/drawing/2014/main" id="{39E9AED7-449D-B194-5826-0F1E405C89A2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9240807" y="5432318"/>
                  <a:ext cx="810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3">
              <p14:nvContentPartPr>
                <p14:cNvPr id="680" name="Ink 679">
                  <a:extLst>
                    <a:ext uri="{FF2B5EF4-FFF2-40B4-BE49-F238E27FC236}">
                      <a16:creationId xmlns:a16="http://schemas.microsoft.com/office/drawing/2014/main" id="{1D71DE1A-03B9-8C42-EF44-DE9B5F753DA1}"/>
                    </a:ext>
                  </a:extLst>
                </p14:cNvPr>
                <p14:cNvContentPartPr/>
                <p14:nvPr/>
              </p14:nvContentPartPr>
              <p14:xfrm>
                <a:off x="8288247" y="4882598"/>
                <a:ext cx="174240" cy="15480"/>
              </p14:xfrm>
            </p:contentPart>
          </mc:Choice>
          <mc:Fallback>
            <p:pic>
              <p:nvPicPr>
                <p:cNvPr id="680" name="Ink 679">
                  <a:extLst>
                    <a:ext uri="{FF2B5EF4-FFF2-40B4-BE49-F238E27FC236}">
                      <a16:creationId xmlns:a16="http://schemas.microsoft.com/office/drawing/2014/main" id="{1D71DE1A-03B9-8C42-EF44-DE9B5F753DA1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8282127" y="4876478"/>
                  <a:ext cx="1864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5">
              <p14:nvContentPartPr>
                <p14:cNvPr id="681" name="Ink 680">
                  <a:extLst>
                    <a:ext uri="{FF2B5EF4-FFF2-40B4-BE49-F238E27FC236}">
                      <a16:creationId xmlns:a16="http://schemas.microsoft.com/office/drawing/2014/main" id="{1795B7FB-B4BB-F8A2-CB6A-884C7BE104F0}"/>
                    </a:ext>
                  </a:extLst>
                </p14:cNvPr>
                <p14:cNvContentPartPr/>
                <p14:nvPr/>
              </p14:nvContentPartPr>
              <p14:xfrm>
                <a:off x="8363847" y="4897358"/>
                <a:ext cx="5760" cy="197280"/>
              </p14:xfrm>
            </p:contentPart>
          </mc:Choice>
          <mc:Fallback>
            <p:pic>
              <p:nvPicPr>
                <p:cNvPr id="681" name="Ink 680">
                  <a:extLst>
                    <a:ext uri="{FF2B5EF4-FFF2-40B4-BE49-F238E27FC236}">
                      <a16:creationId xmlns:a16="http://schemas.microsoft.com/office/drawing/2014/main" id="{1795B7FB-B4BB-F8A2-CB6A-884C7BE104F0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8357727" y="4891238"/>
                  <a:ext cx="180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682" name="Ink 681">
                  <a:extLst>
                    <a:ext uri="{FF2B5EF4-FFF2-40B4-BE49-F238E27FC236}">
                      <a16:creationId xmlns:a16="http://schemas.microsoft.com/office/drawing/2014/main" id="{8C597A55-0382-FC4A-1C24-080B8DD6284B}"/>
                    </a:ext>
                  </a:extLst>
                </p14:cNvPr>
                <p14:cNvContentPartPr/>
                <p14:nvPr/>
              </p14:nvContentPartPr>
              <p14:xfrm>
                <a:off x="8367447" y="5016878"/>
                <a:ext cx="124920" cy="56880"/>
              </p14:xfrm>
            </p:contentPart>
          </mc:Choice>
          <mc:Fallback>
            <p:pic>
              <p:nvPicPr>
                <p:cNvPr id="682" name="Ink 681">
                  <a:extLst>
                    <a:ext uri="{FF2B5EF4-FFF2-40B4-BE49-F238E27FC236}">
                      <a16:creationId xmlns:a16="http://schemas.microsoft.com/office/drawing/2014/main" id="{8C597A55-0382-FC4A-1C24-080B8DD6284B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8361327" y="5010758"/>
                  <a:ext cx="1371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683" name="Ink 682">
                  <a:extLst>
                    <a:ext uri="{FF2B5EF4-FFF2-40B4-BE49-F238E27FC236}">
                      <a16:creationId xmlns:a16="http://schemas.microsoft.com/office/drawing/2014/main" id="{5B5E4728-FA68-067F-47DB-129AC433708C}"/>
                    </a:ext>
                  </a:extLst>
                </p14:cNvPr>
                <p14:cNvContentPartPr/>
                <p14:nvPr/>
              </p14:nvContentPartPr>
              <p14:xfrm>
                <a:off x="8552127" y="4954958"/>
                <a:ext cx="360" cy="185040"/>
              </p14:xfrm>
            </p:contentPart>
          </mc:Choice>
          <mc:Fallback>
            <p:pic>
              <p:nvPicPr>
                <p:cNvPr id="683" name="Ink 682">
                  <a:extLst>
                    <a:ext uri="{FF2B5EF4-FFF2-40B4-BE49-F238E27FC236}">
                      <a16:creationId xmlns:a16="http://schemas.microsoft.com/office/drawing/2014/main" id="{5B5E4728-FA68-067F-47DB-129AC433708C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8546007" y="4948838"/>
                  <a:ext cx="126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1">
              <p14:nvContentPartPr>
                <p14:cNvPr id="684" name="Ink 683">
                  <a:extLst>
                    <a:ext uri="{FF2B5EF4-FFF2-40B4-BE49-F238E27FC236}">
                      <a16:creationId xmlns:a16="http://schemas.microsoft.com/office/drawing/2014/main" id="{0906948E-69B4-F773-3B51-E8F5040AD1F1}"/>
                    </a:ext>
                  </a:extLst>
                </p14:cNvPr>
                <p14:cNvContentPartPr/>
                <p14:nvPr/>
              </p14:nvContentPartPr>
              <p14:xfrm>
                <a:off x="8543127" y="4954958"/>
                <a:ext cx="102960" cy="124920"/>
              </p14:xfrm>
            </p:contentPart>
          </mc:Choice>
          <mc:Fallback>
            <p:pic>
              <p:nvPicPr>
                <p:cNvPr id="684" name="Ink 683">
                  <a:extLst>
                    <a:ext uri="{FF2B5EF4-FFF2-40B4-BE49-F238E27FC236}">
                      <a16:creationId xmlns:a16="http://schemas.microsoft.com/office/drawing/2014/main" id="{0906948E-69B4-F773-3B51-E8F5040AD1F1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8537007" y="4948838"/>
                  <a:ext cx="1152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3">
              <p14:nvContentPartPr>
                <p14:cNvPr id="685" name="Ink 684">
                  <a:extLst>
                    <a:ext uri="{FF2B5EF4-FFF2-40B4-BE49-F238E27FC236}">
                      <a16:creationId xmlns:a16="http://schemas.microsoft.com/office/drawing/2014/main" id="{D2E91C94-5C9A-89F6-3CC8-6A001E057C66}"/>
                    </a:ext>
                  </a:extLst>
                </p14:cNvPr>
                <p14:cNvContentPartPr/>
                <p14:nvPr/>
              </p14:nvContentPartPr>
              <p14:xfrm>
                <a:off x="8672367" y="5022278"/>
                <a:ext cx="116640" cy="2880"/>
              </p14:xfrm>
            </p:contentPart>
          </mc:Choice>
          <mc:Fallback>
            <p:pic>
              <p:nvPicPr>
                <p:cNvPr id="685" name="Ink 684">
                  <a:extLst>
                    <a:ext uri="{FF2B5EF4-FFF2-40B4-BE49-F238E27FC236}">
                      <a16:creationId xmlns:a16="http://schemas.microsoft.com/office/drawing/2014/main" id="{D2E91C94-5C9A-89F6-3CC8-6A001E057C66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8666247" y="5016158"/>
                  <a:ext cx="12888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686" name="Ink 685">
                  <a:extLst>
                    <a:ext uri="{FF2B5EF4-FFF2-40B4-BE49-F238E27FC236}">
                      <a16:creationId xmlns:a16="http://schemas.microsoft.com/office/drawing/2014/main" id="{34B93A5E-8B1E-E533-24E7-F2E47F466A26}"/>
                    </a:ext>
                  </a:extLst>
                </p14:cNvPr>
                <p14:cNvContentPartPr/>
                <p14:nvPr/>
              </p14:nvContentPartPr>
              <p14:xfrm>
                <a:off x="8842287" y="4929758"/>
                <a:ext cx="360" cy="154800"/>
              </p14:xfrm>
            </p:contentPart>
          </mc:Choice>
          <mc:Fallback>
            <p:pic>
              <p:nvPicPr>
                <p:cNvPr id="686" name="Ink 685">
                  <a:extLst>
                    <a:ext uri="{FF2B5EF4-FFF2-40B4-BE49-F238E27FC236}">
                      <a16:creationId xmlns:a16="http://schemas.microsoft.com/office/drawing/2014/main" id="{34B93A5E-8B1E-E533-24E7-F2E47F466A26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8836167" y="4923638"/>
                  <a:ext cx="126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687" name="Ink 686">
                  <a:extLst>
                    <a:ext uri="{FF2B5EF4-FFF2-40B4-BE49-F238E27FC236}">
                      <a16:creationId xmlns:a16="http://schemas.microsoft.com/office/drawing/2014/main" id="{AAD8F513-A574-8D30-B5AA-68AD9441952B}"/>
                    </a:ext>
                  </a:extLst>
                </p14:cNvPr>
                <p14:cNvContentPartPr/>
                <p14:nvPr/>
              </p14:nvContentPartPr>
              <p14:xfrm>
                <a:off x="8829687" y="4909958"/>
                <a:ext cx="87120" cy="192240"/>
              </p14:xfrm>
            </p:contentPart>
          </mc:Choice>
          <mc:Fallback>
            <p:pic>
              <p:nvPicPr>
                <p:cNvPr id="687" name="Ink 686">
                  <a:extLst>
                    <a:ext uri="{FF2B5EF4-FFF2-40B4-BE49-F238E27FC236}">
                      <a16:creationId xmlns:a16="http://schemas.microsoft.com/office/drawing/2014/main" id="{AAD8F513-A574-8D30-B5AA-68AD9441952B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8823567" y="4903838"/>
                  <a:ext cx="993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688" name="Ink 687">
                  <a:extLst>
                    <a:ext uri="{FF2B5EF4-FFF2-40B4-BE49-F238E27FC236}">
                      <a16:creationId xmlns:a16="http://schemas.microsoft.com/office/drawing/2014/main" id="{C4D4AB79-767A-DF36-31AE-A59E3A0E56AD}"/>
                    </a:ext>
                  </a:extLst>
                </p14:cNvPr>
                <p14:cNvContentPartPr/>
                <p14:nvPr/>
              </p14:nvContentPartPr>
              <p14:xfrm>
                <a:off x="8906007" y="5017238"/>
                <a:ext cx="116280" cy="67680"/>
              </p14:xfrm>
            </p:contentPart>
          </mc:Choice>
          <mc:Fallback>
            <p:pic>
              <p:nvPicPr>
                <p:cNvPr id="688" name="Ink 687">
                  <a:extLst>
                    <a:ext uri="{FF2B5EF4-FFF2-40B4-BE49-F238E27FC236}">
                      <a16:creationId xmlns:a16="http://schemas.microsoft.com/office/drawing/2014/main" id="{C4D4AB79-767A-DF36-31AE-A59E3A0E56AD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8899887" y="5011118"/>
                  <a:ext cx="1285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689" name="Ink 688">
                  <a:extLst>
                    <a:ext uri="{FF2B5EF4-FFF2-40B4-BE49-F238E27FC236}">
                      <a16:creationId xmlns:a16="http://schemas.microsoft.com/office/drawing/2014/main" id="{B3D35EC1-2880-9BC8-2F73-972D7BD47969}"/>
                    </a:ext>
                  </a:extLst>
                </p14:cNvPr>
                <p14:cNvContentPartPr/>
                <p14:nvPr/>
              </p14:nvContentPartPr>
              <p14:xfrm>
                <a:off x="9080607" y="5015078"/>
                <a:ext cx="127080" cy="80640"/>
              </p14:xfrm>
            </p:contentPart>
          </mc:Choice>
          <mc:Fallback>
            <p:pic>
              <p:nvPicPr>
                <p:cNvPr id="689" name="Ink 688">
                  <a:extLst>
                    <a:ext uri="{FF2B5EF4-FFF2-40B4-BE49-F238E27FC236}">
                      <a16:creationId xmlns:a16="http://schemas.microsoft.com/office/drawing/2014/main" id="{B3D35EC1-2880-9BC8-2F73-972D7BD47969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9074487" y="5008958"/>
                  <a:ext cx="1393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690" name="Ink 689">
                  <a:extLst>
                    <a:ext uri="{FF2B5EF4-FFF2-40B4-BE49-F238E27FC236}">
                      <a16:creationId xmlns:a16="http://schemas.microsoft.com/office/drawing/2014/main" id="{1ABFD69D-2384-0CC9-7036-9FCF864419F1}"/>
                    </a:ext>
                  </a:extLst>
                </p14:cNvPr>
                <p14:cNvContentPartPr/>
                <p14:nvPr/>
              </p14:nvContentPartPr>
              <p14:xfrm>
                <a:off x="9250527" y="4999598"/>
                <a:ext cx="113040" cy="107640"/>
              </p14:xfrm>
            </p:contentPart>
          </mc:Choice>
          <mc:Fallback>
            <p:pic>
              <p:nvPicPr>
                <p:cNvPr id="690" name="Ink 689">
                  <a:extLst>
                    <a:ext uri="{FF2B5EF4-FFF2-40B4-BE49-F238E27FC236}">
                      <a16:creationId xmlns:a16="http://schemas.microsoft.com/office/drawing/2014/main" id="{1ABFD69D-2384-0CC9-7036-9FCF864419F1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9244407" y="4993478"/>
                  <a:ext cx="125280" cy="11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4">
            <p14:nvContentPartPr>
              <p14:cNvPr id="730" name="Ink 729">
                <a:extLst>
                  <a:ext uri="{FF2B5EF4-FFF2-40B4-BE49-F238E27FC236}">
                    <a16:creationId xmlns:a16="http://schemas.microsoft.com/office/drawing/2014/main" id="{ED82DDB4-CCEE-E6CE-B5C1-C68DBD3A0B0C}"/>
                  </a:ext>
                </a:extLst>
              </p14:cNvPr>
              <p14:cNvContentPartPr/>
              <p14:nvPr/>
            </p14:nvContentPartPr>
            <p14:xfrm>
              <a:off x="6797487" y="3740318"/>
              <a:ext cx="50400" cy="22680"/>
            </p14:xfrm>
          </p:contentPart>
        </mc:Choice>
        <mc:Fallback>
          <p:pic>
            <p:nvPicPr>
              <p:cNvPr id="730" name="Ink 729">
                <a:extLst>
                  <a:ext uri="{FF2B5EF4-FFF2-40B4-BE49-F238E27FC236}">
                    <a16:creationId xmlns:a16="http://schemas.microsoft.com/office/drawing/2014/main" id="{ED82DDB4-CCEE-E6CE-B5C1-C68DBD3A0B0C}"/>
                  </a:ext>
                </a:extLst>
              </p:cNvPr>
              <p:cNvPicPr/>
              <p:nvPr/>
            </p:nvPicPr>
            <p:blipFill>
              <a:blip r:embed="rId545"/>
              <a:stretch>
                <a:fillRect/>
              </a:stretch>
            </p:blipFill>
            <p:spPr>
              <a:xfrm>
                <a:off x="6791367" y="3734198"/>
                <a:ext cx="6264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6">
            <p14:nvContentPartPr>
              <p14:cNvPr id="731" name="Ink 730">
                <a:extLst>
                  <a:ext uri="{FF2B5EF4-FFF2-40B4-BE49-F238E27FC236}">
                    <a16:creationId xmlns:a16="http://schemas.microsoft.com/office/drawing/2014/main" id="{71D2BD4D-648A-0544-6BDE-1FAF7E377A95}"/>
                  </a:ext>
                </a:extLst>
              </p14:cNvPr>
              <p14:cNvContentPartPr/>
              <p14:nvPr/>
            </p14:nvContentPartPr>
            <p14:xfrm>
              <a:off x="6283767" y="2865158"/>
              <a:ext cx="360" cy="17640"/>
            </p14:xfrm>
          </p:contentPart>
        </mc:Choice>
        <mc:Fallback>
          <p:pic>
            <p:nvPicPr>
              <p:cNvPr id="731" name="Ink 730">
                <a:extLst>
                  <a:ext uri="{FF2B5EF4-FFF2-40B4-BE49-F238E27FC236}">
                    <a16:creationId xmlns:a16="http://schemas.microsoft.com/office/drawing/2014/main" id="{71D2BD4D-648A-0544-6BDE-1FAF7E377A95}"/>
                  </a:ext>
                </a:extLst>
              </p:cNvPr>
              <p:cNvPicPr/>
              <p:nvPr/>
            </p:nvPicPr>
            <p:blipFill>
              <a:blip r:embed="rId547"/>
              <a:stretch>
                <a:fillRect/>
              </a:stretch>
            </p:blipFill>
            <p:spPr>
              <a:xfrm>
                <a:off x="6277647" y="2859038"/>
                <a:ext cx="1260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8">
            <p14:nvContentPartPr>
              <p14:cNvPr id="732" name="Ink 731">
                <a:extLst>
                  <a:ext uri="{FF2B5EF4-FFF2-40B4-BE49-F238E27FC236}">
                    <a16:creationId xmlns:a16="http://schemas.microsoft.com/office/drawing/2014/main" id="{78167710-F4FC-1813-C9FD-B3BB65F91224}"/>
                  </a:ext>
                </a:extLst>
              </p14:cNvPr>
              <p14:cNvContentPartPr/>
              <p14:nvPr/>
            </p14:nvContentPartPr>
            <p14:xfrm>
              <a:off x="10671447" y="1637558"/>
              <a:ext cx="540360" cy="30240"/>
            </p14:xfrm>
          </p:contentPart>
        </mc:Choice>
        <mc:Fallback>
          <p:pic>
            <p:nvPicPr>
              <p:cNvPr id="732" name="Ink 731">
                <a:extLst>
                  <a:ext uri="{FF2B5EF4-FFF2-40B4-BE49-F238E27FC236}">
                    <a16:creationId xmlns:a16="http://schemas.microsoft.com/office/drawing/2014/main" id="{78167710-F4FC-1813-C9FD-B3BB65F91224}"/>
                  </a:ext>
                </a:extLst>
              </p:cNvPr>
              <p:cNvPicPr/>
              <p:nvPr/>
            </p:nvPicPr>
            <p:blipFill>
              <a:blip r:embed="rId549"/>
              <a:stretch>
                <a:fillRect/>
              </a:stretch>
            </p:blipFill>
            <p:spPr>
              <a:xfrm>
                <a:off x="10665327" y="1631438"/>
                <a:ext cx="552600" cy="42480"/>
              </a:xfrm>
              <a:prstGeom prst="rect">
                <a:avLst/>
              </a:prstGeom>
            </p:spPr>
          </p:pic>
        </mc:Fallback>
      </mc:AlternateContent>
      <p:sp>
        <p:nvSpPr>
          <p:cNvPr id="775" name="TextBox 774">
            <a:extLst>
              <a:ext uri="{FF2B5EF4-FFF2-40B4-BE49-F238E27FC236}">
                <a16:creationId xmlns:a16="http://schemas.microsoft.com/office/drawing/2014/main" id="{F2BD1600-E87C-1541-373D-A8FA5E9A42C9}"/>
              </a:ext>
            </a:extLst>
          </p:cNvPr>
          <p:cNvSpPr txBox="1"/>
          <p:nvPr/>
        </p:nvSpPr>
        <p:spPr>
          <a:xfrm>
            <a:off x="8712610" y="1756260"/>
            <a:ext cx="31115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/>
            <a:r>
              <a:rPr lang="de-DE" sz="1800" b="0" i="0" u="none" strike="noStrike" baseline="0" dirty="0">
                <a:latin typeface="Aptos" panose="020B0004020202020204" pitchFamily="34" charset="0"/>
              </a:rPr>
              <a:t>Kleinstes Rechteck, das alle Punkte im darunterliegenden Teilbaum enthält</a:t>
            </a:r>
          </a:p>
          <a:p>
            <a:pPr marR="0" algn="l"/>
            <a:endParaRPr lang="de-DE" sz="1800" b="0" i="0" u="none" strike="noStrike" baseline="0" dirty="0">
              <a:latin typeface="Aptos" panose="020B0004020202020204" pitchFamily="34" charset="0"/>
            </a:endParaRPr>
          </a:p>
          <a:p>
            <a:endParaRPr lang="de-DE" dirty="0"/>
          </a:p>
        </p:txBody>
      </p:sp>
      <p:grpSp>
        <p:nvGrpSpPr>
          <p:cNvPr id="778" name="Group 777">
            <a:extLst>
              <a:ext uri="{FF2B5EF4-FFF2-40B4-BE49-F238E27FC236}">
                <a16:creationId xmlns:a16="http://schemas.microsoft.com/office/drawing/2014/main" id="{E1D0FB85-A8EE-D624-2208-4E963D451BC2}"/>
              </a:ext>
            </a:extLst>
          </p:cNvPr>
          <p:cNvGrpSpPr/>
          <p:nvPr/>
        </p:nvGrpSpPr>
        <p:grpSpPr>
          <a:xfrm>
            <a:off x="9075207" y="1321118"/>
            <a:ext cx="2397600" cy="551111"/>
            <a:chOff x="9075207" y="1321118"/>
            <a:chExt cx="2397600" cy="551111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39A38D50-FC78-CAA5-F63A-6CAB1C29AD99}"/>
                    </a:ext>
                  </a:extLst>
                </p14:cNvPr>
                <p14:cNvContentPartPr/>
                <p14:nvPr/>
              </p14:nvContentPartPr>
              <p14:xfrm>
                <a:off x="9075207" y="1425878"/>
                <a:ext cx="113040" cy="133200"/>
              </p14:xfrm>
            </p:contentPart>
          </mc:Choice>
          <mc:Fallback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39A38D50-FC78-CAA5-F63A-6CAB1C29AD99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9069087" y="1419758"/>
                  <a:ext cx="1252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0AD53C7C-68F8-C542-9E6A-B098984A95B2}"/>
                    </a:ext>
                  </a:extLst>
                </p14:cNvPr>
                <p14:cNvContentPartPr/>
                <p14:nvPr/>
              </p14:nvContentPartPr>
              <p14:xfrm>
                <a:off x="9075207" y="1338758"/>
                <a:ext cx="35280" cy="95040"/>
              </p14:xfrm>
            </p:contentPart>
          </mc:Choice>
          <mc:Fallback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0AD53C7C-68F8-C542-9E6A-B098984A95B2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9069087" y="1332638"/>
                  <a:ext cx="475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729DCA85-9DAE-1BCE-6CED-CA76185B4603}"/>
                    </a:ext>
                  </a:extLst>
                </p14:cNvPr>
                <p14:cNvContentPartPr/>
                <p14:nvPr/>
              </p14:nvContentPartPr>
              <p14:xfrm>
                <a:off x="9180327" y="1341278"/>
                <a:ext cx="28080" cy="117720"/>
              </p14:xfrm>
            </p:contentPart>
          </mc:Choice>
          <mc:Fallback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729DCA85-9DAE-1BCE-6CED-CA76185B4603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9174207" y="1335158"/>
                  <a:ext cx="40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6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208DFB0B-9BF0-3375-8FD0-AB8861F9EC12}"/>
                    </a:ext>
                  </a:extLst>
                </p14:cNvPr>
                <p14:cNvContentPartPr/>
                <p14:nvPr/>
              </p14:nvContentPartPr>
              <p14:xfrm>
                <a:off x="9226767" y="1321118"/>
                <a:ext cx="92880" cy="243720"/>
              </p14:xfrm>
            </p:contentPart>
          </mc:Choice>
          <mc:Fallback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208DFB0B-9BF0-3375-8FD0-AB8861F9EC12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9220647" y="1314998"/>
                  <a:ext cx="1051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8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03926823-A060-78BE-A0A2-CB3911D6126F}"/>
                    </a:ext>
                  </a:extLst>
                </p14:cNvPr>
                <p14:cNvContentPartPr/>
                <p14:nvPr/>
              </p14:nvContentPartPr>
              <p14:xfrm>
                <a:off x="9300567" y="1415798"/>
                <a:ext cx="235080" cy="122400"/>
              </p14:xfrm>
            </p:contentPart>
          </mc:Choice>
          <mc:Fallback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03926823-A060-78BE-A0A2-CB3911D6126F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9294447" y="1409678"/>
                  <a:ext cx="2473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0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0A04615F-4C0A-0810-9664-D96246777CAE}"/>
                    </a:ext>
                  </a:extLst>
                </p14:cNvPr>
                <p14:cNvContentPartPr/>
                <p14:nvPr/>
              </p14:nvContentPartPr>
              <p14:xfrm>
                <a:off x="9584967" y="1336238"/>
                <a:ext cx="54000" cy="217800"/>
              </p14:xfrm>
            </p:contentPart>
          </mc:Choice>
          <mc:Fallback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0A04615F-4C0A-0810-9664-D96246777CAE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9578847" y="1330118"/>
                  <a:ext cx="662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2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D904E700-1481-4F5F-3CA0-6E07490F725A}"/>
                    </a:ext>
                  </a:extLst>
                </p14:cNvPr>
                <p14:cNvContentPartPr/>
                <p14:nvPr/>
              </p14:nvContentPartPr>
              <p14:xfrm>
                <a:off x="9669927" y="1474838"/>
                <a:ext cx="129600" cy="60120"/>
              </p14:xfrm>
            </p:contentPart>
          </mc:Choice>
          <mc:Fallback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D904E700-1481-4F5F-3CA0-6E07490F725A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9663807" y="1468718"/>
                  <a:ext cx="1418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4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674BF681-FCF0-EE61-EF48-92ABA582D8FE}"/>
                    </a:ext>
                  </a:extLst>
                </p14:cNvPr>
                <p14:cNvContentPartPr/>
                <p14:nvPr/>
              </p14:nvContentPartPr>
              <p14:xfrm>
                <a:off x="9797367" y="1433438"/>
                <a:ext cx="48240" cy="224640"/>
              </p14:xfrm>
            </p:contentPart>
          </mc:Choice>
          <mc:Fallback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674BF681-FCF0-EE61-EF48-92ABA582D8FE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9791247" y="1427318"/>
                  <a:ext cx="604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6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7B001806-DD3B-223F-4818-1B2E649883EB}"/>
                    </a:ext>
                  </a:extLst>
                </p14:cNvPr>
                <p14:cNvContentPartPr/>
                <p14:nvPr/>
              </p14:nvContentPartPr>
              <p14:xfrm>
                <a:off x="9780807" y="1413638"/>
                <a:ext cx="76680" cy="111240"/>
              </p14:xfrm>
            </p:contentPart>
          </mc:Choice>
          <mc:Fallback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7B001806-DD3B-223F-4818-1B2E649883EB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9774687" y="1407518"/>
                  <a:ext cx="889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8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57AD2A27-EC8C-B10E-984F-0CB65C497D31}"/>
                    </a:ext>
                  </a:extLst>
                </p14:cNvPr>
                <p14:cNvContentPartPr/>
                <p14:nvPr/>
              </p14:nvContentPartPr>
              <p14:xfrm>
                <a:off x="9923007" y="1398518"/>
                <a:ext cx="33480" cy="259560"/>
              </p14:xfrm>
            </p:contentPart>
          </mc:Choice>
          <mc:Fallback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57AD2A27-EC8C-B10E-984F-0CB65C497D31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9916887" y="1392398"/>
                  <a:ext cx="457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0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75553978-5924-04ED-1ED9-E4ED9ADF9D5F}"/>
                    </a:ext>
                  </a:extLst>
                </p14:cNvPr>
                <p14:cNvContentPartPr/>
                <p14:nvPr/>
              </p14:nvContentPartPr>
              <p14:xfrm>
                <a:off x="9908247" y="1433438"/>
                <a:ext cx="96480" cy="122400"/>
              </p14:xfrm>
            </p:contentPart>
          </mc:Choice>
          <mc:Fallback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75553978-5924-04ED-1ED9-E4ED9ADF9D5F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9902127" y="1427318"/>
                  <a:ext cx="1087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2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F12E3E0D-F05D-2B87-1AD1-5FC9E1702C9B}"/>
                    </a:ext>
                  </a:extLst>
                </p14:cNvPr>
                <p14:cNvContentPartPr/>
                <p14:nvPr/>
              </p14:nvContentPartPr>
              <p14:xfrm>
                <a:off x="10041087" y="1433438"/>
                <a:ext cx="137160" cy="107640"/>
              </p14:xfrm>
            </p:contentPart>
          </mc:Choice>
          <mc:Fallback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F12E3E0D-F05D-2B87-1AD1-5FC9E1702C9B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10034967" y="1427318"/>
                  <a:ext cx="1494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4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ABB97B03-057C-AD59-1638-4CFA12CCF9C3}"/>
                    </a:ext>
                  </a:extLst>
                </p14:cNvPr>
                <p14:cNvContentPartPr/>
                <p14:nvPr/>
              </p14:nvContentPartPr>
              <p14:xfrm>
                <a:off x="10148367" y="1450718"/>
                <a:ext cx="150120" cy="92520"/>
              </p14:xfrm>
            </p:contentPart>
          </mc:Choice>
          <mc:Fallback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ABB97B03-057C-AD59-1638-4CFA12CCF9C3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10142247" y="1444598"/>
                  <a:ext cx="16236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6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F11D3231-BD8E-7ED3-E024-AEBA5DE245AF}"/>
                    </a:ext>
                  </a:extLst>
                </p14:cNvPr>
                <p14:cNvContentPartPr/>
                <p14:nvPr/>
              </p14:nvContentPartPr>
              <p14:xfrm>
                <a:off x="10271847" y="1376198"/>
                <a:ext cx="272160" cy="184680"/>
              </p14:xfrm>
            </p:contentPart>
          </mc:Choice>
          <mc:Fallback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F11D3231-BD8E-7ED3-E024-AEBA5DE245AF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10265727" y="1370078"/>
                  <a:ext cx="2844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8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0BF59C1C-949F-6994-1748-D45044A7C05C}"/>
                    </a:ext>
                  </a:extLst>
                </p14:cNvPr>
                <p14:cNvContentPartPr/>
                <p14:nvPr/>
              </p14:nvContentPartPr>
              <p14:xfrm>
                <a:off x="10685847" y="1368998"/>
                <a:ext cx="147960" cy="164520"/>
              </p14:xfrm>
            </p:contentPart>
          </mc:Choice>
          <mc:Fallback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0BF59C1C-949F-6994-1748-D45044A7C05C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10679727" y="1362878"/>
                  <a:ext cx="1602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0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5BA49C35-24DE-F0F0-0DA7-89D45DF5662C}"/>
                    </a:ext>
                  </a:extLst>
                </p14:cNvPr>
                <p14:cNvContentPartPr/>
                <p14:nvPr/>
              </p14:nvContentPartPr>
              <p14:xfrm>
                <a:off x="10889247" y="1383398"/>
                <a:ext cx="13320" cy="150120"/>
              </p14:xfrm>
            </p:contentPart>
          </mc:Choice>
          <mc:Fallback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5BA49C35-24DE-F0F0-0DA7-89D45DF5662C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10883127" y="1377278"/>
                  <a:ext cx="255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2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F449B80C-AEDE-2302-FB36-3AFE640EE29A}"/>
                    </a:ext>
                  </a:extLst>
                </p14:cNvPr>
                <p14:cNvContentPartPr/>
                <p14:nvPr/>
              </p14:nvContentPartPr>
              <p14:xfrm>
                <a:off x="10874487" y="1336238"/>
                <a:ext cx="118800" cy="197280"/>
              </p14:xfrm>
            </p:contentPart>
          </mc:Choice>
          <mc:Fallback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F449B80C-AEDE-2302-FB36-3AFE640EE29A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10868367" y="1330118"/>
                  <a:ext cx="1310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4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8D7CEF34-F0CA-3F47-C8A1-4FBCBD507ECC}"/>
                    </a:ext>
                  </a:extLst>
                </p14:cNvPr>
                <p14:cNvContentPartPr/>
                <p14:nvPr/>
              </p14:nvContentPartPr>
              <p14:xfrm>
                <a:off x="11007327" y="1348478"/>
                <a:ext cx="116640" cy="154440"/>
              </p14:xfrm>
            </p:contentPart>
          </mc:Choice>
          <mc:Fallback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8D7CEF34-F0CA-3F47-C8A1-4FBCBD507ECC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11001207" y="1342358"/>
                  <a:ext cx="1288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6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DACCA00D-F9A5-D645-5959-18870F379E4D}"/>
                    </a:ext>
                  </a:extLst>
                </p14:cNvPr>
                <p14:cNvContentPartPr/>
                <p14:nvPr/>
              </p14:nvContentPartPr>
              <p14:xfrm>
                <a:off x="11134767" y="1378718"/>
                <a:ext cx="59760" cy="147600"/>
              </p14:xfrm>
            </p:contentPart>
          </mc:Choice>
          <mc:Fallback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DACCA00D-F9A5-D645-5959-18870F379E4D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11128647" y="1372598"/>
                  <a:ext cx="720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8">
              <p14:nvContentPartPr>
                <p14:cNvPr id="776" name="Ink 775">
                  <a:extLst>
                    <a:ext uri="{FF2B5EF4-FFF2-40B4-BE49-F238E27FC236}">
                      <a16:creationId xmlns:a16="http://schemas.microsoft.com/office/drawing/2014/main" id="{AF907906-8796-121B-94D1-A30FFDFCA24C}"/>
                    </a:ext>
                  </a:extLst>
                </p14:cNvPr>
                <p14:cNvContentPartPr/>
                <p14:nvPr/>
              </p14:nvContentPartPr>
              <p14:xfrm>
                <a:off x="11266167" y="1523389"/>
                <a:ext cx="206640" cy="320040"/>
              </p14:xfrm>
            </p:contentPart>
          </mc:Choice>
          <mc:Fallback>
            <p:pic>
              <p:nvPicPr>
                <p:cNvPr id="776" name="Ink 775">
                  <a:extLst>
                    <a:ext uri="{FF2B5EF4-FFF2-40B4-BE49-F238E27FC236}">
                      <a16:creationId xmlns:a16="http://schemas.microsoft.com/office/drawing/2014/main" id="{AF907906-8796-121B-94D1-A30FFDFCA24C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11260047" y="1517269"/>
                  <a:ext cx="21888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0">
              <p14:nvContentPartPr>
                <p14:cNvPr id="777" name="Ink 776">
                  <a:extLst>
                    <a:ext uri="{FF2B5EF4-FFF2-40B4-BE49-F238E27FC236}">
                      <a16:creationId xmlns:a16="http://schemas.microsoft.com/office/drawing/2014/main" id="{A90CB550-A192-DE65-8496-27266EA4B75F}"/>
                    </a:ext>
                  </a:extLst>
                </p14:cNvPr>
                <p14:cNvContentPartPr/>
                <p14:nvPr/>
              </p14:nvContentPartPr>
              <p14:xfrm>
                <a:off x="11283807" y="1724629"/>
                <a:ext cx="139680" cy="147600"/>
              </p14:xfrm>
            </p:contentPart>
          </mc:Choice>
          <mc:Fallback>
            <p:pic>
              <p:nvPicPr>
                <p:cNvPr id="777" name="Ink 776">
                  <a:extLst>
                    <a:ext uri="{FF2B5EF4-FFF2-40B4-BE49-F238E27FC236}">
                      <a16:creationId xmlns:a16="http://schemas.microsoft.com/office/drawing/2014/main" id="{A90CB550-A192-DE65-8496-27266EA4B75F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11277687" y="1718509"/>
                  <a:ext cx="151920" cy="15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92">
            <p14:nvContentPartPr>
              <p14:cNvPr id="832" name="Ink 831">
                <a:extLst>
                  <a:ext uri="{FF2B5EF4-FFF2-40B4-BE49-F238E27FC236}">
                    <a16:creationId xmlns:a16="http://schemas.microsoft.com/office/drawing/2014/main" id="{A30148C7-EF2C-91D4-1C2D-8F449FAE20DC}"/>
                  </a:ext>
                </a:extLst>
              </p14:cNvPr>
              <p14:cNvContentPartPr/>
              <p14:nvPr/>
            </p14:nvContentPartPr>
            <p14:xfrm>
              <a:off x="6783087" y="1814678"/>
              <a:ext cx="9720" cy="17640"/>
            </p14:xfrm>
          </p:contentPart>
        </mc:Choice>
        <mc:Fallback>
          <p:pic>
            <p:nvPicPr>
              <p:cNvPr id="832" name="Ink 831">
                <a:extLst>
                  <a:ext uri="{FF2B5EF4-FFF2-40B4-BE49-F238E27FC236}">
                    <a16:creationId xmlns:a16="http://schemas.microsoft.com/office/drawing/2014/main" id="{A30148C7-EF2C-91D4-1C2D-8F449FAE20DC}"/>
                  </a:ext>
                </a:extLst>
              </p:cNvPr>
              <p:cNvPicPr/>
              <p:nvPr/>
            </p:nvPicPr>
            <p:blipFill>
              <a:blip r:embed="rId593"/>
              <a:stretch>
                <a:fillRect/>
              </a:stretch>
            </p:blipFill>
            <p:spPr>
              <a:xfrm>
                <a:off x="6776967" y="1808558"/>
                <a:ext cx="2196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4">
            <p14:nvContentPartPr>
              <p14:cNvPr id="833" name="Ink 832">
                <a:extLst>
                  <a:ext uri="{FF2B5EF4-FFF2-40B4-BE49-F238E27FC236}">
                    <a16:creationId xmlns:a16="http://schemas.microsoft.com/office/drawing/2014/main" id="{56A31E5D-EE36-E7E2-D398-E1E681092F93}"/>
                  </a:ext>
                </a:extLst>
              </p14:cNvPr>
              <p14:cNvContentPartPr/>
              <p14:nvPr/>
            </p14:nvContentPartPr>
            <p14:xfrm>
              <a:off x="6840327" y="1091438"/>
              <a:ext cx="360" cy="2880"/>
            </p14:xfrm>
          </p:contentPart>
        </mc:Choice>
        <mc:Fallback>
          <p:pic>
            <p:nvPicPr>
              <p:cNvPr id="833" name="Ink 832">
                <a:extLst>
                  <a:ext uri="{FF2B5EF4-FFF2-40B4-BE49-F238E27FC236}">
                    <a16:creationId xmlns:a16="http://schemas.microsoft.com/office/drawing/2014/main" id="{56A31E5D-EE36-E7E2-D398-E1E681092F9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834207" y="1085318"/>
                <a:ext cx="12600" cy="1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860" name="Group 859">
            <a:extLst>
              <a:ext uri="{FF2B5EF4-FFF2-40B4-BE49-F238E27FC236}">
                <a16:creationId xmlns:a16="http://schemas.microsoft.com/office/drawing/2014/main" id="{BC796E07-28F5-7976-CE66-EC2BB6C6C881}"/>
              </a:ext>
            </a:extLst>
          </p:cNvPr>
          <p:cNvGrpSpPr/>
          <p:nvPr/>
        </p:nvGrpSpPr>
        <p:grpSpPr>
          <a:xfrm>
            <a:off x="8843727" y="3190238"/>
            <a:ext cx="2405880" cy="835560"/>
            <a:chOff x="8843727" y="3190238"/>
            <a:chExt cx="2405880" cy="83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5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D228B814-C453-85E9-CF44-243782CF35FF}"/>
                    </a:ext>
                  </a:extLst>
                </p14:cNvPr>
                <p14:cNvContentPartPr/>
                <p14:nvPr/>
              </p14:nvContentPartPr>
              <p14:xfrm>
                <a:off x="8843727" y="3190238"/>
                <a:ext cx="137520" cy="746640"/>
              </p14:xfrm>
            </p:contentPart>
          </mc:Choice>
          <mc:Fallback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D228B814-C453-85E9-CF44-243782CF35FF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8837607" y="3184118"/>
                  <a:ext cx="149760" cy="75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7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ED79D2D0-ACB3-2C3A-15F5-850E18F894DD}"/>
                    </a:ext>
                  </a:extLst>
                </p14:cNvPr>
                <p14:cNvContentPartPr/>
                <p14:nvPr/>
              </p14:nvContentPartPr>
              <p14:xfrm>
                <a:off x="9043887" y="3306158"/>
                <a:ext cx="90720" cy="12960"/>
              </p14:xfrm>
            </p:contentPart>
          </mc:Choice>
          <mc:Fallback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ED79D2D0-ACB3-2C3A-15F5-850E18F894DD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9037767" y="3300038"/>
                  <a:ext cx="1029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9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E0427442-262A-D568-0969-CF08A22F0453}"/>
                    </a:ext>
                  </a:extLst>
                </p14:cNvPr>
                <p14:cNvContentPartPr/>
                <p14:nvPr/>
              </p14:nvContentPartPr>
              <p14:xfrm>
                <a:off x="9058647" y="3360878"/>
                <a:ext cx="37440" cy="100080"/>
              </p14:xfrm>
            </p:contentPart>
          </mc:Choice>
          <mc:Fallback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E0427442-262A-D568-0969-CF08A22F0453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9052527" y="3354758"/>
                  <a:ext cx="496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1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E840884F-0EA6-7A19-1E2D-B5D0840D50B2}"/>
                    </a:ext>
                  </a:extLst>
                </p14:cNvPr>
                <p14:cNvContentPartPr/>
                <p14:nvPr/>
              </p14:nvContentPartPr>
              <p14:xfrm>
                <a:off x="9123087" y="3358358"/>
                <a:ext cx="105480" cy="106200"/>
              </p14:xfrm>
            </p:contentPart>
          </mc:Choice>
          <mc:Fallback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E840884F-0EA6-7A19-1E2D-B5D0840D50B2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9116967" y="3352238"/>
                  <a:ext cx="1177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3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D290862D-7ABF-7F5C-C9E0-23CF3527EB70}"/>
                    </a:ext>
                  </a:extLst>
                </p14:cNvPr>
                <p14:cNvContentPartPr/>
                <p14:nvPr/>
              </p14:nvContentPartPr>
              <p14:xfrm>
                <a:off x="9250527" y="3378518"/>
                <a:ext cx="83520" cy="95040"/>
              </p14:xfrm>
            </p:contentPart>
          </mc:Choice>
          <mc:Fallback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D290862D-7ABF-7F5C-C9E0-23CF3527EB70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9244407" y="3372398"/>
                  <a:ext cx="957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5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5B6582B0-7DD4-67B8-56FE-D42F838F553C}"/>
                    </a:ext>
                  </a:extLst>
                </p14:cNvPr>
                <p14:cNvContentPartPr/>
                <p14:nvPr/>
              </p14:nvContentPartPr>
              <p14:xfrm>
                <a:off x="9400287" y="3365918"/>
                <a:ext cx="177840" cy="115200"/>
              </p14:xfrm>
            </p:contentPart>
          </mc:Choice>
          <mc:Fallback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5B6582B0-7DD4-67B8-56FE-D42F838F553C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9394167" y="3359798"/>
                  <a:ext cx="1900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7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2016126C-6F72-CB4F-5215-95B7B25B41F9}"/>
                    </a:ext>
                  </a:extLst>
                </p14:cNvPr>
                <p14:cNvContentPartPr/>
                <p14:nvPr/>
              </p14:nvContentPartPr>
              <p14:xfrm>
                <a:off x="9537087" y="3353678"/>
                <a:ext cx="100080" cy="137520"/>
              </p14:xfrm>
            </p:contentPart>
          </mc:Choice>
          <mc:Fallback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2016126C-6F72-CB4F-5215-95B7B25B41F9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9530967" y="3347558"/>
                  <a:ext cx="1123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9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5345CC4F-D5E4-2F7A-973B-5EA936F13868}"/>
                    </a:ext>
                  </a:extLst>
                </p14:cNvPr>
                <p14:cNvContentPartPr/>
                <p14:nvPr/>
              </p14:nvContentPartPr>
              <p14:xfrm>
                <a:off x="9635007" y="3400118"/>
                <a:ext cx="129600" cy="95040"/>
              </p14:xfrm>
            </p:contentPart>
          </mc:Choice>
          <mc:Fallback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5345CC4F-D5E4-2F7A-973B-5EA936F13868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9628887" y="3393998"/>
                  <a:ext cx="1418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1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8689A780-A01E-646F-FDAE-93EEE265AE11}"/>
                    </a:ext>
                  </a:extLst>
                </p14:cNvPr>
                <p14:cNvContentPartPr/>
                <p14:nvPr/>
              </p14:nvContentPartPr>
              <p14:xfrm>
                <a:off x="9900687" y="3301118"/>
                <a:ext cx="33480" cy="192240"/>
              </p14:xfrm>
            </p:contentPart>
          </mc:Choice>
          <mc:Fallback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8689A780-A01E-646F-FDAE-93EEE265AE11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9894567" y="3294998"/>
                  <a:ext cx="457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3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5120FC39-F8E5-A944-EC31-25194D61F577}"/>
                    </a:ext>
                  </a:extLst>
                </p14:cNvPr>
                <p14:cNvContentPartPr/>
                <p14:nvPr/>
              </p14:nvContentPartPr>
              <p14:xfrm>
                <a:off x="9898887" y="3353678"/>
                <a:ext cx="142560" cy="40320"/>
              </p14:xfrm>
            </p:contentPart>
          </mc:Choice>
          <mc:Fallback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5120FC39-F8E5-A944-EC31-25194D61F577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9892767" y="3347558"/>
                  <a:ext cx="1548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5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15B317EF-B80F-B9E7-AA79-8F8BF4749463}"/>
                    </a:ext>
                  </a:extLst>
                </p14:cNvPr>
                <p14:cNvContentPartPr/>
                <p14:nvPr/>
              </p14:nvContentPartPr>
              <p14:xfrm>
                <a:off x="9939567" y="3393278"/>
                <a:ext cx="101880" cy="75240"/>
              </p14:xfrm>
            </p:contentPart>
          </mc:Choice>
          <mc:Fallback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15B317EF-B80F-B9E7-AA79-8F8BF4749463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9933447" y="3387158"/>
                  <a:ext cx="1141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7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5CDBB157-7ED0-1040-40BA-C34B8C3B3266}"/>
                    </a:ext>
                  </a:extLst>
                </p14:cNvPr>
                <p14:cNvContentPartPr/>
                <p14:nvPr/>
              </p14:nvContentPartPr>
              <p14:xfrm>
                <a:off x="10061607" y="3375998"/>
                <a:ext cx="149040" cy="105480"/>
              </p14:xfrm>
            </p:contentPart>
          </mc:Choice>
          <mc:Fallback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5CDBB157-7ED0-1040-40BA-C34B8C3B3266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10055487" y="3369878"/>
                  <a:ext cx="1612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9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BA03C0A5-3B0A-0232-E5D4-16468585F756}"/>
                    </a:ext>
                  </a:extLst>
                </p14:cNvPr>
                <p14:cNvContentPartPr/>
                <p14:nvPr/>
              </p14:nvContentPartPr>
              <p14:xfrm>
                <a:off x="10194447" y="3400838"/>
                <a:ext cx="160920" cy="2880"/>
              </p14:xfrm>
            </p:contentPart>
          </mc:Choice>
          <mc:Fallback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BA03C0A5-3B0A-0232-E5D4-16468585F756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10188327" y="3394718"/>
                  <a:ext cx="17316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1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2AA3274C-BA9A-D885-11BF-555CBA3FF965}"/>
                    </a:ext>
                  </a:extLst>
                </p14:cNvPr>
                <p14:cNvContentPartPr/>
                <p14:nvPr/>
              </p14:nvContentPartPr>
              <p14:xfrm>
                <a:off x="10275807" y="3381038"/>
                <a:ext cx="336240" cy="97560"/>
              </p14:xfrm>
            </p:contentPart>
          </mc:Choice>
          <mc:Fallback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2AA3274C-BA9A-D885-11BF-555CBA3FF965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10269687" y="3374918"/>
                  <a:ext cx="3484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3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82C17046-227F-BCED-6C65-64EC20E7CD3B}"/>
                    </a:ext>
                  </a:extLst>
                </p14:cNvPr>
                <p14:cNvContentPartPr/>
                <p14:nvPr/>
              </p14:nvContentPartPr>
              <p14:xfrm>
                <a:off x="10680447" y="3383558"/>
                <a:ext cx="22680" cy="2880"/>
              </p14:xfrm>
            </p:contentPart>
          </mc:Choice>
          <mc:Fallback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82C17046-227F-BCED-6C65-64EC20E7CD3B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10674327" y="3377438"/>
                  <a:ext cx="3492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5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951E68B5-A5DC-49ED-6D29-5403D76245A8}"/>
                    </a:ext>
                  </a:extLst>
                </p14:cNvPr>
                <p14:cNvContentPartPr/>
                <p14:nvPr/>
              </p14:nvContentPartPr>
              <p14:xfrm>
                <a:off x="10669287" y="3386078"/>
                <a:ext cx="29880" cy="50400"/>
              </p14:xfrm>
            </p:contentPart>
          </mc:Choice>
          <mc:Fallback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951E68B5-A5DC-49ED-6D29-5403D76245A8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10663167" y="3379958"/>
                  <a:ext cx="421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7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CB232BA4-4A5B-5F28-960C-2B3A454440B9}"/>
                    </a:ext>
                  </a:extLst>
                </p14:cNvPr>
                <p14:cNvContentPartPr/>
                <p14:nvPr/>
              </p14:nvContentPartPr>
              <p14:xfrm>
                <a:off x="10820487" y="3368438"/>
                <a:ext cx="94680" cy="104760"/>
              </p14:xfrm>
            </p:contentPart>
          </mc:Choice>
          <mc:Fallback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CB232BA4-4A5B-5F28-960C-2B3A454440B9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10814367" y="3362318"/>
                  <a:ext cx="1069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9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E4F48F67-7A5A-2314-ABE4-71E2B52E2C82}"/>
                    </a:ext>
                  </a:extLst>
                </p14:cNvPr>
                <p14:cNvContentPartPr/>
                <p14:nvPr/>
              </p14:nvContentPartPr>
              <p14:xfrm>
                <a:off x="10972047" y="3370958"/>
                <a:ext cx="107640" cy="115560"/>
              </p14:xfrm>
            </p:contentPart>
          </mc:Choice>
          <mc:Fallback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E4F48F67-7A5A-2314-ABE4-71E2B52E2C82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10965927" y="3364838"/>
                  <a:ext cx="1198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1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805F7294-5E13-566B-FBAF-EAD136B55748}"/>
                    </a:ext>
                  </a:extLst>
                </p14:cNvPr>
                <p14:cNvContentPartPr/>
                <p14:nvPr/>
              </p14:nvContentPartPr>
              <p14:xfrm>
                <a:off x="11123607" y="3355838"/>
                <a:ext cx="126000" cy="103320"/>
              </p14:xfrm>
            </p:contentPart>
          </mc:Choice>
          <mc:Fallback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805F7294-5E13-566B-FBAF-EAD136B55748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11117487" y="3349718"/>
                  <a:ext cx="1382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3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54B8C320-A224-2926-7325-6346D7874B4D}"/>
                    </a:ext>
                  </a:extLst>
                </p14:cNvPr>
                <p14:cNvContentPartPr/>
                <p14:nvPr/>
              </p14:nvContentPartPr>
              <p14:xfrm>
                <a:off x="9167367" y="3680198"/>
                <a:ext cx="157320" cy="165240"/>
              </p14:xfrm>
            </p:contentPart>
          </mc:Choice>
          <mc:Fallback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54B8C320-A224-2926-7325-6346D7874B4D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9161247" y="3674078"/>
                  <a:ext cx="1695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5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706549E6-2CD5-DC4A-C992-8496C514180F}"/>
                    </a:ext>
                  </a:extLst>
                </p14:cNvPr>
                <p14:cNvContentPartPr/>
                <p14:nvPr/>
              </p14:nvContentPartPr>
              <p14:xfrm>
                <a:off x="9317127" y="3714758"/>
                <a:ext cx="160920" cy="108360"/>
              </p14:xfrm>
            </p:contentPart>
          </mc:Choice>
          <mc:Fallback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706549E6-2CD5-DC4A-C992-8496C514180F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9311007" y="3708638"/>
                  <a:ext cx="1731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7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72A61300-D6C2-B752-9490-4155B165BC20}"/>
                    </a:ext>
                  </a:extLst>
                </p14:cNvPr>
                <p14:cNvContentPartPr/>
                <p14:nvPr/>
              </p14:nvContentPartPr>
              <p14:xfrm>
                <a:off x="9475527" y="3717638"/>
                <a:ext cx="139320" cy="308160"/>
              </p14:xfrm>
            </p:contentPart>
          </mc:Choice>
          <mc:Fallback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72A61300-D6C2-B752-9490-4155B165BC20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9469407" y="3711518"/>
                  <a:ext cx="15156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9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63F441C1-DF89-DB5D-AF72-1C34328CD6C3}"/>
                    </a:ext>
                  </a:extLst>
                </p14:cNvPr>
                <p14:cNvContentPartPr/>
                <p14:nvPr/>
              </p14:nvContentPartPr>
              <p14:xfrm>
                <a:off x="9646167" y="3744998"/>
                <a:ext cx="142200" cy="106200"/>
              </p14:xfrm>
            </p:contentPart>
          </mc:Choice>
          <mc:Fallback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63F441C1-DF89-DB5D-AF72-1C34328CD6C3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9640047" y="3738878"/>
                  <a:ext cx="1544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1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336C116B-9AFC-8128-D96B-98B69C378DDE}"/>
                    </a:ext>
                  </a:extLst>
                </p14:cNvPr>
                <p14:cNvContentPartPr/>
                <p14:nvPr/>
              </p14:nvContentPartPr>
              <p14:xfrm>
                <a:off x="9788007" y="3752558"/>
                <a:ext cx="111240" cy="65160"/>
              </p14:xfrm>
            </p:contentPart>
          </mc:Choice>
          <mc:Fallback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336C116B-9AFC-8128-D96B-98B69C378DDE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9781887" y="3746438"/>
                  <a:ext cx="1234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3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13E89DB2-B5C2-2AC9-CF91-B1AF17372767}"/>
                    </a:ext>
                  </a:extLst>
                </p14:cNvPr>
                <p14:cNvContentPartPr/>
                <p14:nvPr/>
              </p14:nvContentPartPr>
              <p14:xfrm>
                <a:off x="9924807" y="3750038"/>
                <a:ext cx="15120" cy="50400"/>
              </p14:xfrm>
            </p:contentPart>
          </mc:Choice>
          <mc:Fallback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13E89DB2-B5C2-2AC9-CF91-B1AF17372767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9918687" y="3743918"/>
                  <a:ext cx="273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5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4D5D1445-2875-3F55-04C0-2469A9B8CEAE}"/>
                    </a:ext>
                  </a:extLst>
                </p14:cNvPr>
                <p14:cNvContentPartPr/>
                <p14:nvPr/>
              </p14:nvContentPartPr>
              <p14:xfrm>
                <a:off x="9921207" y="3695318"/>
                <a:ext cx="55800" cy="55080"/>
              </p14:xfrm>
            </p:contentPart>
          </mc:Choice>
          <mc:Fallback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4D5D1445-2875-3F55-04C0-2469A9B8CEAE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9915087" y="3689198"/>
                  <a:ext cx="680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7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4CBD5A54-77EF-44AA-60A2-49A559FFE0C8}"/>
                    </a:ext>
                  </a:extLst>
                </p14:cNvPr>
                <p14:cNvContentPartPr/>
                <p14:nvPr/>
              </p14:nvContentPartPr>
              <p14:xfrm>
                <a:off x="9989607" y="3687758"/>
                <a:ext cx="57600" cy="128160"/>
              </p14:xfrm>
            </p:contentPart>
          </mc:Choice>
          <mc:Fallback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4CBD5A54-77EF-44AA-60A2-49A559FFE0C8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9983487" y="3681638"/>
                  <a:ext cx="698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9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3D47C1DD-5ACE-1062-B46B-70C072B7930A}"/>
                    </a:ext>
                  </a:extLst>
                </p14:cNvPr>
                <p14:cNvContentPartPr/>
                <p14:nvPr/>
              </p14:nvContentPartPr>
              <p14:xfrm>
                <a:off x="10046847" y="3718358"/>
                <a:ext cx="151920" cy="89280"/>
              </p14:xfrm>
            </p:contentPart>
          </mc:Choice>
          <mc:Fallback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3D47C1DD-5ACE-1062-B46B-70C072B7930A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10040727" y="3712238"/>
                  <a:ext cx="1641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1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EA57266A-BF49-64FF-CBC7-36C90BFE893F}"/>
                    </a:ext>
                  </a:extLst>
                </p14:cNvPr>
                <p14:cNvContentPartPr/>
                <p14:nvPr/>
              </p14:nvContentPartPr>
              <p14:xfrm>
                <a:off x="10203807" y="3687758"/>
                <a:ext cx="124200" cy="105120"/>
              </p14:xfrm>
            </p:contentPart>
          </mc:Choice>
          <mc:Fallback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EA57266A-BF49-64FF-CBC7-36C90BFE893F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10197687" y="3681638"/>
                  <a:ext cx="1364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3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44EF783C-7B27-C654-6B3A-A39FB0371F3F}"/>
                    </a:ext>
                  </a:extLst>
                </p14:cNvPr>
                <p14:cNvContentPartPr/>
                <p14:nvPr/>
              </p14:nvContentPartPr>
              <p14:xfrm>
                <a:off x="10381287" y="3737438"/>
                <a:ext cx="111240" cy="15840"/>
              </p14:xfrm>
            </p:contentPart>
          </mc:Choice>
          <mc:Fallback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44EF783C-7B27-C654-6B3A-A39FB0371F3F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10375167" y="3731318"/>
                  <a:ext cx="1234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5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EF12EB4B-A316-A0F9-9B50-25F51D1498DC}"/>
                    </a:ext>
                  </a:extLst>
                </p14:cNvPr>
                <p14:cNvContentPartPr/>
                <p14:nvPr/>
              </p14:nvContentPartPr>
              <p14:xfrm>
                <a:off x="10549047" y="3662558"/>
                <a:ext cx="218160" cy="153000"/>
              </p14:xfrm>
            </p:contentPart>
          </mc:Choice>
          <mc:Fallback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EF12EB4B-A316-A0F9-9B50-25F51D1498DC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10542927" y="3656438"/>
                  <a:ext cx="2304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7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0D13217E-C8FA-C4BE-7C0F-3C35250358C7}"/>
                    </a:ext>
                  </a:extLst>
                </p14:cNvPr>
                <p14:cNvContentPartPr/>
                <p14:nvPr/>
              </p14:nvContentPartPr>
              <p14:xfrm>
                <a:off x="10769007" y="3734918"/>
                <a:ext cx="220320" cy="87840"/>
              </p14:xfrm>
            </p:contentPart>
          </mc:Choice>
          <mc:Fallback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0D13217E-C8FA-C4BE-7C0F-3C35250358C7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10762887" y="3728798"/>
                  <a:ext cx="2325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9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A4020AA9-4BB1-93CA-BBA6-D3AD235BF045}"/>
                    </a:ext>
                  </a:extLst>
                </p14:cNvPr>
                <p14:cNvContentPartPr/>
                <p14:nvPr/>
              </p14:nvContentPartPr>
              <p14:xfrm>
                <a:off x="10972407" y="3715118"/>
                <a:ext cx="116640" cy="12960"/>
              </p14:xfrm>
            </p:contentPart>
          </mc:Choice>
          <mc:Fallback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A4020AA9-4BB1-93CA-BBA6-D3AD235BF045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10966287" y="3708998"/>
                  <a:ext cx="1288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1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25C7590F-72CF-A67C-EFC3-DAA67AB21D54}"/>
                    </a:ext>
                  </a:extLst>
                </p14:cNvPr>
                <p14:cNvContentPartPr/>
                <p14:nvPr/>
              </p14:nvContentPartPr>
              <p14:xfrm>
                <a:off x="10998687" y="3707558"/>
                <a:ext cx="199440" cy="164880"/>
              </p14:xfrm>
            </p:contentPart>
          </mc:Choice>
          <mc:Fallback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25C7590F-72CF-A67C-EFC3-DAA67AB21D54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10992567" y="3701438"/>
                  <a:ext cx="211680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4" name="Group 903">
            <a:extLst>
              <a:ext uri="{FF2B5EF4-FFF2-40B4-BE49-F238E27FC236}">
                <a16:creationId xmlns:a16="http://schemas.microsoft.com/office/drawing/2014/main" id="{E4205AA9-B920-5A52-19E7-14158ED53EA9}"/>
              </a:ext>
            </a:extLst>
          </p:cNvPr>
          <p:cNvGrpSpPr/>
          <p:nvPr/>
        </p:nvGrpSpPr>
        <p:grpSpPr>
          <a:xfrm>
            <a:off x="8004927" y="3354183"/>
            <a:ext cx="954000" cy="460800"/>
            <a:chOff x="5816847" y="3481118"/>
            <a:chExt cx="954000" cy="46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3">
              <p14:nvContentPartPr>
                <p14:cNvPr id="893" name="Ink 892">
                  <a:extLst>
                    <a:ext uri="{FF2B5EF4-FFF2-40B4-BE49-F238E27FC236}">
                      <a16:creationId xmlns:a16="http://schemas.microsoft.com/office/drawing/2014/main" id="{6140A0AB-7653-C775-403D-3FA96C33C550}"/>
                    </a:ext>
                  </a:extLst>
                </p14:cNvPr>
                <p14:cNvContentPartPr/>
                <p14:nvPr/>
              </p14:nvContentPartPr>
              <p14:xfrm>
                <a:off x="5833407" y="3747158"/>
                <a:ext cx="72360" cy="154800"/>
              </p14:xfrm>
            </p:contentPart>
          </mc:Choice>
          <mc:Fallback>
            <p:pic>
              <p:nvPicPr>
                <p:cNvPr id="893" name="Ink 892">
                  <a:extLst>
                    <a:ext uri="{FF2B5EF4-FFF2-40B4-BE49-F238E27FC236}">
                      <a16:creationId xmlns:a16="http://schemas.microsoft.com/office/drawing/2014/main" id="{6140A0AB-7653-C775-403D-3FA96C33C550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5827287" y="3741038"/>
                  <a:ext cx="846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5">
              <p14:nvContentPartPr>
                <p14:cNvPr id="894" name="Ink 893">
                  <a:extLst>
                    <a:ext uri="{FF2B5EF4-FFF2-40B4-BE49-F238E27FC236}">
                      <a16:creationId xmlns:a16="http://schemas.microsoft.com/office/drawing/2014/main" id="{9AC8BD5C-8B87-558A-C11C-F41ADDEEB070}"/>
                    </a:ext>
                  </a:extLst>
                </p14:cNvPr>
                <p14:cNvContentPartPr/>
                <p14:nvPr/>
              </p14:nvContentPartPr>
              <p14:xfrm>
                <a:off x="5816847" y="3724478"/>
                <a:ext cx="166680" cy="145800"/>
              </p14:xfrm>
            </p:contentPart>
          </mc:Choice>
          <mc:Fallback>
            <p:pic>
              <p:nvPicPr>
                <p:cNvPr id="894" name="Ink 893">
                  <a:extLst>
                    <a:ext uri="{FF2B5EF4-FFF2-40B4-BE49-F238E27FC236}">
                      <a16:creationId xmlns:a16="http://schemas.microsoft.com/office/drawing/2014/main" id="{9AC8BD5C-8B87-558A-C11C-F41ADDEEB070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5810727" y="3718358"/>
                  <a:ext cx="1789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7">
              <p14:nvContentPartPr>
                <p14:cNvPr id="895" name="Ink 894">
                  <a:extLst>
                    <a:ext uri="{FF2B5EF4-FFF2-40B4-BE49-F238E27FC236}">
                      <a16:creationId xmlns:a16="http://schemas.microsoft.com/office/drawing/2014/main" id="{BA628E08-4CF3-DCC8-2471-3C8A236DECE1}"/>
                    </a:ext>
                  </a:extLst>
                </p14:cNvPr>
                <p14:cNvContentPartPr/>
                <p14:nvPr/>
              </p14:nvContentPartPr>
              <p14:xfrm>
                <a:off x="5953647" y="3746798"/>
                <a:ext cx="116640" cy="108000"/>
              </p14:xfrm>
            </p:contentPart>
          </mc:Choice>
          <mc:Fallback>
            <p:pic>
              <p:nvPicPr>
                <p:cNvPr id="895" name="Ink 894">
                  <a:extLst>
                    <a:ext uri="{FF2B5EF4-FFF2-40B4-BE49-F238E27FC236}">
                      <a16:creationId xmlns:a16="http://schemas.microsoft.com/office/drawing/2014/main" id="{BA628E08-4CF3-DCC8-2471-3C8A236DECE1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5947527" y="3740678"/>
                  <a:ext cx="1288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9">
              <p14:nvContentPartPr>
                <p14:cNvPr id="896" name="Ink 895">
                  <a:extLst>
                    <a:ext uri="{FF2B5EF4-FFF2-40B4-BE49-F238E27FC236}">
                      <a16:creationId xmlns:a16="http://schemas.microsoft.com/office/drawing/2014/main" id="{6F41F571-97C7-0085-69D6-A184CA8E1AF3}"/>
                    </a:ext>
                  </a:extLst>
                </p14:cNvPr>
                <p14:cNvContentPartPr/>
                <p14:nvPr/>
              </p14:nvContentPartPr>
              <p14:xfrm>
                <a:off x="6043647" y="3729518"/>
                <a:ext cx="91800" cy="212400"/>
              </p14:xfrm>
            </p:contentPart>
          </mc:Choice>
          <mc:Fallback>
            <p:pic>
              <p:nvPicPr>
                <p:cNvPr id="896" name="Ink 895">
                  <a:extLst>
                    <a:ext uri="{FF2B5EF4-FFF2-40B4-BE49-F238E27FC236}">
                      <a16:creationId xmlns:a16="http://schemas.microsoft.com/office/drawing/2014/main" id="{6F41F571-97C7-0085-69D6-A184CA8E1AF3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6037527" y="3723398"/>
                  <a:ext cx="1040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1">
              <p14:nvContentPartPr>
                <p14:cNvPr id="897" name="Ink 896">
                  <a:extLst>
                    <a:ext uri="{FF2B5EF4-FFF2-40B4-BE49-F238E27FC236}">
                      <a16:creationId xmlns:a16="http://schemas.microsoft.com/office/drawing/2014/main" id="{9813393F-9090-FB30-BBB0-F3BB82794795}"/>
                    </a:ext>
                  </a:extLst>
                </p14:cNvPr>
                <p14:cNvContentPartPr/>
                <p14:nvPr/>
              </p14:nvContentPartPr>
              <p14:xfrm>
                <a:off x="6134007" y="3719078"/>
                <a:ext cx="109800" cy="103320"/>
              </p14:xfrm>
            </p:contentPart>
          </mc:Choice>
          <mc:Fallback>
            <p:pic>
              <p:nvPicPr>
                <p:cNvPr id="897" name="Ink 896">
                  <a:extLst>
                    <a:ext uri="{FF2B5EF4-FFF2-40B4-BE49-F238E27FC236}">
                      <a16:creationId xmlns:a16="http://schemas.microsoft.com/office/drawing/2014/main" id="{9813393F-9090-FB30-BBB0-F3BB82794795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6127887" y="3712958"/>
                  <a:ext cx="1220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3">
              <p14:nvContentPartPr>
                <p14:cNvPr id="898" name="Ink 897">
                  <a:extLst>
                    <a:ext uri="{FF2B5EF4-FFF2-40B4-BE49-F238E27FC236}">
                      <a16:creationId xmlns:a16="http://schemas.microsoft.com/office/drawing/2014/main" id="{AD2E8871-B29B-D99F-A85A-51AB352BBD68}"/>
                    </a:ext>
                  </a:extLst>
                </p14:cNvPr>
                <p14:cNvContentPartPr/>
                <p14:nvPr/>
              </p14:nvContentPartPr>
              <p14:xfrm>
                <a:off x="6219687" y="3689918"/>
                <a:ext cx="126720" cy="87840"/>
              </p14:xfrm>
            </p:contentPart>
          </mc:Choice>
          <mc:Fallback>
            <p:pic>
              <p:nvPicPr>
                <p:cNvPr id="898" name="Ink 897">
                  <a:extLst>
                    <a:ext uri="{FF2B5EF4-FFF2-40B4-BE49-F238E27FC236}">
                      <a16:creationId xmlns:a16="http://schemas.microsoft.com/office/drawing/2014/main" id="{AD2E8871-B29B-D99F-A85A-51AB352BBD68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6213567" y="3683798"/>
                  <a:ext cx="1389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5">
              <p14:nvContentPartPr>
                <p14:cNvPr id="900" name="Ink 899">
                  <a:extLst>
                    <a:ext uri="{FF2B5EF4-FFF2-40B4-BE49-F238E27FC236}">
                      <a16:creationId xmlns:a16="http://schemas.microsoft.com/office/drawing/2014/main" id="{1AD56C63-B596-6D2A-A476-4E26D44CD99A}"/>
                    </a:ext>
                  </a:extLst>
                </p14:cNvPr>
                <p14:cNvContentPartPr/>
                <p14:nvPr/>
              </p14:nvContentPartPr>
              <p14:xfrm>
                <a:off x="6319407" y="3642398"/>
                <a:ext cx="171360" cy="85320"/>
              </p14:xfrm>
            </p:contentPart>
          </mc:Choice>
          <mc:Fallback>
            <p:pic>
              <p:nvPicPr>
                <p:cNvPr id="900" name="Ink 899">
                  <a:extLst>
                    <a:ext uri="{FF2B5EF4-FFF2-40B4-BE49-F238E27FC236}">
                      <a16:creationId xmlns:a16="http://schemas.microsoft.com/office/drawing/2014/main" id="{1AD56C63-B596-6D2A-A476-4E26D44CD99A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6313287" y="3636278"/>
                  <a:ext cx="1836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7">
              <p14:nvContentPartPr>
                <p14:cNvPr id="901" name="Ink 900">
                  <a:extLst>
                    <a:ext uri="{FF2B5EF4-FFF2-40B4-BE49-F238E27FC236}">
                      <a16:creationId xmlns:a16="http://schemas.microsoft.com/office/drawing/2014/main" id="{A8D5A8BF-481B-89EE-814C-2F98F074358C}"/>
                    </a:ext>
                  </a:extLst>
                </p14:cNvPr>
                <p14:cNvContentPartPr/>
                <p14:nvPr/>
              </p14:nvContentPartPr>
              <p14:xfrm>
                <a:off x="6504447" y="3664718"/>
                <a:ext cx="77400" cy="78840"/>
              </p14:xfrm>
            </p:contentPart>
          </mc:Choice>
          <mc:Fallback>
            <p:pic>
              <p:nvPicPr>
                <p:cNvPr id="901" name="Ink 900">
                  <a:extLst>
                    <a:ext uri="{FF2B5EF4-FFF2-40B4-BE49-F238E27FC236}">
                      <a16:creationId xmlns:a16="http://schemas.microsoft.com/office/drawing/2014/main" id="{A8D5A8BF-481B-89EE-814C-2F98F074358C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6498327" y="3658598"/>
                  <a:ext cx="896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9">
              <p14:nvContentPartPr>
                <p14:cNvPr id="902" name="Ink 901">
                  <a:extLst>
                    <a:ext uri="{FF2B5EF4-FFF2-40B4-BE49-F238E27FC236}">
                      <a16:creationId xmlns:a16="http://schemas.microsoft.com/office/drawing/2014/main" id="{F41A2B4E-2B62-54B2-9A67-A633D57A0C04}"/>
                    </a:ext>
                  </a:extLst>
                </p14:cNvPr>
                <p14:cNvContentPartPr/>
                <p14:nvPr/>
              </p14:nvContentPartPr>
              <p14:xfrm>
                <a:off x="6564927" y="3624758"/>
                <a:ext cx="68760" cy="90000"/>
              </p14:xfrm>
            </p:contentPart>
          </mc:Choice>
          <mc:Fallback>
            <p:pic>
              <p:nvPicPr>
                <p:cNvPr id="902" name="Ink 901">
                  <a:extLst>
                    <a:ext uri="{FF2B5EF4-FFF2-40B4-BE49-F238E27FC236}">
                      <a16:creationId xmlns:a16="http://schemas.microsoft.com/office/drawing/2014/main" id="{F41A2B4E-2B62-54B2-9A67-A633D57A0C04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6558807" y="3618638"/>
                  <a:ext cx="810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1">
              <p14:nvContentPartPr>
                <p14:cNvPr id="903" name="Ink 902">
                  <a:extLst>
                    <a:ext uri="{FF2B5EF4-FFF2-40B4-BE49-F238E27FC236}">
                      <a16:creationId xmlns:a16="http://schemas.microsoft.com/office/drawing/2014/main" id="{D9784C6D-09FE-164A-B3E6-D137A23D6427}"/>
                    </a:ext>
                  </a:extLst>
                </p14:cNvPr>
                <p14:cNvContentPartPr/>
                <p14:nvPr/>
              </p14:nvContentPartPr>
              <p14:xfrm>
                <a:off x="6648087" y="3481118"/>
                <a:ext cx="122760" cy="252000"/>
              </p14:xfrm>
            </p:contentPart>
          </mc:Choice>
          <mc:Fallback>
            <p:pic>
              <p:nvPicPr>
                <p:cNvPr id="903" name="Ink 902">
                  <a:extLst>
                    <a:ext uri="{FF2B5EF4-FFF2-40B4-BE49-F238E27FC236}">
                      <a16:creationId xmlns:a16="http://schemas.microsoft.com/office/drawing/2014/main" id="{D9784C6D-09FE-164A-B3E6-D137A23D6427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6641967" y="3474998"/>
                  <a:ext cx="135000" cy="26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2" name="Group 911">
            <a:extLst>
              <a:ext uri="{FF2B5EF4-FFF2-40B4-BE49-F238E27FC236}">
                <a16:creationId xmlns:a16="http://schemas.microsoft.com/office/drawing/2014/main" id="{DA7FE3D5-870D-C244-3DCF-B03834D37D5D}"/>
              </a:ext>
            </a:extLst>
          </p:cNvPr>
          <p:cNvGrpSpPr/>
          <p:nvPr/>
        </p:nvGrpSpPr>
        <p:grpSpPr>
          <a:xfrm>
            <a:off x="5936907" y="3627998"/>
            <a:ext cx="816840" cy="224640"/>
            <a:chOff x="8127687" y="3591278"/>
            <a:chExt cx="816840" cy="22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3">
              <p14:nvContentPartPr>
                <p14:cNvPr id="905" name="Ink 904">
                  <a:extLst>
                    <a:ext uri="{FF2B5EF4-FFF2-40B4-BE49-F238E27FC236}">
                      <a16:creationId xmlns:a16="http://schemas.microsoft.com/office/drawing/2014/main" id="{DFFBDC22-12C6-5F72-66F5-7D4360CE5B6A}"/>
                    </a:ext>
                  </a:extLst>
                </p14:cNvPr>
                <p14:cNvContentPartPr/>
                <p14:nvPr/>
              </p14:nvContentPartPr>
              <p14:xfrm>
                <a:off x="8127687" y="3591278"/>
                <a:ext cx="104400" cy="224640"/>
              </p14:xfrm>
            </p:contentPart>
          </mc:Choice>
          <mc:Fallback>
            <p:pic>
              <p:nvPicPr>
                <p:cNvPr id="905" name="Ink 904">
                  <a:extLst>
                    <a:ext uri="{FF2B5EF4-FFF2-40B4-BE49-F238E27FC236}">
                      <a16:creationId xmlns:a16="http://schemas.microsoft.com/office/drawing/2014/main" id="{DFFBDC22-12C6-5F72-66F5-7D4360CE5B6A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8121567" y="3585158"/>
                  <a:ext cx="11664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5">
              <p14:nvContentPartPr>
                <p14:cNvPr id="906" name="Ink 905">
                  <a:extLst>
                    <a:ext uri="{FF2B5EF4-FFF2-40B4-BE49-F238E27FC236}">
                      <a16:creationId xmlns:a16="http://schemas.microsoft.com/office/drawing/2014/main" id="{CA61B5BD-8146-B047-8062-3F10B2083E8E}"/>
                    </a:ext>
                  </a:extLst>
                </p14:cNvPr>
                <p14:cNvContentPartPr/>
                <p14:nvPr/>
              </p14:nvContentPartPr>
              <p14:xfrm>
                <a:off x="8243967" y="3701438"/>
                <a:ext cx="126000" cy="74520"/>
              </p14:xfrm>
            </p:contentPart>
          </mc:Choice>
          <mc:Fallback>
            <p:pic>
              <p:nvPicPr>
                <p:cNvPr id="906" name="Ink 905">
                  <a:extLst>
                    <a:ext uri="{FF2B5EF4-FFF2-40B4-BE49-F238E27FC236}">
                      <a16:creationId xmlns:a16="http://schemas.microsoft.com/office/drawing/2014/main" id="{CA61B5BD-8146-B047-8062-3F10B2083E8E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8237847" y="3695318"/>
                  <a:ext cx="1382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7">
              <p14:nvContentPartPr>
                <p14:cNvPr id="907" name="Ink 906">
                  <a:extLst>
                    <a:ext uri="{FF2B5EF4-FFF2-40B4-BE49-F238E27FC236}">
                      <a16:creationId xmlns:a16="http://schemas.microsoft.com/office/drawing/2014/main" id="{AFD2229F-C9EC-65BF-EDD0-CDFD81858EAD}"/>
                    </a:ext>
                  </a:extLst>
                </p14:cNvPr>
                <p14:cNvContentPartPr/>
                <p14:nvPr/>
              </p14:nvContentPartPr>
              <p14:xfrm>
                <a:off x="8373207" y="3664718"/>
                <a:ext cx="88920" cy="118800"/>
              </p14:xfrm>
            </p:contentPart>
          </mc:Choice>
          <mc:Fallback>
            <p:pic>
              <p:nvPicPr>
                <p:cNvPr id="907" name="Ink 906">
                  <a:extLst>
                    <a:ext uri="{FF2B5EF4-FFF2-40B4-BE49-F238E27FC236}">
                      <a16:creationId xmlns:a16="http://schemas.microsoft.com/office/drawing/2014/main" id="{AFD2229F-C9EC-65BF-EDD0-CDFD81858EAD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8367087" y="3658598"/>
                  <a:ext cx="1011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9">
              <p14:nvContentPartPr>
                <p14:cNvPr id="909" name="Ink 908">
                  <a:extLst>
                    <a:ext uri="{FF2B5EF4-FFF2-40B4-BE49-F238E27FC236}">
                      <a16:creationId xmlns:a16="http://schemas.microsoft.com/office/drawing/2014/main" id="{690535D4-A822-C177-CB8E-4ECFFF14311B}"/>
                    </a:ext>
                  </a:extLst>
                </p14:cNvPr>
                <p14:cNvContentPartPr/>
                <p14:nvPr/>
              </p14:nvContentPartPr>
              <p14:xfrm>
                <a:off x="8508207" y="3681638"/>
                <a:ext cx="74160" cy="81000"/>
              </p14:xfrm>
            </p:contentPart>
          </mc:Choice>
          <mc:Fallback>
            <p:pic>
              <p:nvPicPr>
                <p:cNvPr id="909" name="Ink 908">
                  <a:extLst>
                    <a:ext uri="{FF2B5EF4-FFF2-40B4-BE49-F238E27FC236}">
                      <a16:creationId xmlns:a16="http://schemas.microsoft.com/office/drawing/2014/main" id="{690535D4-A822-C177-CB8E-4ECFFF14311B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8502087" y="3675518"/>
                  <a:ext cx="864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1">
              <p14:nvContentPartPr>
                <p14:cNvPr id="910" name="Ink 909">
                  <a:extLst>
                    <a:ext uri="{FF2B5EF4-FFF2-40B4-BE49-F238E27FC236}">
                      <a16:creationId xmlns:a16="http://schemas.microsoft.com/office/drawing/2014/main" id="{768BF0AA-B0F8-BAD7-BE46-52EF9FDDF83B}"/>
                    </a:ext>
                  </a:extLst>
                </p14:cNvPr>
                <p14:cNvContentPartPr/>
                <p14:nvPr/>
              </p14:nvContentPartPr>
              <p14:xfrm>
                <a:off x="8604327" y="3654998"/>
                <a:ext cx="95760" cy="97920"/>
              </p14:xfrm>
            </p:contentPart>
          </mc:Choice>
          <mc:Fallback>
            <p:pic>
              <p:nvPicPr>
                <p:cNvPr id="910" name="Ink 909">
                  <a:extLst>
                    <a:ext uri="{FF2B5EF4-FFF2-40B4-BE49-F238E27FC236}">
                      <a16:creationId xmlns:a16="http://schemas.microsoft.com/office/drawing/2014/main" id="{768BF0AA-B0F8-BAD7-BE46-52EF9FDDF83B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8598207" y="3648878"/>
                  <a:ext cx="1080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3">
              <p14:nvContentPartPr>
                <p14:cNvPr id="911" name="Ink 910">
                  <a:extLst>
                    <a:ext uri="{FF2B5EF4-FFF2-40B4-BE49-F238E27FC236}">
                      <a16:creationId xmlns:a16="http://schemas.microsoft.com/office/drawing/2014/main" id="{1E8F0EEA-2114-F2AD-E748-32380A08A17C}"/>
                    </a:ext>
                  </a:extLst>
                </p14:cNvPr>
                <p14:cNvContentPartPr/>
                <p14:nvPr/>
              </p14:nvContentPartPr>
              <p14:xfrm>
                <a:off x="8707647" y="3643478"/>
                <a:ext cx="236880" cy="131400"/>
              </p14:xfrm>
            </p:contentPart>
          </mc:Choice>
          <mc:Fallback>
            <p:pic>
              <p:nvPicPr>
                <p:cNvPr id="911" name="Ink 910">
                  <a:extLst>
                    <a:ext uri="{FF2B5EF4-FFF2-40B4-BE49-F238E27FC236}">
                      <a16:creationId xmlns:a16="http://schemas.microsoft.com/office/drawing/2014/main" id="{1E8F0EEA-2114-F2AD-E748-32380A08A17C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8701527" y="3637358"/>
                  <a:ext cx="24912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5" name="Group 934">
            <a:extLst>
              <a:ext uri="{FF2B5EF4-FFF2-40B4-BE49-F238E27FC236}">
                <a16:creationId xmlns:a16="http://schemas.microsoft.com/office/drawing/2014/main" id="{43014E10-6094-BF61-DD03-A5F43A7F4B70}"/>
              </a:ext>
            </a:extLst>
          </p:cNvPr>
          <p:cNvGrpSpPr/>
          <p:nvPr/>
        </p:nvGrpSpPr>
        <p:grpSpPr>
          <a:xfrm>
            <a:off x="7287087" y="2796038"/>
            <a:ext cx="2433600" cy="412920"/>
            <a:chOff x="7287087" y="2796038"/>
            <a:chExt cx="2433600" cy="41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5">
              <p14:nvContentPartPr>
                <p14:cNvPr id="881" name="Ink 880">
                  <a:extLst>
                    <a:ext uri="{FF2B5EF4-FFF2-40B4-BE49-F238E27FC236}">
                      <a16:creationId xmlns:a16="http://schemas.microsoft.com/office/drawing/2014/main" id="{94968DDF-2FFC-59ED-EF74-0CA17D6BBC59}"/>
                    </a:ext>
                  </a:extLst>
                </p14:cNvPr>
                <p14:cNvContentPartPr/>
                <p14:nvPr/>
              </p14:nvContentPartPr>
              <p14:xfrm>
                <a:off x="7294647" y="3018158"/>
                <a:ext cx="2160" cy="120240"/>
              </p14:xfrm>
            </p:contentPart>
          </mc:Choice>
          <mc:Fallback>
            <p:pic>
              <p:nvPicPr>
                <p:cNvPr id="881" name="Ink 880">
                  <a:extLst>
                    <a:ext uri="{FF2B5EF4-FFF2-40B4-BE49-F238E27FC236}">
                      <a16:creationId xmlns:a16="http://schemas.microsoft.com/office/drawing/2014/main" id="{94968DDF-2FFC-59ED-EF74-0CA17D6BBC59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7288527" y="3012038"/>
                  <a:ext cx="144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7">
              <p14:nvContentPartPr>
                <p14:cNvPr id="882" name="Ink 881">
                  <a:extLst>
                    <a:ext uri="{FF2B5EF4-FFF2-40B4-BE49-F238E27FC236}">
                      <a16:creationId xmlns:a16="http://schemas.microsoft.com/office/drawing/2014/main" id="{2E47C2D7-7021-798B-B204-6465972D14D2}"/>
                    </a:ext>
                  </a:extLst>
                </p14:cNvPr>
                <p14:cNvContentPartPr/>
                <p14:nvPr/>
              </p14:nvContentPartPr>
              <p14:xfrm>
                <a:off x="7287087" y="3013838"/>
                <a:ext cx="98280" cy="124920"/>
              </p14:xfrm>
            </p:contentPart>
          </mc:Choice>
          <mc:Fallback>
            <p:pic>
              <p:nvPicPr>
                <p:cNvPr id="882" name="Ink 881">
                  <a:extLst>
                    <a:ext uri="{FF2B5EF4-FFF2-40B4-BE49-F238E27FC236}">
                      <a16:creationId xmlns:a16="http://schemas.microsoft.com/office/drawing/2014/main" id="{2E47C2D7-7021-798B-B204-6465972D14D2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7280967" y="3007718"/>
                  <a:ext cx="1105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9">
              <p14:nvContentPartPr>
                <p14:cNvPr id="883" name="Ink 882">
                  <a:extLst>
                    <a:ext uri="{FF2B5EF4-FFF2-40B4-BE49-F238E27FC236}">
                      <a16:creationId xmlns:a16="http://schemas.microsoft.com/office/drawing/2014/main" id="{71B957D6-80A2-DDC7-4FAC-FB2F9949D9D3}"/>
                    </a:ext>
                  </a:extLst>
                </p14:cNvPr>
                <p14:cNvContentPartPr/>
                <p14:nvPr/>
              </p14:nvContentPartPr>
              <p14:xfrm>
                <a:off x="7301847" y="3081158"/>
                <a:ext cx="83520" cy="42840"/>
              </p14:xfrm>
            </p:contentPart>
          </mc:Choice>
          <mc:Fallback>
            <p:pic>
              <p:nvPicPr>
                <p:cNvPr id="883" name="Ink 882">
                  <a:extLst>
                    <a:ext uri="{FF2B5EF4-FFF2-40B4-BE49-F238E27FC236}">
                      <a16:creationId xmlns:a16="http://schemas.microsoft.com/office/drawing/2014/main" id="{71B957D6-80A2-DDC7-4FAC-FB2F9949D9D3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7295727" y="3075038"/>
                  <a:ext cx="957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1">
              <p14:nvContentPartPr>
                <p14:cNvPr id="884" name="Ink 883">
                  <a:extLst>
                    <a:ext uri="{FF2B5EF4-FFF2-40B4-BE49-F238E27FC236}">
                      <a16:creationId xmlns:a16="http://schemas.microsoft.com/office/drawing/2014/main" id="{DB5CA0A0-8BB2-2F73-64FB-F6D5BF5E964A}"/>
                    </a:ext>
                  </a:extLst>
                </p14:cNvPr>
                <p14:cNvContentPartPr/>
                <p14:nvPr/>
              </p14:nvContentPartPr>
              <p14:xfrm>
                <a:off x="7385727" y="2939318"/>
                <a:ext cx="111960" cy="269640"/>
              </p14:xfrm>
            </p:contentPart>
          </mc:Choice>
          <mc:Fallback>
            <p:pic>
              <p:nvPicPr>
                <p:cNvPr id="884" name="Ink 883">
                  <a:extLst>
                    <a:ext uri="{FF2B5EF4-FFF2-40B4-BE49-F238E27FC236}">
                      <a16:creationId xmlns:a16="http://schemas.microsoft.com/office/drawing/2014/main" id="{DB5CA0A0-8BB2-2F73-64FB-F6D5BF5E964A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7379607" y="2933198"/>
                  <a:ext cx="1242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3">
              <p14:nvContentPartPr>
                <p14:cNvPr id="885" name="Ink 884">
                  <a:extLst>
                    <a:ext uri="{FF2B5EF4-FFF2-40B4-BE49-F238E27FC236}">
                      <a16:creationId xmlns:a16="http://schemas.microsoft.com/office/drawing/2014/main" id="{AACC0A75-8E6C-4E32-B6E7-F439DCB788A1}"/>
                    </a:ext>
                  </a:extLst>
                </p14:cNvPr>
                <p14:cNvContentPartPr/>
                <p14:nvPr/>
              </p14:nvContentPartPr>
              <p14:xfrm>
                <a:off x="7394367" y="3051278"/>
                <a:ext cx="68760" cy="42840"/>
              </p14:xfrm>
            </p:contentPart>
          </mc:Choice>
          <mc:Fallback>
            <p:pic>
              <p:nvPicPr>
                <p:cNvPr id="885" name="Ink 884">
                  <a:extLst>
                    <a:ext uri="{FF2B5EF4-FFF2-40B4-BE49-F238E27FC236}">
                      <a16:creationId xmlns:a16="http://schemas.microsoft.com/office/drawing/2014/main" id="{AACC0A75-8E6C-4E32-B6E7-F439DCB788A1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7388247" y="3045158"/>
                  <a:ext cx="810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5">
              <p14:nvContentPartPr>
                <p14:cNvPr id="886" name="Ink 885">
                  <a:extLst>
                    <a:ext uri="{FF2B5EF4-FFF2-40B4-BE49-F238E27FC236}">
                      <a16:creationId xmlns:a16="http://schemas.microsoft.com/office/drawing/2014/main" id="{4073C804-960F-2C82-4B05-929819D019BC}"/>
                    </a:ext>
                  </a:extLst>
                </p14:cNvPr>
                <p14:cNvContentPartPr/>
                <p14:nvPr/>
              </p14:nvContentPartPr>
              <p14:xfrm>
                <a:off x="7449807" y="3013838"/>
                <a:ext cx="89280" cy="112680"/>
              </p14:xfrm>
            </p:contentPart>
          </mc:Choice>
          <mc:Fallback>
            <p:pic>
              <p:nvPicPr>
                <p:cNvPr id="886" name="Ink 885">
                  <a:extLst>
                    <a:ext uri="{FF2B5EF4-FFF2-40B4-BE49-F238E27FC236}">
                      <a16:creationId xmlns:a16="http://schemas.microsoft.com/office/drawing/2014/main" id="{4073C804-960F-2C82-4B05-929819D019BC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7443687" y="3007718"/>
                  <a:ext cx="1015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7">
              <p14:nvContentPartPr>
                <p14:cNvPr id="887" name="Ink 886">
                  <a:extLst>
                    <a:ext uri="{FF2B5EF4-FFF2-40B4-BE49-F238E27FC236}">
                      <a16:creationId xmlns:a16="http://schemas.microsoft.com/office/drawing/2014/main" id="{73454B6C-110D-DDBA-CA10-850657C51FC1}"/>
                    </a:ext>
                  </a:extLst>
                </p14:cNvPr>
                <p14:cNvContentPartPr/>
                <p14:nvPr/>
              </p14:nvContentPartPr>
              <p14:xfrm>
                <a:off x="7520007" y="2971718"/>
                <a:ext cx="52200" cy="22680"/>
              </p14:xfrm>
            </p:contentPart>
          </mc:Choice>
          <mc:Fallback>
            <p:pic>
              <p:nvPicPr>
                <p:cNvPr id="887" name="Ink 886">
                  <a:extLst>
                    <a:ext uri="{FF2B5EF4-FFF2-40B4-BE49-F238E27FC236}">
                      <a16:creationId xmlns:a16="http://schemas.microsoft.com/office/drawing/2014/main" id="{73454B6C-110D-DDBA-CA10-850657C51FC1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7513887" y="2965598"/>
                  <a:ext cx="644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9">
              <p14:nvContentPartPr>
                <p14:cNvPr id="888" name="Ink 887">
                  <a:extLst>
                    <a:ext uri="{FF2B5EF4-FFF2-40B4-BE49-F238E27FC236}">
                      <a16:creationId xmlns:a16="http://schemas.microsoft.com/office/drawing/2014/main" id="{7A9BFF30-B5D9-A61A-3818-FF0593A732C5}"/>
                    </a:ext>
                  </a:extLst>
                </p14:cNvPr>
                <p14:cNvContentPartPr/>
                <p14:nvPr/>
              </p14:nvContentPartPr>
              <p14:xfrm>
                <a:off x="7557087" y="3063878"/>
                <a:ext cx="50400" cy="67680"/>
              </p14:xfrm>
            </p:contentPart>
          </mc:Choice>
          <mc:Fallback>
            <p:pic>
              <p:nvPicPr>
                <p:cNvPr id="888" name="Ink 887">
                  <a:extLst>
                    <a:ext uri="{FF2B5EF4-FFF2-40B4-BE49-F238E27FC236}">
                      <a16:creationId xmlns:a16="http://schemas.microsoft.com/office/drawing/2014/main" id="{7A9BFF30-B5D9-A61A-3818-FF0593A732C5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7550967" y="3057758"/>
                  <a:ext cx="626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1">
              <p14:nvContentPartPr>
                <p14:cNvPr id="889" name="Ink 888">
                  <a:extLst>
                    <a:ext uri="{FF2B5EF4-FFF2-40B4-BE49-F238E27FC236}">
                      <a16:creationId xmlns:a16="http://schemas.microsoft.com/office/drawing/2014/main" id="{5C28D176-AFBE-6432-5458-AF8B19EE6A01}"/>
                    </a:ext>
                  </a:extLst>
                </p14:cNvPr>
                <p14:cNvContentPartPr/>
                <p14:nvPr/>
              </p14:nvContentPartPr>
              <p14:xfrm>
                <a:off x="7610367" y="2986478"/>
                <a:ext cx="78120" cy="112680"/>
              </p14:xfrm>
            </p:contentPart>
          </mc:Choice>
          <mc:Fallback>
            <p:pic>
              <p:nvPicPr>
                <p:cNvPr id="889" name="Ink 888">
                  <a:extLst>
                    <a:ext uri="{FF2B5EF4-FFF2-40B4-BE49-F238E27FC236}">
                      <a16:creationId xmlns:a16="http://schemas.microsoft.com/office/drawing/2014/main" id="{5C28D176-AFBE-6432-5458-AF8B19EE6A01}"/>
                    </a:ext>
                  </a:extLst>
                </p:cNvPr>
                <p:cNvPicPr/>
                <p:nvPr/>
              </p:nvPicPr>
              <p:blipFill>
                <a:blip r:embed="rId712"/>
                <a:stretch>
                  <a:fillRect/>
                </a:stretch>
              </p:blipFill>
              <p:spPr>
                <a:xfrm>
                  <a:off x="7604247" y="2980358"/>
                  <a:ext cx="903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3">
              <p14:nvContentPartPr>
                <p14:cNvPr id="890" name="Ink 889">
                  <a:extLst>
                    <a:ext uri="{FF2B5EF4-FFF2-40B4-BE49-F238E27FC236}">
                      <a16:creationId xmlns:a16="http://schemas.microsoft.com/office/drawing/2014/main" id="{EC6CB256-E688-0495-2F76-C02603515516}"/>
                    </a:ext>
                  </a:extLst>
                </p14:cNvPr>
                <p14:cNvContentPartPr/>
                <p14:nvPr/>
              </p14:nvContentPartPr>
              <p14:xfrm>
                <a:off x="7695327" y="3026438"/>
                <a:ext cx="88920" cy="40320"/>
              </p14:xfrm>
            </p:contentPart>
          </mc:Choice>
          <mc:Fallback>
            <p:pic>
              <p:nvPicPr>
                <p:cNvPr id="890" name="Ink 889">
                  <a:extLst>
                    <a:ext uri="{FF2B5EF4-FFF2-40B4-BE49-F238E27FC236}">
                      <a16:creationId xmlns:a16="http://schemas.microsoft.com/office/drawing/2014/main" id="{EC6CB256-E688-0495-2F76-C02603515516}"/>
                    </a:ext>
                  </a:extLst>
                </p:cNvPr>
                <p:cNvPicPr/>
                <p:nvPr/>
              </p:nvPicPr>
              <p:blipFill>
                <a:blip r:embed="rId714"/>
                <a:stretch>
                  <a:fillRect/>
                </a:stretch>
              </p:blipFill>
              <p:spPr>
                <a:xfrm>
                  <a:off x="7689207" y="3020318"/>
                  <a:ext cx="1011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5">
              <p14:nvContentPartPr>
                <p14:cNvPr id="891" name="Ink 890">
                  <a:extLst>
                    <a:ext uri="{FF2B5EF4-FFF2-40B4-BE49-F238E27FC236}">
                      <a16:creationId xmlns:a16="http://schemas.microsoft.com/office/drawing/2014/main" id="{22162C77-15FB-9E55-04BB-853D5BA0B42E}"/>
                    </a:ext>
                  </a:extLst>
                </p14:cNvPr>
                <p14:cNvContentPartPr/>
                <p14:nvPr/>
              </p14:nvContentPartPr>
              <p14:xfrm>
                <a:off x="7775247" y="3006638"/>
                <a:ext cx="127080" cy="81000"/>
              </p14:xfrm>
            </p:contentPart>
          </mc:Choice>
          <mc:Fallback>
            <p:pic>
              <p:nvPicPr>
                <p:cNvPr id="891" name="Ink 890">
                  <a:extLst>
                    <a:ext uri="{FF2B5EF4-FFF2-40B4-BE49-F238E27FC236}">
                      <a16:creationId xmlns:a16="http://schemas.microsoft.com/office/drawing/2014/main" id="{22162C77-15FB-9E55-04BB-853D5BA0B42E}"/>
                    </a:ext>
                  </a:extLst>
                </p:cNvPr>
                <p:cNvPicPr/>
                <p:nvPr/>
              </p:nvPicPr>
              <p:blipFill>
                <a:blip r:embed="rId716"/>
                <a:stretch>
                  <a:fillRect/>
                </a:stretch>
              </p:blipFill>
              <p:spPr>
                <a:xfrm>
                  <a:off x="7769127" y="3000518"/>
                  <a:ext cx="1393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7">
              <p14:nvContentPartPr>
                <p14:cNvPr id="913" name="Ink 912">
                  <a:extLst>
                    <a:ext uri="{FF2B5EF4-FFF2-40B4-BE49-F238E27FC236}">
                      <a16:creationId xmlns:a16="http://schemas.microsoft.com/office/drawing/2014/main" id="{967984D5-23A3-FB7B-EBA5-769A98F1034E}"/>
                    </a:ext>
                  </a:extLst>
                </p14:cNvPr>
                <p14:cNvContentPartPr/>
                <p14:nvPr/>
              </p14:nvContentPartPr>
              <p14:xfrm>
                <a:off x="7915647" y="3023918"/>
                <a:ext cx="85320" cy="85320"/>
              </p14:xfrm>
            </p:contentPart>
          </mc:Choice>
          <mc:Fallback>
            <p:pic>
              <p:nvPicPr>
                <p:cNvPr id="913" name="Ink 912">
                  <a:extLst>
                    <a:ext uri="{FF2B5EF4-FFF2-40B4-BE49-F238E27FC236}">
                      <a16:creationId xmlns:a16="http://schemas.microsoft.com/office/drawing/2014/main" id="{967984D5-23A3-FB7B-EBA5-769A98F1034E}"/>
                    </a:ext>
                  </a:extLst>
                </p:cNvPr>
                <p:cNvPicPr/>
                <p:nvPr/>
              </p:nvPicPr>
              <p:blipFill>
                <a:blip r:embed="rId718"/>
                <a:stretch>
                  <a:fillRect/>
                </a:stretch>
              </p:blipFill>
              <p:spPr>
                <a:xfrm>
                  <a:off x="7909527" y="3017798"/>
                  <a:ext cx="975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9">
              <p14:nvContentPartPr>
                <p14:cNvPr id="914" name="Ink 913">
                  <a:extLst>
                    <a:ext uri="{FF2B5EF4-FFF2-40B4-BE49-F238E27FC236}">
                      <a16:creationId xmlns:a16="http://schemas.microsoft.com/office/drawing/2014/main" id="{EA2B7CBF-E2B5-EA17-CE22-9EF697DECEF1}"/>
                    </a:ext>
                  </a:extLst>
                </p14:cNvPr>
                <p14:cNvContentPartPr/>
                <p14:nvPr/>
              </p14:nvContentPartPr>
              <p14:xfrm>
                <a:off x="8016807" y="3033998"/>
                <a:ext cx="20520" cy="37800"/>
              </p14:xfrm>
            </p:contentPart>
          </mc:Choice>
          <mc:Fallback>
            <p:pic>
              <p:nvPicPr>
                <p:cNvPr id="914" name="Ink 913">
                  <a:extLst>
                    <a:ext uri="{FF2B5EF4-FFF2-40B4-BE49-F238E27FC236}">
                      <a16:creationId xmlns:a16="http://schemas.microsoft.com/office/drawing/2014/main" id="{EA2B7CBF-E2B5-EA17-CE22-9EF697DECEF1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8010687" y="3027878"/>
                  <a:ext cx="327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1">
              <p14:nvContentPartPr>
                <p14:cNvPr id="915" name="Ink 914">
                  <a:extLst>
                    <a:ext uri="{FF2B5EF4-FFF2-40B4-BE49-F238E27FC236}">
                      <a16:creationId xmlns:a16="http://schemas.microsoft.com/office/drawing/2014/main" id="{3449007E-AB87-F543-A2E7-A2087A8D5FD4}"/>
                    </a:ext>
                  </a:extLst>
                </p14:cNvPr>
                <p14:cNvContentPartPr/>
                <p14:nvPr/>
              </p14:nvContentPartPr>
              <p14:xfrm>
                <a:off x="7959567" y="2988998"/>
                <a:ext cx="66960" cy="45360"/>
              </p14:xfrm>
            </p:contentPart>
          </mc:Choice>
          <mc:Fallback>
            <p:pic>
              <p:nvPicPr>
                <p:cNvPr id="915" name="Ink 914">
                  <a:extLst>
                    <a:ext uri="{FF2B5EF4-FFF2-40B4-BE49-F238E27FC236}">
                      <a16:creationId xmlns:a16="http://schemas.microsoft.com/office/drawing/2014/main" id="{3449007E-AB87-F543-A2E7-A2087A8D5FD4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7953447" y="2982878"/>
                  <a:ext cx="792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3">
              <p14:nvContentPartPr>
                <p14:cNvPr id="917" name="Ink 916">
                  <a:extLst>
                    <a:ext uri="{FF2B5EF4-FFF2-40B4-BE49-F238E27FC236}">
                      <a16:creationId xmlns:a16="http://schemas.microsoft.com/office/drawing/2014/main" id="{7C58D315-4CC5-5BAC-2E6D-F1C8A66CF368}"/>
                    </a:ext>
                  </a:extLst>
                </p14:cNvPr>
                <p14:cNvContentPartPr/>
                <p14:nvPr/>
              </p14:nvContentPartPr>
              <p14:xfrm>
                <a:off x="8057487" y="2956598"/>
                <a:ext cx="56160" cy="147600"/>
              </p14:xfrm>
            </p:contentPart>
          </mc:Choice>
          <mc:Fallback>
            <p:pic>
              <p:nvPicPr>
                <p:cNvPr id="917" name="Ink 916">
                  <a:extLst>
                    <a:ext uri="{FF2B5EF4-FFF2-40B4-BE49-F238E27FC236}">
                      <a16:creationId xmlns:a16="http://schemas.microsoft.com/office/drawing/2014/main" id="{7C58D315-4CC5-5BAC-2E6D-F1C8A66CF368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8051367" y="2950478"/>
                  <a:ext cx="684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5">
              <p14:nvContentPartPr>
                <p14:cNvPr id="918" name="Ink 917">
                  <a:extLst>
                    <a:ext uri="{FF2B5EF4-FFF2-40B4-BE49-F238E27FC236}">
                      <a16:creationId xmlns:a16="http://schemas.microsoft.com/office/drawing/2014/main" id="{044D7E0C-B44B-8566-92BF-55096DF793C4}"/>
                    </a:ext>
                  </a:extLst>
                </p14:cNvPr>
                <p14:cNvContentPartPr/>
                <p14:nvPr/>
              </p14:nvContentPartPr>
              <p14:xfrm>
                <a:off x="8139567" y="2876678"/>
                <a:ext cx="286200" cy="199800"/>
              </p14:xfrm>
            </p:contentPart>
          </mc:Choice>
          <mc:Fallback>
            <p:pic>
              <p:nvPicPr>
                <p:cNvPr id="918" name="Ink 917">
                  <a:extLst>
                    <a:ext uri="{FF2B5EF4-FFF2-40B4-BE49-F238E27FC236}">
                      <a16:creationId xmlns:a16="http://schemas.microsoft.com/office/drawing/2014/main" id="{044D7E0C-B44B-8566-92BF-55096DF793C4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8133447" y="2870558"/>
                  <a:ext cx="2984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7">
              <p14:nvContentPartPr>
                <p14:cNvPr id="919" name="Ink 918">
                  <a:extLst>
                    <a:ext uri="{FF2B5EF4-FFF2-40B4-BE49-F238E27FC236}">
                      <a16:creationId xmlns:a16="http://schemas.microsoft.com/office/drawing/2014/main" id="{80B338CC-DB7A-FF3C-375B-DF27E0A2039F}"/>
                    </a:ext>
                  </a:extLst>
                </p14:cNvPr>
                <p14:cNvContentPartPr/>
                <p14:nvPr/>
              </p14:nvContentPartPr>
              <p14:xfrm>
                <a:off x="8356647" y="2951918"/>
                <a:ext cx="74520" cy="100080"/>
              </p14:xfrm>
            </p:contentPart>
          </mc:Choice>
          <mc:Fallback>
            <p:pic>
              <p:nvPicPr>
                <p:cNvPr id="919" name="Ink 918">
                  <a:extLst>
                    <a:ext uri="{FF2B5EF4-FFF2-40B4-BE49-F238E27FC236}">
                      <a16:creationId xmlns:a16="http://schemas.microsoft.com/office/drawing/2014/main" id="{80B338CC-DB7A-FF3C-375B-DF27E0A2039F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8350527" y="2945798"/>
                  <a:ext cx="867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9">
              <p14:nvContentPartPr>
                <p14:cNvPr id="920" name="Ink 919">
                  <a:extLst>
                    <a:ext uri="{FF2B5EF4-FFF2-40B4-BE49-F238E27FC236}">
                      <a16:creationId xmlns:a16="http://schemas.microsoft.com/office/drawing/2014/main" id="{6D32AB41-FC31-C0FB-9B37-1F8826608BB3}"/>
                    </a:ext>
                  </a:extLst>
                </p14:cNvPr>
                <p14:cNvContentPartPr/>
                <p14:nvPr/>
              </p14:nvContentPartPr>
              <p14:xfrm>
                <a:off x="8545287" y="2844278"/>
                <a:ext cx="57600" cy="185040"/>
              </p14:xfrm>
            </p:contentPart>
          </mc:Choice>
          <mc:Fallback>
            <p:pic>
              <p:nvPicPr>
                <p:cNvPr id="920" name="Ink 919">
                  <a:extLst>
                    <a:ext uri="{FF2B5EF4-FFF2-40B4-BE49-F238E27FC236}">
                      <a16:creationId xmlns:a16="http://schemas.microsoft.com/office/drawing/2014/main" id="{6D32AB41-FC31-C0FB-9B37-1F8826608BB3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8539167" y="2838158"/>
                  <a:ext cx="698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1">
              <p14:nvContentPartPr>
                <p14:cNvPr id="921" name="Ink 920">
                  <a:extLst>
                    <a:ext uri="{FF2B5EF4-FFF2-40B4-BE49-F238E27FC236}">
                      <a16:creationId xmlns:a16="http://schemas.microsoft.com/office/drawing/2014/main" id="{7D5A1803-202E-499D-6F2B-0888F8BED3E4}"/>
                    </a:ext>
                  </a:extLst>
                </p14:cNvPr>
                <p14:cNvContentPartPr/>
                <p14:nvPr/>
              </p14:nvContentPartPr>
              <p14:xfrm>
                <a:off x="8548887" y="2814398"/>
                <a:ext cx="249840" cy="266400"/>
              </p14:xfrm>
            </p:contentPart>
          </mc:Choice>
          <mc:Fallback>
            <p:pic>
              <p:nvPicPr>
                <p:cNvPr id="921" name="Ink 920">
                  <a:extLst>
                    <a:ext uri="{FF2B5EF4-FFF2-40B4-BE49-F238E27FC236}">
                      <a16:creationId xmlns:a16="http://schemas.microsoft.com/office/drawing/2014/main" id="{7D5A1803-202E-499D-6F2B-0888F8BED3E4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8542767" y="2808278"/>
                  <a:ext cx="2620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3">
              <p14:nvContentPartPr>
                <p14:cNvPr id="922" name="Ink 921">
                  <a:extLst>
                    <a:ext uri="{FF2B5EF4-FFF2-40B4-BE49-F238E27FC236}">
                      <a16:creationId xmlns:a16="http://schemas.microsoft.com/office/drawing/2014/main" id="{63E6027F-CC2F-427D-6284-B872F88C0F63}"/>
                    </a:ext>
                  </a:extLst>
                </p14:cNvPr>
                <p14:cNvContentPartPr/>
                <p14:nvPr/>
              </p14:nvContentPartPr>
              <p14:xfrm>
                <a:off x="8809167" y="2884238"/>
                <a:ext cx="42480" cy="135360"/>
              </p14:xfrm>
            </p:contentPart>
          </mc:Choice>
          <mc:Fallback>
            <p:pic>
              <p:nvPicPr>
                <p:cNvPr id="922" name="Ink 921">
                  <a:extLst>
                    <a:ext uri="{FF2B5EF4-FFF2-40B4-BE49-F238E27FC236}">
                      <a16:creationId xmlns:a16="http://schemas.microsoft.com/office/drawing/2014/main" id="{63E6027F-CC2F-427D-6284-B872F88C0F63}"/>
                    </a:ext>
                  </a:extLst>
                </p:cNvPr>
                <p:cNvPicPr/>
                <p:nvPr/>
              </p:nvPicPr>
              <p:blipFill>
                <a:blip r:embed="rId734"/>
                <a:stretch>
                  <a:fillRect/>
                </a:stretch>
              </p:blipFill>
              <p:spPr>
                <a:xfrm>
                  <a:off x="8803047" y="2878118"/>
                  <a:ext cx="547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5">
              <p14:nvContentPartPr>
                <p14:cNvPr id="923" name="Ink 922">
                  <a:extLst>
                    <a:ext uri="{FF2B5EF4-FFF2-40B4-BE49-F238E27FC236}">
                      <a16:creationId xmlns:a16="http://schemas.microsoft.com/office/drawing/2014/main" id="{F1DED181-3BFA-7E6D-D91A-14526F0FDB67}"/>
                    </a:ext>
                  </a:extLst>
                </p14:cNvPr>
                <p14:cNvContentPartPr/>
                <p14:nvPr/>
              </p14:nvContentPartPr>
              <p14:xfrm>
                <a:off x="8855607" y="2926358"/>
                <a:ext cx="111240" cy="102960"/>
              </p14:xfrm>
            </p:contentPart>
          </mc:Choice>
          <mc:Fallback>
            <p:pic>
              <p:nvPicPr>
                <p:cNvPr id="923" name="Ink 922">
                  <a:extLst>
                    <a:ext uri="{FF2B5EF4-FFF2-40B4-BE49-F238E27FC236}">
                      <a16:creationId xmlns:a16="http://schemas.microsoft.com/office/drawing/2014/main" id="{F1DED181-3BFA-7E6D-D91A-14526F0FDB67}"/>
                    </a:ext>
                  </a:extLst>
                </p:cNvPr>
                <p:cNvPicPr/>
                <p:nvPr/>
              </p:nvPicPr>
              <p:blipFill>
                <a:blip r:embed="rId736"/>
                <a:stretch>
                  <a:fillRect/>
                </a:stretch>
              </p:blipFill>
              <p:spPr>
                <a:xfrm>
                  <a:off x="8849487" y="2920238"/>
                  <a:ext cx="1234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7">
              <p14:nvContentPartPr>
                <p14:cNvPr id="924" name="Ink 923">
                  <a:extLst>
                    <a:ext uri="{FF2B5EF4-FFF2-40B4-BE49-F238E27FC236}">
                      <a16:creationId xmlns:a16="http://schemas.microsoft.com/office/drawing/2014/main" id="{FFCC2088-C07F-44FE-1214-DE73F5F87650}"/>
                    </a:ext>
                  </a:extLst>
                </p14:cNvPr>
                <p14:cNvContentPartPr/>
                <p14:nvPr/>
              </p14:nvContentPartPr>
              <p14:xfrm>
                <a:off x="8988447" y="2964158"/>
                <a:ext cx="360" cy="57600"/>
              </p14:xfrm>
            </p:contentPart>
          </mc:Choice>
          <mc:Fallback>
            <p:pic>
              <p:nvPicPr>
                <p:cNvPr id="924" name="Ink 923">
                  <a:extLst>
                    <a:ext uri="{FF2B5EF4-FFF2-40B4-BE49-F238E27FC236}">
                      <a16:creationId xmlns:a16="http://schemas.microsoft.com/office/drawing/2014/main" id="{FFCC2088-C07F-44FE-1214-DE73F5F87650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8982327" y="2958038"/>
                  <a:ext cx="126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9">
              <p14:nvContentPartPr>
                <p14:cNvPr id="925" name="Ink 924">
                  <a:extLst>
                    <a:ext uri="{FF2B5EF4-FFF2-40B4-BE49-F238E27FC236}">
                      <a16:creationId xmlns:a16="http://schemas.microsoft.com/office/drawing/2014/main" id="{E39E7B4A-360B-B3B2-C324-26F6E4A679BD}"/>
                    </a:ext>
                  </a:extLst>
                </p14:cNvPr>
                <p14:cNvContentPartPr/>
                <p14:nvPr/>
              </p14:nvContentPartPr>
              <p14:xfrm>
                <a:off x="8964327" y="2891798"/>
                <a:ext cx="31680" cy="10440"/>
              </p14:xfrm>
            </p:contentPart>
          </mc:Choice>
          <mc:Fallback>
            <p:pic>
              <p:nvPicPr>
                <p:cNvPr id="925" name="Ink 924">
                  <a:extLst>
                    <a:ext uri="{FF2B5EF4-FFF2-40B4-BE49-F238E27FC236}">
                      <a16:creationId xmlns:a16="http://schemas.microsoft.com/office/drawing/2014/main" id="{E39E7B4A-360B-B3B2-C324-26F6E4A679BD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8958207" y="2885678"/>
                  <a:ext cx="439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1">
              <p14:nvContentPartPr>
                <p14:cNvPr id="926" name="Ink 925">
                  <a:extLst>
                    <a:ext uri="{FF2B5EF4-FFF2-40B4-BE49-F238E27FC236}">
                      <a16:creationId xmlns:a16="http://schemas.microsoft.com/office/drawing/2014/main" id="{3B8474E1-2A7E-DB1F-EE4E-E744EB96DD8A}"/>
                    </a:ext>
                  </a:extLst>
                </p14:cNvPr>
                <p14:cNvContentPartPr/>
                <p14:nvPr/>
              </p14:nvContentPartPr>
              <p14:xfrm>
                <a:off x="9051447" y="2926718"/>
                <a:ext cx="59400" cy="124920"/>
              </p14:xfrm>
            </p:contentPart>
          </mc:Choice>
          <mc:Fallback>
            <p:pic>
              <p:nvPicPr>
                <p:cNvPr id="926" name="Ink 925">
                  <a:extLst>
                    <a:ext uri="{FF2B5EF4-FFF2-40B4-BE49-F238E27FC236}">
                      <a16:creationId xmlns:a16="http://schemas.microsoft.com/office/drawing/2014/main" id="{3B8474E1-2A7E-DB1F-EE4E-E744EB96DD8A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9045327" y="2920598"/>
                  <a:ext cx="716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3">
              <p14:nvContentPartPr>
                <p14:cNvPr id="927" name="Ink 926">
                  <a:extLst>
                    <a:ext uri="{FF2B5EF4-FFF2-40B4-BE49-F238E27FC236}">
                      <a16:creationId xmlns:a16="http://schemas.microsoft.com/office/drawing/2014/main" id="{0DEB1949-9601-DCBB-AFF8-7C622B7E1664}"/>
                    </a:ext>
                  </a:extLst>
                </p14:cNvPr>
                <p14:cNvContentPartPr/>
                <p14:nvPr/>
              </p14:nvContentPartPr>
              <p14:xfrm>
                <a:off x="9118767" y="2859398"/>
                <a:ext cx="75240" cy="167400"/>
              </p14:xfrm>
            </p:contentPart>
          </mc:Choice>
          <mc:Fallback>
            <p:pic>
              <p:nvPicPr>
                <p:cNvPr id="927" name="Ink 926">
                  <a:extLst>
                    <a:ext uri="{FF2B5EF4-FFF2-40B4-BE49-F238E27FC236}">
                      <a16:creationId xmlns:a16="http://schemas.microsoft.com/office/drawing/2014/main" id="{0DEB1949-9601-DCBB-AFF8-7C622B7E1664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9112647" y="2853278"/>
                  <a:ext cx="874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5">
              <p14:nvContentPartPr>
                <p14:cNvPr id="928" name="Ink 927">
                  <a:extLst>
                    <a:ext uri="{FF2B5EF4-FFF2-40B4-BE49-F238E27FC236}">
                      <a16:creationId xmlns:a16="http://schemas.microsoft.com/office/drawing/2014/main" id="{6E1A6889-889A-1284-A9B2-0620D183E10A}"/>
                    </a:ext>
                  </a:extLst>
                </p14:cNvPr>
                <p14:cNvContentPartPr/>
                <p14:nvPr/>
              </p14:nvContentPartPr>
              <p14:xfrm>
                <a:off x="9263847" y="2856878"/>
                <a:ext cx="96480" cy="32760"/>
              </p14:xfrm>
            </p:contentPart>
          </mc:Choice>
          <mc:Fallback>
            <p:pic>
              <p:nvPicPr>
                <p:cNvPr id="928" name="Ink 927">
                  <a:extLst>
                    <a:ext uri="{FF2B5EF4-FFF2-40B4-BE49-F238E27FC236}">
                      <a16:creationId xmlns:a16="http://schemas.microsoft.com/office/drawing/2014/main" id="{6E1A6889-889A-1284-A9B2-0620D183E10A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9257727" y="2850758"/>
                  <a:ext cx="1087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7">
              <p14:nvContentPartPr>
                <p14:cNvPr id="929" name="Ink 928">
                  <a:extLst>
                    <a:ext uri="{FF2B5EF4-FFF2-40B4-BE49-F238E27FC236}">
                      <a16:creationId xmlns:a16="http://schemas.microsoft.com/office/drawing/2014/main" id="{C2DF546F-7518-9AA2-9B88-9558EB43C0EF}"/>
                    </a:ext>
                  </a:extLst>
                </p14:cNvPr>
                <p14:cNvContentPartPr/>
                <p14:nvPr/>
              </p14:nvContentPartPr>
              <p14:xfrm>
                <a:off x="9334047" y="2914118"/>
                <a:ext cx="22680" cy="102600"/>
              </p14:xfrm>
            </p:contentPart>
          </mc:Choice>
          <mc:Fallback>
            <p:pic>
              <p:nvPicPr>
                <p:cNvPr id="929" name="Ink 928">
                  <a:extLst>
                    <a:ext uri="{FF2B5EF4-FFF2-40B4-BE49-F238E27FC236}">
                      <a16:creationId xmlns:a16="http://schemas.microsoft.com/office/drawing/2014/main" id="{C2DF546F-7518-9AA2-9B88-9558EB43C0EF}"/>
                    </a:ext>
                  </a:extLst>
                </p:cNvPr>
                <p:cNvPicPr/>
                <p:nvPr/>
              </p:nvPicPr>
              <p:blipFill>
                <a:blip r:embed="rId748"/>
                <a:stretch>
                  <a:fillRect/>
                </a:stretch>
              </p:blipFill>
              <p:spPr>
                <a:xfrm>
                  <a:off x="9327927" y="2907998"/>
                  <a:ext cx="349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9">
              <p14:nvContentPartPr>
                <p14:cNvPr id="930" name="Ink 929">
                  <a:extLst>
                    <a:ext uri="{FF2B5EF4-FFF2-40B4-BE49-F238E27FC236}">
                      <a16:creationId xmlns:a16="http://schemas.microsoft.com/office/drawing/2014/main" id="{0749F812-A48A-0A35-3B3D-61E3513C6E54}"/>
                    </a:ext>
                  </a:extLst>
                </p14:cNvPr>
                <p14:cNvContentPartPr/>
                <p14:nvPr/>
              </p14:nvContentPartPr>
              <p14:xfrm>
                <a:off x="9337647" y="2914118"/>
                <a:ext cx="168120" cy="80640"/>
              </p14:xfrm>
            </p:contentPart>
          </mc:Choice>
          <mc:Fallback>
            <p:pic>
              <p:nvPicPr>
                <p:cNvPr id="930" name="Ink 929">
                  <a:extLst>
                    <a:ext uri="{FF2B5EF4-FFF2-40B4-BE49-F238E27FC236}">
                      <a16:creationId xmlns:a16="http://schemas.microsoft.com/office/drawing/2014/main" id="{0749F812-A48A-0A35-3B3D-61E3513C6E54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9331527" y="2907998"/>
                  <a:ext cx="1803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1">
              <p14:nvContentPartPr>
                <p14:cNvPr id="931" name="Ink 930">
                  <a:extLst>
                    <a:ext uri="{FF2B5EF4-FFF2-40B4-BE49-F238E27FC236}">
                      <a16:creationId xmlns:a16="http://schemas.microsoft.com/office/drawing/2014/main" id="{56587E93-FF55-9EAB-7B5E-7DAF29012C92}"/>
                    </a:ext>
                  </a:extLst>
                </p14:cNvPr>
                <p14:cNvContentPartPr/>
                <p14:nvPr/>
              </p14:nvContentPartPr>
              <p14:xfrm>
                <a:off x="9516927" y="2796038"/>
                <a:ext cx="106560" cy="249840"/>
              </p14:xfrm>
            </p:contentPart>
          </mc:Choice>
          <mc:Fallback>
            <p:pic>
              <p:nvPicPr>
                <p:cNvPr id="931" name="Ink 930">
                  <a:extLst>
                    <a:ext uri="{FF2B5EF4-FFF2-40B4-BE49-F238E27FC236}">
                      <a16:creationId xmlns:a16="http://schemas.microsoft.com/office/drawing/2014/main" id="{56587E93-FF55-9EAB-7B5E-7DAF29012C92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9510807" y="2789918"/>
                  <a:ext cx="1188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3">
              <p14:nvContentPartPr>
                <p14:cNvPr id="932" name="Ink 931">
                  <a:extLst>
                    <a:ext uri="{FF2B5EF4-FFF2-40B4-BE49-F238E27FC236}">
                      <a16:creationId xmlns:a16="http://schemas.microsoft.com/office/drawing/2014/main" id="{C3420472-FCD7-38F5-7154-020CB49F2B87}"/>
                    </a:ext>
                  </a:extLst>
                </p14:cNvPr>
                <p14:cNvContentPartPr/>
                <p14:nvPr/>
              </p14:nvContentPartPr>
              <p14:xfrm>
                <a:off x="9551847" y="2939318"/>
                <a:ext cx="50400" cy="57600"/>
              </p14:xfrm>
            </p:contentPart>
          </mc:Choice>
          <mc:Fallback>
            <p:pic>
              <p:nvPicPr>
                <p:cNvPr id="932" name="Ink 931">
                  <a:extLst>
                    <a:ext uri="{FF2B5EF4-FFF2-40B4-BE49-F238E27FC236}">
                      <a16:creationId xmlns:a16="http://schemas.microsoft.com/office/drawing/2014/main" id="{C3420472-FCD7-38F5-7154-020CB49F2B87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9545727" y="2933198"/>
                  <a:ext cx="626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5">
              <p14:nvContentPartPr>
                <p14:cNvPr id="933" name="Ink 932">
                  <a:extLst>
                    <a:ext uri="{FF2B5EF4-FFF2-40B4-BE49-F238E27FC236}">
                      <a16:creationId xmlns:a16="http://schemas.microsoft.com/office/drawing/2014/main" id="{92F15FC4-C9FD-D501-03D4-B2001CBBF515}"/>
                    </a:ext>
                  </a:extLst>
                </p14:cNvPr>
                <p14:cNvContentPartPr/>
                <p14:nvPr/>
              </p14:nvContentPartPr>
              <p14:xfrm>
                <a:off x="9622047" y="2929238"/>
                <a:ext cx="20880" cy="90360"/>
              </p14:xfrm>
            </p:contentPart>
          </mc:Choice>
          <mc:Fallback>
            <p:pic>
              <p:nvPicPr>
                <p:cNvPr id="933" name="Ink 932">
                  <a:extLst>
                    <a:ext uri="{FF2B5EF4-FFF2-40B4-BE49-F238E27FC236}">
                      <a16:creationId xmlns:a16="http://schemas.microsoft.com/office/drawing/2014/main" id="{92F15FC4-C9FD-D501-03D4-B2001CBBF515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9615927" y="2923118"/>
                  <a:ext cx="331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7">
              <p14:nvContentPartPr>
                <p14:cNvPr id="934" name="Ink 933">
                  <a:extLst>
                    <a:ext uri="{FF2B5EF4-FFF2-40B4-BE49-F238E27FC236}">
                      <a16:creationId xmlns:a16="http://schemas.microsoft.com/office/drawing/2014/main" id="{3DAB2169-0304-2A94-76CA-19C3AE4DF90A}"/>
                    </a:ext>
                  </a:extLst>
                </p14:cNvPr>
                <p14:cNvContentPartPr/>
                <p14:nvPr/>
              </p14:nvContentPartPr>
              <p14:xfrm>
                <a:off x="9622047" y="2951558"/>
                <a:ext cx="98640" cy="79920"/>
              </p14:xfrm>
            </p:contentPart>
          </mc:Choice>
          <mc:Fallback>
            <p:pic>
              <p:nvPicPr>
                <p:cNvPr id="934" name="Ink 933">
                  <a:extLst>
                    <a:ext uri="{FF2B5EF4-FFF2-40B4-BE49-F238E27FC236}">
                      <a16:creationId xmlns:a16="http://schemas.microsoft.com/office/drawing/2014/main" id="{3DAB2169-0304-2A94-76CA-19C3AE4DF90A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9615927" y="2945438"/>
                  <a:ext cx="110880" cy="9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2" name="Group 951">
            <a:extLst>
              <a:ext uri="{FF2B5EF4-FFF2-40B4-BE49-F238E27FC236}">
                <a16:creationId xmlns:a16="http://schemas.microsoft.com/office/drawing/2014/main" id="{88DD4D16-77F1-599A-2189-5EBBBEEC8587}"/>
              </a:ext>
            </a:extLst>
          </p:cNvPr>
          <p:cNvGrpSpPr/>
          <p:nvPr/>
        </p:nvGrpSpPr>
        <p:grpSpPr>
          <a:xfrm>
            <a:off x="4813527" y="4233518"/>
            <a:ext cx="1295640" cy="362520"/>
            <a:chOff x="4813527" y="4233518"/>
            <a:chExt cx="1295640" cy="36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9">
              <p14:nvContentPartPr>
                <p14:cNvPr id="936" name="Ink 935">
                  <a:extLst>
                    <a:ext uri="{FF2B5EF4-FFF2-40B4-BE49-F238E27FC236}">
                      <a16:creationId xmlns:a16="http://schemas.microsoft.com/office/drawing/2014/main" id="{970CBB83-C53A-768F-91A2-888CBD6CA9E6}"/>
                    </a:ext>
                  </a:extLst>
                </p14:cNvPr>
                <p14:cNvContentPartPr/>
                <p14:nvPr/>
              </p14:nvContentPartPr>
              <p14:xfrm>
                <a:off x="4813527" y="4445198"/>
                <a:ext cx="152280" cy="150840"/>
              </p14:xfrm>
            </p:contentPart>
          </mc:Choice>
          <mc:Fallback>
            <p:pic>
              <p:nvPicPr>
                <p:cNvPr id="936" name="Ink 935">
                  <a:extLst>
                    <a:ext uri="{FF2B5EF4-FFF2-40B4-BE49-F238E27FC236}">
                      <a16:creationId xmlns:a16="http://schemas.microsoft.com/office/drawing/2014/main" id="{970CBB83-C53A-768F-91A2-888CBD6CA9E6}"/>
                    </a:ext>
                  </a:extLst>
                </p:cNvPr>
                <p:cNvPicPr/>
                <p:nvPr/>
              </p:nvPicPr>
              <p:blipFill>
                <a:blip r:embed="rId760"/>
                <a:stretch>
                  <a:fillRect/>
                </a:stretch>
              </p:blipFill>
              <p:spPr>
                <a:xfrm>
                  <a:off x="4807407" y="4439078"/>
                  <a:ext cx="1645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1">
              <p14:nvContentPartPr>
                <p14:cNvPr id="937" name="Ink 936">
                  <a:extLst>
                    <a:ext uri="{FF2B5EF4-FFF2-40B4-BE49-F238E27FC236}">
                      <a16:creationId xmlns:a16="http://schemas.microsoft.com/office/drawing/2014/main" id="{F6433674-D24F-3FB9-45ED-2EC0A2BFB85F}"/>
                    </a:ext>
                  </a:extLst>
                </p14:cNvPr>
                <p14:cNvContentPartPr/>
                <p14:nvPr/>
              </p14:nvContentPartPr>
              <p14:xfrm>
                <a:off x="4956087" y="4467878"/>
                <a:ext cx="70920" cy="87840"/>
              </p14:xfrm>
            </p:contentPart>
          </mc:Choice>
          <mc:Fallback>
            <p:pic>
              <p:nvPicPr>
                <p:cNvPr id="937" name="Ink 936">
                  <a:extLst>
                    <a:ext uri="{FF2B5EF4-FFF2-40B4-BE49-F238E27FC236}">
                      <a16:creationId xmlns:a16="http://schemas.microsoft.com/office/drawing/2014/main" id="{F6433674-D24F-3FB9-45ED-2EC0A2BFB85F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4949967" y="4461758"/>
                  <a:ext cx="831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3">
              <p14:nvContentPartPr>
                <p14:cNvPr id="938" name="Ink 937">
                  <a:extLst>
                    <a:ext uri="{FF2B5EF4-FFF2-40B4-BE49-F238E27FC236}">
                      <a16:creationId xmlns:a16="http://schemas.microsoft.com/office/drawing/2014/main" id="{A214A9FE-51A9-E839-E113-F010DBDC2AFF}"/>
                    </a:ext>
                  </a:extLst>
                </p14:cNvPr>
                <p14:cNvContentPartPr/>
                <p14:nvPr/>
              </p14:nvContentPartPr>
              <p14:xfrm>
                <a:off x="4911807" y="4427918"/>
                <a:ext cx="39240" cy="37800"/>
              </p14:xfrm>
            </p:contentPart>
          </mc:Choice>
          <mc:Fallback>
            <p:pic>
              <p:nvPicPr>
                <p:cNvPr id="938" name="Ink 937">
                  <a:extLst>
                    <a:ext uri="{FF2B5EF4-FFF2-40B4-BE49-F238E27FC236}">
                      <a16:creationId xmlns:a16="http://schemas.microsoft.com/office/drawing/2014/main" id="{A214A9FE-51A9-E839-E113-F010DBDC2AFF}"/>
                    </a:ext>
                  </a:extLst>
                </p:cNvPr>
                <p:cNvPicPr/>
                <p:nvPr/>
              </p:nvPicPr>
              <p:blipFill>
                <a:blip r:embed="rId764"/>
                <a:stretch>
                  <a:fillRect/>
                </a:stretch>
              </p:blipFill>
              <p:spPr>
                <a:xfrm>
                  <a:off x="4905687" y="4421798"/>
                  <a:ext cx="514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5">
              <p14:nvContentPartPr>
                <p14:cNvPr id="939" name="Ink 938">
                  <a:extLst>
                    <a:ext uri="{FF2B5EF4-FFF2-40B4-BE49-F238E27FC236}">
                      <a16:creationId xmlns:a16="http://schemas.microsoft.com/office/drawing/2014/main" id="{937C5F4A-69ED-8BD7-1022-D7C9ABBAC59E}"/>
                    </a:ext>
                  </a:extLst>
                </p14:cNvPr>
                <p14:cNvContentPartPr/>
                <p14:nvPr/>
              </p14:nvContentPartPr>
              <p14:xfrm>
                <a:off x="4911807" y="4385438"/>
                <a:ext cx="92880" cy="60120"/>
              </p14:xfrm>
            </p:contentPart>
          </mc:Choice>
          <mc:Fallback>
            <p:pic>
              <p:nvPicPr>
                <p:cNvPr id="939" name="Ink 938">
                  <a:extLst>
                    <a:ext uri="{FF2B5EF4-FFF2-40B4-BE49-F238E27FC236}">
                      <a16:creationId xmlns:a16="http://schemas.microsoft.com/office/drawing/2014/main" id="{937C5F4A-69ED-8BD7-1022-D7C9ABBAC59E}"/>
                    </a:ext>
                  </a:extLst>
                </p:cNvPr>
                <p:cNvPicPr/>
                <p:nvPr/>
              </p:nvPicPr>
              <p:blipFill>
                <a:blip r:embed="rId766"/>
                <a:stretch>
                  <a:fillRect/>
                </a:stretch>
              </p:blipFill>
              <p:spPr>
                <a:xfrm>
                  <a:off x="4905687" y="4379318"/>
                  <a:ext cx="1051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7">
              <p14:nvContentPartPr>
                <p14:cNvPr id="941" name="Ink 940">
                  <a:extLst>
                    <a:ext uri="{FF2B5EF4-FFF2-40B4-BE49-F238E27FC236}">
                      <a16:creationId xmlns:a16="http://schemas.microsoft.com/office/drawing/2014/main" id="{7289DEAC-DB04-007E-C097-CC4FC05210BF}"/>
                    </a:ext>
                  </a:extLst>
                </p14:cNvPr>
                <p14:cNvContentPartPr/>
                <p14:nvPr/>
              </p14:nvContentPartPr>
              <p14:xfrm>
                <a:off x="5048607" y="4437998"/>
                <a:ext cx="159840" cy="123480"/>
              </p14:xfrm>
            </p:contentPart>
          </mc:Choice>
          <mc:Fallback>
            <p:pic>
              <p:nvPicPr>
                <p:cNvPr id="941" name="Ink 940">
                  <a:extLst>
                    <a:ext uri="{FF2B5EF4-FFF2-40B4-BE49-F238E27FC236}">
                      <a16:creationId xmlns:a16="http://schemas.microsoft.com/office/drawing/2014/main" id="{7289DEAC-DB04-007E-C097-CC4FC05210BF}"/>
                    </a:ext>
                  </a:extLst>
                </p:cNvPr>
                <p:cNvPicPr/>
                <p:nvPr/>
              </p:nvPicPr>
              <p:blipFill>
                <a:blip r:embed="rId768"/>
                <a:stretch>
                  <a:fillRect/>
                </a:stretch>
              </p:blipFill>
              <p:spPr>
                <a:xfrm>
                  <a:off x="5042487" y="4431878"/>
                  <a:ext cx="1720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9">
              <p14:nvContentPartPr>
                <p14:cNvPr id="942" name="Ink 941">
                  <a:extLst>
                    <a:ext uri="{FF2B5EF4-FFF2-40B4-BE49-F238E27FC236}">
                      <a16:creationId xmlns:a16="http://schemas.microsoft.com/office/drawing/2014/main" id="{864670AF-8AA3-41F6-26A4-82DBFC32ED5A}"/>
                    </a:ext>
                  </a:extLst>
                </p14:cNvPr>
                <p14:cNvContentPartPr/>
                <p14:nvPr/>
              </p14:nvContentPartPr>
              <p14:xfrm>
                <a:off x="5231487" y="4400558"/>
                <a:ext cx="111240" cy="92520"/>
              </p14:xfrm>
            </p:contentPart>
          </mc:Choice>
          <mc:Fallback>
            <p:pic>
              <p:nvPicPr>
                <p:cNvPr id="942" name="Ink 941">
                  <a:extLst>
                    <a:ext uri="{FF2B5EF4-FFF2-40B4-BE49-F238E27FC236}">
                      <a16:creationId xmlns:a16="http://schemas.microsoft.com/office/drawing/2014/main" id="{864670AF-8AA3-41F6-26A4-82DBFC32ED5A}"/>
                    </a:ext>
                  </a:extLst>
                </p:cNvPr>
                <p:cNvPicPr/>
                <p:nvPr/>
              </p:nvPicPr>
              <p:blipFill>
                <a:blip r:embed="rId770"/>
                <a:stretch>
                  <a:fillRect/>
                </a:stretch>
              </p:blipFill>
              <p:spPr>
                <a:xfrm>
                  <a:off x="5225367" y="4394438"/>
                  <a:ext cx="1234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1">
              <p14:nvContentPartPr>
                <p14:cNvPr id="943" name="Ink 942">
                  <a:extLst>
                    <a:ext uri="{FF2B5EF4-FFF2-40B4-BE49-F238E27FC236}">
                      <a16:creationId xmlns:a16="http://schemas.microsoft.com/office/drawing/2014/main" id="{5E869E24-42AB-5378-7409-6FA3D2CA60D8}"/>
                    </a:ext>
                  </a:extLst>
                </p14:cNvPr>
                <p14:cNvContentPartPr/>
                <p14:nvPr/>
              </p14:nvContentPartPr>
              <p14:xfrm>
                <a:off x="5323647" y="4387958"/>
                <a:ext cx="114120" cy="85680"/>
              </p14:xfrm>
            </p:contentPart>
          </mc:Choice>
          <mc:Fallback>
            <p:pic>
              <p:nvPicPr>
                <p:cNvPr id="943" name="Ink 942">
                  <a:extLst>
                    <a:ext uri="{FF2B5EF4-FFF2-40B4-BE49-F238E27FC236}">
                      <a16:creationId xmlns:a16="http://schemas.microsoft.com/office/drawing/2014/main" id="{5E869E24-42AB-5378-7409-6FA3D2CA60D8}"/>
                    </a:ext>
                  </a:extLst>
                </p:cNvPr>
                <p:cNvPicPr/>
                <p:nvPr/>
              </p:nvPicPr>
              <p:blipFill>
                <a:blip r:embed="rId772"/>
                <a:stretch>
                  <a:fillRect/>
                </a:stretch>
              </p:blipFill>
              <p:spPr>
                <a:xfrm>
                  <a:off x="5317527" y="4381838"/>
                  <a:ext cx="1263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3">
              <p14:nvContentPartPr>
                <p14:cNvPr id="945" name="Ink 944">
                  <a:extLst>
                    <a:ext uri="{FF2B5EF4-FFF2-40B4-BE49-F238E27FC236}">
                      <a16:creationId xmlns:a16="http://schemas.microsoft.com/office/drawing/2014/main" id="{8875F30A-3F83-72C9-29F1-AAC18508EC3C}"/>
                    </a:ext>
                  </a:extLst>
                </p14:cNvPr>
                <p14:cNvContentPartPr/>
                <p14:nvPr/>
              </p14:nvContentPartPr>
              <p14:xfrm>
                <a:off x="5434167" y="4347998"/>
                <a:ext cx="95040" cy="243000"/>
              </p14:xfrm>
            </p:contentPart>
          </mc:Choice>
          <mc:Fallback>
            <p:pic>
              <p:nvPicPr>
                <p:cNvPr id="945" name="Ink 944">
                  <a:extLst>
                    <a:ext uri="{FF2B5EF4-FFF2-40B4-BE49-F238E27FC236}">
                      <a16:creationId xmlns:a16="http://schemas.microsoft.com/office/drawing/2014/main" id="{8875F30A-3F83-72C9-29F1-AAC18508EC3C}"/>
                    </a:ext>
                  </a:extLst>
                </p:cNvPr>
                <p:cNvPicPr/>
                <p:nvPr/>
              </p:nvPicPr>
              <p:blipFill>
                <a:blip r:embed="rId774"/>
                <a:stretch>
                  <a:fillRect/>
                </a:stretch>
              </p:blipFill>
              <p:spPr>
                <a:xfrm>
                  <a:off x="5428047" y="4341878"/>
                  <a:ext cx="1072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5">
              <p14:nvContentPartPr>
                <p14:cNvPr id="946" name="Ink 945">
                  <a:extLst>
                    <a:ext uri="{FF2B5EF4-FFF2-40B4-BE49-F238E27FC236}">
                      <a16:creationId xmlns:a16="http://schemas.microsoft.com/office/drawing/2014/main" id="{5F3B7F90-19D1-4D08-E873-727CA6FCD717}"/>
                    </a:ext>
                  </a:extLst>
                </p14:cNvPr>
                <p14:cNvContentPartPr/>
                <p14:nvPr/>
              </p14:nvContentPartPr>
              <p14:xfrm>
                <a:off x="5545407" y="4358078"/>
                <a:ext cx="113040" cy="90000"/>
              </p14:xfrm>
            </p:contentPart>
          </mc:Choice>
          <mc:Fallback>
            <p:pic>
              <p:nvPicPr>
                <p:cNvPr id="946" name="Ink 945">
                  <a:extLst>
                    <a:ext uri="{FF2B5EF4-FFF2-40B4-BE49-F238E27FC236}">
                      <a16:creationId xmlns:a16="http://schemas.microsoft.com/office/drawing/2014/main" id="{5F3B7F90-19D1-4D08-E873-727CA6FCD717}"/>
                    </a:ext>
                  </a:extLst>
                </p:cNvPr>
                <p:cNvPicPr/>
                <p:nvPr/>
              </p:nvPicPr>
              <p:blipFill>
                <a:blip r:embed="rId776"/>
                <a:stretch>
                  <a:fillRect/>
                </a:stretch>
              </p:blipFill>
              <p:spPr>
                <a:xfrm>
                  <a:off x="5539287" y="4351958"/>
                  <a:ext cx="12528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7">
              <p14:nvContentPartPr>
                <p14:cNvPr id="948" name="Ink 947">
                  <a:extLst>
                    <a:ext uri="{FF2B5EF4-FFF2-40B4-BE49-F238E27FC236}">
                      <a16:creationId xmlns:a16="http://schemas.microsoft.com/office/drawing/2014/main" id="{D477D6F4-6D7F-7854-4AE0-8C56267C8567}"/>
                    </a:ext>
                  </a:extLst>
                </p14:cNvPr>
                <p14:cNvContentPartPr/>
                <p14:nvPr/>
              </p14:nvContentPartPr>
              <p14:xfrm>
                <a:off x="5637567" y="4283198"/>
                <a:ext cx="248040" cy="156240"/>
              </p14:xfrm>
            </p:contentPart>
          </mc:Choice>
          <mc:Fallback>
            <p:pic>
              <p:nvPicPr>
                <p:cNvPr id="948" name="Ink 947">
                  <a:extLst>
                    <a:ext uri="{FF2B5EF4-FFF2-40B4-BE49-F238E27FC236}">
                      <a16:creationId xmlns:a16="http://schemas.microsoft.com/office/drawing/2014/main" id="{D477D6F4-6D7F-7854-4AE0-8C56267C8567}"/>
                    </a:ext>
                  </a:extLst>
                </p:cNvPr>
                <p:cNvPicPr/>
                <p:nvPr/>
              </p:nvPicPr>
              <p:blipFill>
                <a:blip r:embed="rId778"/>
                <a:stretch>
                  <a:fillRect/>
                </a:stretch>
              </p:blipFill>
              <p:spPr>
                <a:xfrm>
                  <a:off x="5631447" y="4277078"/>
                  <a:ext cx="2602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9">
              <p14:nvContentPartPr>
                <p14:cNvPr id="949" name="Ink 948">
                  <a:extLst>
                    <a:ext uri="{FF2B5EF4-FFF2-40B4-BE49-F238E27FC236}">
                      <a16:creationId xmlns:a16="http://schemas.microsoft.com/office/drawing/2014/main" id="{831A3762-97EE-7D99-0FE1-B2710D1B54E7}"/>
                    </a:ext>
                  </a:extLst>
                </p14:cNvPr>
                <p14:cNvContentPartPr/>
                <p14:nvPr/>
              </p14:nvContentPartPr>
              <p14:xfrm>
                <a:off x="5839527" y="4295798"/>
                <a:ext cx="88920" cy="257400"/>
              </p14:xfrm>
            </p:contentPart>
          </mc:Choice>
          <mc:Fallback>
            <p:pic>
              <p:nvPicPr>
                <p:cNvPr id="949" name="Ink 948">
                  <a:extLst>
                    <a:ext uri="{FF2B5EF4-FFF2-40B4-BE49-F238E27FC236}">
                      <a16:creationId xmlns:a16="http://schemas.microsoft.com/office/drawing/2014/main" id="{831A3762-97EE-7D99-0FE1-B2710D1B54E7}"/>
                    </a:ext>
                  </a:extLst>
                </p:cNvPr>
                <p:cNvPicPr/>
                <p:nvPr/>
              </p:nvPicPr>
              <p:blipFill>
                <a:blip r:embed="rId780"/>
                <a:stretch>
                  <a:fillRect/>
                </a:stretch>
              </p:blipFill>
              <p:spPr>
                <a:xfrm>
                  <a:off x="5833407" y="4289678"/>
                  <a:ext cx="10116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1">
              <p14:nvContentPartPr>
                <p14:cNvPr id="951" name="Ink 950">
                  <a:extLst>
                    <a:ext uri="{FF2B5EF4-FFF2-40B4-BE49-F238E27FC236}">
                      <a16:creationId xmlns:a16="http://schemas.microsoft.com/office/drawing/2014/main" id="{0BC24652-9759-96F9-3093-550BEBC536DD}"/>
                    </a:ext>
                  </a:extLst>
                </p14:cNvPr>
                <p14:cNvContentPartPr/>
                <p14:nvPr/>
              </p14:nvContentPartPr>
              <p14:xfrm>
                <a:off x="5957247" y="4233518"/>
                <a:ext cx="151920" cy="143280"/>
              </p14:xfrm>
            </p:contentPart>
          </mc:Choice>
          <mc:Fallback>
            <p:pic>
              <p:nvPicPr>
                <p:cNvPr id="951" name="Ink 950">
                  <a:extLst>
                    <a:ext uri="{FF2B5EF4-FFF2-40B4-BE49-F238E27FC236}">
                      <a16:creationId xmlns:a16="http://schemas.microsoft.com/office/drawing/2014/main" id="{0BC24652-9759-96F9-3093-550BEBC536DD}"/>
                    </a:ext>
                  </a:extLst>
                </p:cNvPr>
                <p:cNvPicPr/>
                <p:nvPr/>
              </p:nvPicPr>
              <p:blipFill>
                <a:blip r:embed="rId782"/>
                <a:stretch>
                  <a:fillRect/>
                </a:stretch>
              </p:blipFill>
              <p:spPr>
                <a:xfrm>
                  <a:off x="5951127" y="4227398"/>
                  <a:ext cx="164160" cy="15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3">
            <p14:nvContentPartPr>
              <p14:cNvPr id="971" name="Ink 970">
                <a:extLst>
                  <a:ext uri="{FF2B5EF4-FFF2-40B4-BE49-F238E27FC236}">
                    <a16:creationId xmlns:a16="http://schemas.microsoft.com/office/drawing/2014/main" id="{6E783E64-C843-4791-A360-A5C6A2040A3F}"/>
                  </a:ext>
                </a:extLst>
              </p14:cNvPr>
              <p14:cNvContentPartPr/>
              <p14:nvPr/>
            </p14:nvContentPartPr>
            <p14:xfrm>
              <a:off x="6345327" y="1990718"/>
              <a:ext cx="48240" cy="30600"/>
            </p14:xfrm>
          </p:contentPart>
        </mc:Choice>
        <mc:Fallback>
          <p:pic>
            <p:nvPicPr>
              <p:cNvPr id="971" name="Ink 970">
                <a:extLst>
                  <a:ext uri="{FF2B5EF4-FFF2-40B4-BE49-F238E27FC236}">
                    <a16:creationId xmlns:a16="http://schemas.microsoft.com/office/drawing/2014/main" id="{6E783E64-C843-4791-A360-A5C6A2040A3F}"/>
                  </a:ext>
                </a:extLst>
              </p:cNvPr>
              <p:cNvPicPr/>
              <p:nvPr/>
            </p:nvPicPr>
            <p:blipFill>
              <a:blip r:embed="rId784"/>
              <a:stretch>
                <a:fillRect/>
              </a:stretch>
            </p:blipFill>
            <p:spPr>
              <a:xfrm>
                <a:off x="6339207" y="1984598"/>
                <a:ext cx="6048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5">
            <p14:nvContentPartPr>
              <p14:cNvPr id="972" name="Ink 971">
                <a:extLst>
                  <a:ext uri="{FF2B5EF4-FFF2-40B4-BE49-F238E27FC236}">
                    <a16:creationId xmlns:a16="http://schemas.microsoft.com/office/drawing/2014/main" id="{626D0FC7-222F-C8EA-ED96-4A6FF58F3A7D}"/>
                  </a:ext>
                </a:extLst>
              </p14:cNvPr>
              <p14:cNvContentPartPr/>
              <p14:nvPr/>
            </p14:nvContentPartPr>
            <p14:xfrm>
              <a:off x="7853760" y="3165300"/>
              <a:ext cx="360" cy="360"/>
            </p14:xfrm>
          </p:contentPart>
        </mc:Choice>
        <mc:Fallback>
          <p:pic>
            <p:nvPicPr>
              <p:cNvPr id="972" name="Ink 971">
                <a:extLst>
                  <a:ext uri="{FF2B5EF4-FFF2-40B4-BE49-F238E27FC236}">
                    <a16:creationId xmlns:a16="http://schemas.microsoft.com/office/drawing/2014/main" id="{626D0FC7-222F-C8EA-ED96-4A6FF58F3A7D}"/>
                  </a:ext>
                </a:extLst>
              </p:cNvPr>
              <p:cNvPicPr/>
              <p:nvPr/>
            </p:nvPicPr>
            <p:blipFill>
              <a:blip r:embed="rId786"/>
              <a:stretch>
                <a:fillRect/>
              </a:stretch>
            </p:blipFill>
            <p:spPr>
              <a:xfrm>
                <a:off x="7847640" y="315918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7">
            <p14:nvContentPartPr>
              <p14:cNvPr id="976" name="Ink 975">
                <a:extLst>
                  <a:ext uri="{FF2B5EF4-FFF2-40B4-BE49-F238E27FC236}">
                    <a16:creationId xmlns:a16="http://schemas.microsoft.com/office/drawing/2014/main" id="{0C138E51-3C0E-6BC2-EF1C-6B77FF49B42C}"/>
                  </a:ext>
                </a:extLst>
              </p14:cNvPr>
              <p14:cNvContentPartPr/>
              <p14:nvPr/>
            </p14:nvContentPartPr>
            <p14:xfrm>
              <a:off x="6394680" y="3981060"/>
              <a:ext cx="360" cy="360"/>
            </p14:xfrm>
          </p:contentPart>
        </mc:Choice>
        <mc:Fallback>
          <p:pic>
            <p:nvPicPr>
              <p:cNvPr id="976" name="Ink 975">
                <a:extLst>
                  <a:ext uri="{FF2B5EF4-FFF2-40B4-BE49-F238E27FC236}">
                    <a16:creationId xmlns:a16="http://schemas.microsoft.com/office/drawing/2014/main" id="{0C138E51-3C0E-6BC2-EF1C-6B77FF49B42C}"/>
                  </a:ext>
                </a:extLst>
              </p:cNvPr>
              <p:cNvPicPr/>
              <p:nvPr/>
            </p:nvPicPr>
            <p:blipFill>
              <a:blip r:embed="rId786"/>
              <a:stretch>
                <a:fillRect/>
              </a:stretch>
            </p:blipFill>
            <p:spPr>
              <a:xfrm>
                <a:off x="6388560" y="3974940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993" name="Group 992">
            <a:extLst>
              <a:ext uri="{FF2B5EF4-FFF2-40B4-BE49-F238E27FC236}">
                <a16:creationId xmlns:a16="http://schemas.microsoft.com/office/drawing/2014/main" id="{91B04F9B-0B18-FE96-CD22-3C975ED90520}"/>
              </a:ext>
            </a:extLst>
          </p:cNvPr>
          <p:cNvGrpSpPr/>
          <p:nvPr/>
        </p:nvGrpSpPr>
        <p:grpSpPr>
          <a:xfrm>
            <a:off x="6369087" y="4526100"/>
            <a:ext cx="2333193" cy="413738"/>
            <a:chOff x="6369087" y="4526100"/>
            <a:chExt cx="2333193" cy="413738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8">
              <p14:nvContentPartPr>
                <p14:cNvPr id="953" name="Ink 952">
                  <a:extLst>
                    <a:ext uri="{FF2B5EF4-FFF2-40B4-BE49-F238E27FC236}">
                      <a16:creationId xmlns:a16="http://schemas.microsoft.com/office/drawing/2014/main" id="{AB38651C-8AB2-E648-C60E-0A65A0F46FCF}"/>
                    </a:ext>
                  </a:extLst>
                </p14:cNvPr>
                <p14:cNvContentPartPr/>
                <p14:nvPr/>
              </p14:nvContentPartPr>
              <p14:xfrm>
                <a:off x="6369087" y="4639598"/>
                <a:ext cx="140760" cy="178200"/>
              </p14:xfrm>
            </p:contentPart>
          </mc:Choice>
          <mc:Fallback>
            <p:pic>
              <p:nvPicPr>
                <p:cNvPr id="953" name="Ink 952">
                  <a:extLst>
                    <a:ext uri="{FF2B5EF4-FFF2-40B4-BE49-F238E27FC236}">
                      <a16:creationId xmlns:a16="http://schemas.microsoft.com/office/drawing/2014/main" id="{AB38651C-8AB2-E648-C60E-0A65A0F46FCF}"/>
                    </a:ext>
                  </a:extLst>
                </p:cNvPr>
                <p:cNvPicPr/>
                <p:nvPr/>
              </p:nvPicPr>
              <p:blipFill>
                <a:blip r:embed="rId789"/>
                <a:stretch>
                  <a:fillRect/>
                </a:stretch>
              </p:blipFill>
              <p:spPr>
                <a:xfrm>
                  <a:off x="6362967" y="4633478"/>
                  <a:ext cx="1530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0">
              <p14:nvContentPartPr>
                <p14:cNvPr id="954" name="Ink 953">
                  <a:extLst>
                    <a:ext uri="{FF2B5EF4-FFF2-40B4-BE49-F238E27FC236}">
                      <a16:creationId xmlns:a16="http://schemas.microsoft.com/office/drawing/2014/main" id="{510F7203-872A-3D62-FEED-31C9DC886241}"/>
                    </a:ext>
                  </a:extLst>
                </p14:cNvPr>
                <p14:cNvContentPartPr/>
                <p14:nvPr/>
              </p14:nvContentPartPr>
              <p14:xfrm>
                <a:off x="6428127" y="4745798"/>
                <a:ext cx="52200" cy="93600"/>
              </p14:xfrm>
            </p:contentPart>
          </mc:Choice>
          <mc:Fallback>
            <p:pic>
              <p:nvPicPr>
                <p:cNvPr id="954" name="Ink 953">
                  <a:extLst>
                    <a:ext uri="{FF2B5EF4-FFF2-40B4-BE49-F238E27FC236}">
                      <a16:creationId xmlns:a16="http://schemas.microsoft.com/office/drawing/2014/main" id="{510F7203-872A-3D62-FEED-31C9DC886241}"/>
                    </a:ext>
                  </a:extLst>
                </p:cNvPr>
                <p:cNvPicPr/>
                <p:nvPr/>
              </p:nvPicPr>
              <p:blipFill>
                <a:blip r:embed="rId791"/>
                <a:stretch>
                  <a:fillRect/>
                </a:stretch>
              </p:blipFill>
              <p:spPr>
                <a:xfrm>
                  <a:off x="6422007" y="4739678"/>
                  <a:ext cx="644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2">
              <p14:nvContentPartPr>
                <p14:cNvPr id="955" name="Ink 954">
                  <a:extLst>
                    <a:ext uri="{FF2B5EF4-FFF2-40B4-BE49-F238E27FC236}">
                      <a16:creationId xmlns:a16="http://schemas.microsoft.com/office/drawing/2014/main" id="{FAE9F774-DC14-E647-04F5-5BDB12DB6FB5}"/>
                    </a:ext>
                  </a:extLst>
                </p14:cNvPr>
                <p14:cNvContentPartPr/>
                <p14:nvPr/>
              </p14:nvContentPartPr>
              <p14:xfrm>
                <a:off x="6526047" y="4767038"/>
                <a:ext cx="74160" cy="79560"/>
              </p14:xfrm>
            </p:contentPart>
          </mc:Choice>
          <mc:Fallback>
            <p:pic>
              <p:nvPicPr>
                <p:cNvPr id="955" name="Ink 954">
                  <a:extLst>
                    <a:ext uri="{FF2B5EF4-FFF2-40B4-BE49-F238E27FC236}">
                      <a16:creationId xmlns:a16="http://schemas.microsoft.com/office/drawing/2014/main" id="{FAE9F774-DC14-E647-04F5-5BDB12DB6FB5}"/>
                    </a:ext>
                  </a:extLst>
                </p:cNvPr>
                <p:cNvPicPr/>
                <p:nvPr/>
              </p:nvPicPr>
              <p:blipFill>
                <a:blip r:embed="rId793"/>
                <a:stretch>
                  <a:fillRect/>
                </a:stretch>
              </p:blipFill>
              <p:spPr>
                <a:xfrm>
                  <a:off x="6519927" y="4760918"/>
                  <a:ext cx="864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4">
              <p14:nvContentPartPr>
                <p14:cNvPr id="957" name="Ink 956">
                  <a:extLst>
                    <a:ext uri="{FF2B5EF4-FFF2-40B4-BE49-F238E27FC236}">
                      <a16:creationId xmlns:a16="http://schemas.microsoft.com/office/drawing/2014/main" id="{F75F2C66-5885-0091-E866-99B7E0EB529D}"/>
                    </a:ext>
                  </a:extLst>
                </p14:cNvPr>
                <p14:cNvContentPartPr/>
                <p14:nvPr/>
              </p14:nvContentPartPr>
              <p14:xfrm>
                <a:off x="6502287" y="4719518"/>
                <a:ext cx="66960" cy="5760"/>
              </p14:xfrm>
            </p:contentPart>
          </mc:Choice>
          <mc:Fallback>
            <p:pic>
              <p:nvPicPr>
                <p:cNvPr id="957" name="Ink 956">
                  <a:extLst>
                    <a:ext uri="{FF2B5EF4-FFF2-40B4-BE49-F238E27FC236}">
                      <a16:creationId xmlns:a16="http://schemas.microsoft.com/office/drawing/2014/main" id="{F75F2C66-5885-0091-E866-99B7E0EB529D}"/>
                    </a:ext>
                  </a:extLst>
                </p:cNvPr>
                <p:cNvPicPr/>
                <p:nvPr/>
              </p:nvPicPr>
              <p:blipFill>
                <a:blip r:embed="rId795"/>
                <a:stretch>
                  <a:fillRect/>
                </a:stretch>
              </p:blipFill>
              <p:spPr>
                <a:xfrm>
                  <a:off x="6496167" y="4713398"/>
                  <a:ext cx="79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6">
              <p14:nvContentPartPr>
                <p14:cNvPr id="958" name="Ink 957">
                  <a:extLst>
                    <a:ext uri="{FF2B5EF4-FFF2-40B4-BE49-F238E27FC236}">
                      <a16:creationId xmlns:a16="http://schemas.microsoft.com/office/drawing/2014/main" id="{F58F03F2-B84E-28F2-0808-FD0EF30A36C2}"/>
                    </a:ext>
                  </a:extLst>
                </p14:cNvPr>
                <p14:cNvContentPartPr/>
                <p14:nvPr/>
              </p14:nvContentPartPr>
              <p14:xfrm>
                <a:off x="6574287" y="4761998"/>
                <a:ext cx="115920" cy="87120"/>
              </p14:xfrm>
            </p:contentPart>
          </mc:Choice>
          <mc:Fallback>
            <p:pic>
              <p:nvPicPr>
                <p:cNvPr id="958" name="Ink 957">
                  <a:extLst>
                    <a:ext uri="{FF2B5EF4-FFF2-40B4-BE49-F238E27FC236}">
                      <a16:creationId xmlns:a16="http://schemas.microsoft.com/office/drawing/2014/main" id="{F58F03F2-B84E-28F2-0808-FD0EF30A36C2}"/>
                    </a:ext>
                  </a:extLst>
                </p:cNvPr>
                <p:cNvPicPr/>
                <p:nvPr/>
              </p:nvPicPr>
              <p:blipFill>
                <a:blip r:embed="rId797"/>
                <a:stretch>
                  <a:fillRect/>
                </a:stretch>
              </p:blipFill>
              <p:spPr>
                <a:xfrm>
                  <a:off x="6568167" y="4755878"/>
                  <a:ext cx="1281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8">
              <p14:nvContentPartPr>
                <p14:cNvPr id="959" name="Ink 958">
                  <a:extLst>
                    <a:ext uri="{FF2B5EF4-FFF2-40B4-BE49-F238E27FC236}">
                      <a16:creationId xmlns:a16="http://schemas.microsoft.com/office/drawing/2014/main" id="{73FAABB8-BE9E-ABE2-3218-A0BB10FA3829}"/>
                    </a:ext>
                  </a:extLst>
                </p14:cNvPr>
                <p14:cNvContentPartPr/>
                <p14:nvPr/>
              </p14:nvContentPartPr>
              <p14:xfrm>
                <a:off x="6677607" y="4767038"/>
                <a:ext cx="90720" cy="95040"/>
              </p14:xfrm>
            </p:contentPart>
          </mc:Choice>
          <mc:Fallback>
            <p:pic>
              <p:nvPicPr>
                <p:cNvPr id="959" name="Ink 958">
                  <a:extLst>
                    <a:ext uri="{FF2B5EF4-FFF2-40B4-BE49-F238E27FC236}">
                      <a16:creationId xmlns:a16="http://schemas.microsoft.com/office/drawing/2014/main" id="{73FAABB8-BE9E-ABE2-3218-A0BB10FA3829}"/>
                    </a:ext>
                  </a:extLst>
                </p:cNvPr>
                <p:cNvPicPr/>
                <p:nvPr/>
              </p:nvPicPr>
              <p:blipFill>
                <a:blip r:embed="rId799"/>
                <a:stretch>
                  <a:fillRect/>
                </a:stretch>
              </p:blipFill>
              <p:spPr>
                <a:xfrm>
                  <a:off x="6671487" y="4760918"/>
                  <a:ext cx="1029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0">
              <p14:nvContentPartPr>
                <p14:cNvPr id="961" name="Ink 960">
                  <a:extLst>
                    <a:ext uri="{FF2B5EF4-FFF2-40B4-BE49-F238E27FC236}">
                      <a16:creationId xmlns:a16="http://schemas.microsoft.com/office/drawing/2014/main" id="{B9D5CF6D-2174-0296-A254-ACCE997EE601}"/>
                    </a:ext>
                  </a:extLst>
                </p14:cNvPr>
                <p14:cNvContentPartPr/>
                <p14:nvPr/>
              </p14:nvContentPartPr>
              <p14:xfrm>
                <a:off x="6808647" y="4677398"/>
                <a:ext cx="35640" cy="206640"/>
              </p14:xfrm>
            </p:contentPart>
          </mc:Choice>
          <mc:Fallback>
            <p:pic>
              <p:nvPicPr>
                <p:cNvPr id="961" name="Ink 960">
                  <a:extLst>
                    <a:ext uri="{FF2B5EF4-FFF2-40B4-BE49-F238E27FC236}">
                      <a16:creationId xmlns:a16="http://schemas.microsoft.com/office/drawing/2014/main" id="{B9D5CF6D-2174-0296-A254-ACCE997EE601}"/>
                    </a:ext>
                  </a:extLst>
                </p:cNvPr>
                <p:cNvPicPr/>
                <p:nvPr/>
              </p:nvPicPr>
              <p:blipFill>
                <a:blip r:embed="rId801"/>
                <a:stretch>
                  <a:fillRect/>
                </a:stretch>
              </p:blipFill>
              <p:spPr>
                <a:xfrm>
                  <a:off x="6802527" y="4671278"/>
                  <a:ext cx="478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2">
              <p14:nvContentPartPr>
                <p14:cNvPr id="962" name="Ink 961">
                  <a:extLst>
                    <a:ext uri="{FF2B5EF4-FFF2-40B4-BE49-F238E27FC236}">
                      <a16:creationId xmlns:a16="http://schemas.microsoft.com/office/drawing/2014/main" id="{CB2DE9E8-3A7C-2FFE-B3A3-2C4A646DF73A}"/>
                    </a:ext>
                  </a:extLst>
                </p14:cNvPr>
                <p14:cNvContentPartPr/>
                <p14:nvPr/>
              </p14:nvContentPartPr>
              <p14:xfrm>
                <a:off x="6786687" y="4786838"/>
                <a:ext cx="100080" cy="32760"/>
              </p14:xfrm>
            </p:contentPart>
          </mc:Choice>
          <mc:Fallback>
            <p:pic>
              <p:nvPicPr>
                <p:cNvPr id="962" name="Ink 961">
                  <a:extLst>
                    <a:ext uri="{FF2B5EF4-FFF2-40B4-BE49-F238E27FC236}">
                      <a16:creationId xmlns:a16="http://schemas.microsoft.com/office/drawing/2014/main" id="{CB2DE9E8-3A7C-2FFE-B3A3-2C4A646DF73A}"/>
                    </a:ext>
                  </a:extLst>
                </p:cNvPr>
                <p:cNvPicPr/>
                <p:nvPr/>
              </p:nvPicPr>
              <p:blipFill>
                <a:blip r:embed="rId803"/>
                <a:stretch>
                  <a:fillRect/>
                </a:stretch>
              </p:blipFill>
              <p:spPr>
                <a:xfrm>
                  <a:off x="6780567" y="4780718"/>
                  <a:ext cx="1123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4">
              <p14:nvContentPartPr>
                <p14:cNvPr id="963" name="Ink 962">
                  <a:extLst>
                    <a:ext uri="{FF2B5EF4-FFF2-40B4-BE49-F238E27FC236}">
                      <a16:creationId xmlns:a16="http://schemas.microsoft.com/office/drawing/2014/main" id="{90690B0E-54A8-82A5-93A1-B81EA4197000}"/>
                    </a:ext>
                  </a:extLst>
                </p14:cNvPr>
                <p14:cNvContentPartPr/>
                <p14:nvPr/>
              </p14:nvContentPartPr>
              <p14:xfrm>
                <a:off x="6922047" y="4662278"/>
                <a:ext cx="12600" cy="199800"/>
              </p14:xfrm>
            </p:contentPart>
          </mc:Choice>
          <mc:Fallback>
            <p:pic>
              <p:nvPicPr>
                <p:cNvPr id="963" name="Ink 962">
                  <a:extLst>
                    <a:ext uri="{FF2B5EF4-FFF2-40B4-BE49-F238E27FC236}">
                      <a16:creationId xmlns:a16="http://schemas.microsoft.com/office/drawing/2014/main" id="{90690B0E-54A8-82A5-93A1-B81EA4197000}"/>
                    </a:ext>
                  </a:extLst>
                </p:cNvPr>
                <p:cNvPicPr/>
                <p:nvPr/>
              </p:nvPicPr>
              <p:blipFill>
                <a:blip r:embed="rId805"/>
                <a:stretch>
                  <a:fillRect/>
                </a:stretch>
              </p:blipFill>
              <p:spPr>
                <a:xfrm>
                  <a:off x="6915927" y="4656158"/>
                  <a:ext cx="248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6">
              <p14:nvContentPartPr>
                <p14:cNvPr id="964" name="Ink 963">
                  <a:extLst>
                    <a:ext uri="{FF2B5EF4-FFF2-40B4-BE49-F238E27FC236}">
                      <a16:creationId xmlns:a16="http://schemas.microsoft.com/office/drawing/2014/main" id="{F5FF3AA9-16E4-6B75-217D-7326FD19D7C2}"/>
                    </a:ext>
                  </a:extLst>
                </p14:cNvPr>
                <p14:cNvContentPartPr/>
                <p14:nvPr/>
              </p14:nvContentPartPr>
              <p14:xfrm>
                <a:off x="6869847" y="4794398"/>
                <a:ext cx="103680" cy="15480"/>
              </p14:xfrm>
            </p:contentPart>
          </mc:Choice>
          <mc:Fallback>
            <p:pic>
              <p:nvPicPr>
                <p:cNvPr id="964" name="Ink 963">
                  <a:extLst>
                    <a:ext uri="{FF2B5EF4-FFF2-40B4-BE49-F238E27FC236}">
                      <a16:creationId xmlns:a16="http://schemas.microsoft.com/office/drawing/2014/main" id="{F5FF3AA9-16E4-6B75-217D-7326FD19D7C2}"/>
                    </a:ext>
                  </a:extLst>
                </p:cNvPr>
                <p:cNvPicPr/>
                <p:nvPr/>
              </p:nvPicPr>
              <p:blipFill>
                <a:blip r:embed="rId807"/>
                <a:stretch>
                  <a:fillRect/>
                </a:stretch>
              </p:blipFill>
              <p:spPr>
                <a:xfrm>
                  <a:off x="6863727" y="4788278"/>
                  <a:ext cx="1159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8">
              <p14:nvContentPartPr>
                <p14:cNvPr id="965" name="Ink 964">
                  <a:extLst>
                    <a:ext uri="{FF2B5EF4-FFF2-40B4-BE49-F238E27FC236}">
                      <a16:creationId xmlns:a16="http://schemas.microsoft.com/office/drawing/2014/main" id="{239AE365-0DCF-6864-02D7-4A9A3EF483E8}"/>
                    </a:ext>
                  </a:extLst>
                </p14:cNvPr>
                <p14:cNvContentPartPr/>
                <p14:nvPr/>
              </p14:nvContentPartPr>
              <p14:xfrm>
                <a:off x="6976407" y="4725638"/>
                <a:ext cx="82440" cy="199080"/>
              </p14:xfrm>
            </p:contentPart>
          </mc:Choice>
          <mc:Fallback>
            <p:pic>
              <p:nvPicPr>
                <p:cNvPr id="965" name="Ink 964">
                  <a:extLst>
                    <a:ext uri="{FF2B5EF4-FFF2-40B4-BE49-F238E27FC236}">
                      <a16:creationId xmlns:a16="http://schemas.microsoft.com/office/drawing/2014/main" id="{239AE365-0DCF-6864-02D7-4A9A3EF483E8}"/>
                    </a:ext>
                  </a:extLst>
                </p:cNvPr>
                <p:cNvPicPr/>
                <p:nvPr/>
              </p:nvPicPr>
              <p:blipFill>
                <a:blip r:embed="rId809"/>
                <a:stretch>
                  <a:fillRect/>
                </a:stretch>
              </p:blipFill>
              <p:spPr>
                <a:xfrm>
                  <a:off x="6970287" y="4719518"/>
                  <a:ext cx="946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0">
              <p14:nvContentPartPr>
                <p14:cNvPr id="966" name="Ink 965">
                  <a:extLst>
                    <a:ext uri="{FF2B5EF4-FFF2-40B4-BE49-F238E27FC236}">
                      <a16:creationId xmlns:a16="http://schemas.microsoft.com/office/drawing/2014/main" id="{B75436B6-6557-A31C-6D9E-60A4D5CCA269}"/>
                    </a:ext>
                  </a:extLst>
                </p14:cNvPr>
                <p14:cNvContentPartPr/>
                <p14:nvPr/>
              </p14:nvContentPartPr>
              <p14:xfrm>
                <a:off x="7072887" y="4767038"/>
                <a:ext cx="98280" cy="92520"/>
              </p14:xfrm>
            </p:contentPart>
          </mc:Choice>
          <mc:Fallback>
            <p:pic>
              <p:nvPicPr>
                <p:cNvPr id="966" name="Ink 965">
                  <a:extLst>
                    <a:ext uri="{FF2B5EF4-FFF2-40B4-BE49-F238E27FC236}">
                      <a16:creationId xmlns:a16="http://schemas.microsoft.com/office/drawing/2014/main" id="{B75436B6-6557-A31C-6D9E-60A4D5CCA269}"/>
                    </a:ext>
                  </a:extLst>
                </p:cNvPr>
                <p:cNvPicPr/>
                <p:nvPr/>
              </p:nvPicPr>
              <p:blipFill>
                <a:blip r:embed="rId811"/>
                <a:stretch>
                  <a:fillRect/>
                </a:stretch>
              </p:blipFill>
              <p:spPr>
                <a:xfrm>
                  <a:off x="7066767" y="4760918"/>
                  <a:ext cx="1105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2">
              <p14:nvContentPartPr>
                <p14:cNvPr id="967" name="Ink 966">
                  <a:extLst>
                    <a:ext uri="{FF2B5EF4-FFF2-40B4-BE49-F238E27FC236}">
                      <a16:creationId xmlns:a16="http://schemas.microsoft.com/office/drawing/2014/main" id="{FDD8D5FF-DE72-035B-A0AB-E37773CF2D7C}"/>
                    </a:ext>
                  </a:extLst>
                </p14:cNvPr>
                <p14:cNvContentPartPr/>
                <p14:nvPr/>
              </p14:nvContentPartPr>
              <p14:xfrm>
                <a:off x="7159647" y="4674878"/>
                <a:ext cx="190800" cy="168120"/>
              </p14:xfrm>
            </p:contentPart>
          </mc:Choice>
          <mc:Fallback>
            <p:pic>
              <p:nvPicPr>
                <p:cNvPr id="967" name="Ink 966">
                  <a:extLst>
                    <a:ext uri="{FF2B5EF4-FFF2-40B4-BE49-F238E27FC236}">
                      <a16:creationId xmlns:a16="http://schemas.microsoft.com/office/drawing/2014/main" id="{FDD8D5FF-DE72-035B-A0AB-E37773CF2D7C}"/>
                    </a:ext>
                  </a:extLst>
                </p:cNvPr>
                <p:cNvPicPr/>
                <p:nvPr/>
              </p:nvPicPr>
              <p:blipFill>
                <a:blip r:embed="rId813"/>
                <a:stretch>
                  <a:fillRect/>
                </a:stretch>
              </p:blipFill>
              <p:spPr>
                <a:xfrm>
                  <a:off x="7153527" y="4668758"/>
                  <a:ext cx="2030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4">
              <p14:nvContentPartPr>
                <p14:cNvPr id="968" name="Ink 967">
                  <a:extLst>
                    <a:ext uri="{FF2B5EF4-FFF2-40B4-BE49-F238E27FC236}">
                      <a16:creationId xmlns:a16="http://schemas.microsoft.com/office/drawing/2014/main" id="{A93D4F78-62AF-6B33-76E4-981E575F2071}"/>
                    </a:ext>
                  </a:extLst>
                </p14:cNvPr>
                <p14:cNvContentPartPr/>
                <p14:nvPr/>
              </p14:nvContentPartPr>
              <p14:xfrm>
                <a:off x="7353327" y="4734638"/>
                <a:ext cx="54360" cy="205200"/>
              </p14:xfrm>
            </p:contentPart>
          </mc:Choice>
          <mc:Fallback>
            <p:pic>
              <p:nvPicPr>
                <p:cNvPr id="968" name="Ink 967">
                  <a:extLst>
                    <a:ext uri="{FF2B5EF4-FFF2-40B4-BE49-F238E27FC236}">
                      <a16:creationId xmlns:a16="http://schemas.microsoft.com/office/drawing/2014/main" id="{A93D4F78-62AF-6B33-76E4-981E575F2071}"/>
                    </a:ext>
                  </a:extLst>
                </p:cNvPr>
                <p:cNvPicPr/>
                <p:nvPr/>
              </p:nvPicPr>
              <p:blipFill>
                <a:blip r:embed="rId815"/>
                <a:stretch>
                  <a:fillRect/>
                </a:stretch>
              </p:blipFill>
              <p:spPr>
                <a:xfrm>
                  <a:off x="7347207" y="4728518"/>
                  <a:ext cx="666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6">
              <p14:nvContentPartPr>
                <p14:cNvPr id="969" name="Ink 968">
                  <a:extLst>
                    <a:ext uri="{FF2B5EF4-FFF2-40B4-BE49-F238E27FC236}">
                      <a16:creationId xmlns:a16="http://schemas.microsoft.com/office/drawing/2014/main" id="{CBDE5D28-4968-13ED-01B5-CD4DBF161A0B}"/>
                    </a:ext>
                  </a:extLst>
                </p14:cNvPr>
                <p14:cNvContentPartPr/>
                <p14:nvPr/>
              </p14:nvContentPartPr>
              <p14:xfrm>
                <a:off x="7418487" y="4742198"/>
                <a:ext cx="127800" cy="95760"/>
              </p14:xfrm>
            </p:contentPart>
          </mc:Choice>
          <mc:Fallback>
            <p:pic>
              <p:nvPicPr>
                <p:cNvPr id="969" name="Ink 968">
                  <a:extLst>
                    <a:ext uri="{FF2B5EF4-FFF2-40B4-BE49-F238E27FC236}">
                      <a16:creationId xmlns:a16="http://schemas.microsoft.com/office/drawing/2014/main" id="{CBDE5D28-4968-13ED-01B5-CD4DBF161A0B}"/>
                    </a:ext>
                  </a:extLst>
                </p:cNvPr>
                <p:cNvPicPr/>
                <p:nvPr/>
              </p:nvPicPr>
              <p:blipFill>
                <a:blip r:embed="rId817"/>
                <a:stretch>
                  <a:fillRect/>
                </a:stretch>
              </p:blipFill>
              <p:spPr>
                <a:xfrm>
                  <a:off x="7412367" y="4736078"/>
                  <a:ext cx="1400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8">
              <p14:nvContentPartPr>
                <p14:cNvPr id="973" name="Ink 972">
                  <a:extLst>
                    <a:ext uri="{FF2B5EF4-FFF2-40B4-BE49-F238E27FC236}">
                      <a16:creationId xmlns:a16="http://schemas.microsoft.com/office/drawing/2014/main" id="{D90F330F-EF85-9092-BA9F-0A8C6E3E1FB7}"/>
                    </a:ext>
                  </a:extLst>
                </p14:cNvPr>
                <p14:cNvContentPartPr/>
                <p14:nvPr/>
              </p14:nvContentPartPr>
              <p14:xfrm>
                <a:off x="7078680" y="4548060"/>
                <a:ext cx="34200" cy="119160"/>
              </p14:xfrm>
            </p:contentPart>
          </mc:Choice>
          <mc:Fallback>
            <p:pic>
              <p:nvPicPr>
                <p:cNvPr id="973" name="Ink 972">
                  <a:extLst>
                    <a:ext uri="{FF2B5EF4-FFF2-40B4-BE49-F238E27FC236}">
                      <a16:creationId xmlns:a16="http://schemas.microsoft.com/office/drawing/2014/main" id="{D90F330F-EF85-9092-BA9F-0A8C6E3E1FB7}"/>
                    </a:ext>
                  </a:extLst>
                </p:cNvPr>
                <p:cNvPicPr/>
                <p:nvPr/>
              </p:nvPicPr>
              <p:blipFill>
                <a:blip r:embed="rId819"/>
                <a:stretch>
                  <a:fillRect/>
                </a:stretch>
              </p:blipFill>
              <p:spPr>
                <a:xfrm>
                  <a:off x="7072560" y="4541940"/>
                  <a:ext cx="464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0">
              <p14:nvContentPartPr>
                <p14:cNvPr id="974" name="Ink 973">
                  <a:extLst>
                    <a:ext uri="{FF2B5EF4-FFF2-40B4-BE49-F238E27FC236}">
                      <a16:creationId xmlns:a16="http://schemas.microsoft.com/office/drawing/2014/main" id="{C47C18EB-922D-511B-8E65-197565B5BD5E}"/>
                    </a:ext>
                  </a:extLst>
                </p14:cNvPr>
                <p14:cNvContentPartPr/>
                <p14:nvPr/>
              </p14:nvContentPartPr>
              <p14:xfrm>
                <a:off x="7049160" y="4589820"/>
                <a:ext cx="93600" cy="119160"/>
              </p14:xfrm>
            </p:contentPart>
          </mc:Choice>
          <mc:Fallback>
            <p:pic>
              <p:nvPicPr>
                <p:cNvPr id="974" name="Ink 973">
                  <a:extLst>
                    <a:ext uri="{FF2B5EF4-FFF2-40B4-BE49-F238E27FC236}">
                      <a16:creationId xmlns:a16="http://schemas.microsoft.com/office/drawing/2014/main" id="{C47C18EB-922D-511B-8E65-197565B5BD5E}"/>
                    </a:ext>
                  </a:extLst>
                </p:cNvPr>
                <p:cNvPicPr/>
                <p:nvPr/>
              </p:nvPicPr>
              <p:blipFill>
                <a:blip r:embed="rId821"/>
                <a:stretch>
                  <a:fillRect/>
                </a:stretch>
              </p:blipFill>
              <p:spPr>
                <a:xfrm>
                  <a:off x="7043040" y="4583700"/>
                  <a:ext cx="1058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2">
              <p14:nvContentPartPr>
                <p14:cNvPr id="977" name="Ink 976">
                  <a:extLst>
                    <a:ext uri="{FF2B5EF4-FFF2-40B4-BE49-F238E27FC236}">
                      <a16:creationId xmlns:a16="http://schemas.microsoft.com/office/drawing/2014/main" id="{909EAE6C-112B-861B-4011-24FF4A7B2FA8}"/>
                    </a:ext>
                  </a:extLst>
                </p14:cNvPr>
                <p14:cNvContentPartPr/>
                <p14:nvPr/>
              </p14:nvContentPartPr>
              <p14:xfrm>
                <a:off x="7435080" y="4526100"/>
                <a:ext cx="205200" cy="126360"/>
              </p14:xfrm>
            </p:contentPart>
          </mc:Choice>
          <mc:Fallback>
            <p:pic>
              <p:nvPicPr>
                <p:cNvPr id="977" name="Ink 976">
                  <a:extLst>
                    <a:ext uri="{FF2B5EF4-FFF2-40B4-BE49-F238E27FC236}">
                      <a16:creationId xmlns:a16="http://schemas.microsoft.com/office/drawing/2014/main" id="{909EAE6C-112B-861B-4011-24FF4A7B2FA8}"/>
                    </a:ext>
                  </a:extLst>
                </p:cNvPr>
                <p:cNvPicPr/>
                <p:nvPr/>
              </p:nvPicPr>
              <p:blipFill>
                <a:blip r:embed="rId823"/>
                <a:stretch>
                  <a:fillRect/>
                </a:stretch>
              </p:blipFill>
              <p:spPr>
                <a:xfrm>
                  <a:off x="7428960" y="4519980"/>
                  <a:ext cx="2174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4">
              <p14:nvContentPartPr>
                <p14:cNvPr id="978" name="Ink 977">
                  <a:extLst>
                    <a:ext uri="{FF2B5EF4-FFF2-40B4-BE49-F238E27FC236}">
                      <a16:creationId xmlns:a16="http://schemas.microsoft.com/office/drawing/2014/main" id="{D54FD838-CCC9-0A95-1947-5CCFA54B3AA1}"/>
                    </a:ext>
                  </a:extLst>
                </p14:cNvPr>
                <p14:cNvContentPartPr/>
                <p14:nvPr/>
              </p14:nvContentPartPr>
              <p14:xfrm>
                <a:off x="7592400" y="4564260"/>
                <a:ext cx="70920" cy="120960"/>
              </p14:xfrm>
            </p:contentPart>
          </mc:Choice>
          <mc:Fallback>
            <p:pic>
              <p:nvPicPr>
                <p:cNvPr id="978" name="Ink 977">
                  <a:extLst>
                    <a:ext uri="{FF2B5EF4-FFF2-40B4-BE49-F238E27FC236}">
                      <a16:creationId xmlns:a16="http://schemas.microsoft.com/office/drawing/2014/main" id="{D54FD838-CCC9-0A95-1947-5CCFA54B3AA1}"/>
                    </a:ext>
                  </a:extLst>
                </p:cNvPr>
                <p:cNvPicPr/>
                <p:nvPr/>
              </p:nvPicPr>
              <p:blipFill>
                <a:blip r:embed="rId825"/>
                <a:stretch>
                  <a:fillRect/>
                </a:stretch>
              </p:blipFill>
              <p:spPr>
                <a:xfrm>
                  <a:off x="7586280" y="4558140"/>
                  <a:ext cx="831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6">
              <p14:nvContentPartPr>
                <p14:cNvPr id="979" name="Ink 978">
                  <a:extLst>
                    <a:ext uri="{FF2B5EF4-FFF2-40B4-BE49-F238E27FC236}">
                      <a16:creationId xmlns:a16="http://schemas.microsoft.com/office/drawing/2014/main" id="{5573151D-8A9F-C3B4-DC25-8A06F82E1E01}"/>
                    </a:ext>
                  </a:extLst>
                </p14:cNvPr>
                <p14:cNvContentPartPr/>
                <p14:nvPr/>
              </p14:nvContentPartPr>
              <p14:xfrm>
                <a:off x="7716960" y="4677660"/>
                <a:ext cx="117000" cy="136800"/>
              </p14:xfrm>
            </p:contentPart>
          </mc:Choice>
          <mc:Fallback>
            <p:pic>
              <p:nvPicPr>
                <p:cNvPr id="979" name="Ink 978">
                  <a:extLst>
                    <a:ext uri="{FF2B5EF4-FFF2-40B4-BE49-F238E27FC236}">
                      <a16:creationId xmlns:a16="http://schemas.microsoft.com/office/drawing/2014/main" id="{5573151D-8A9F-C3B4-DC25-8A06F82E1E01}"/>
                    </a:ext>
                  </a:extLst>
                </p:cNvPr>
                <p:cNvPicPr/>
                <p:nvPr/>
              </p:nvPicPr>
              <p:blipFill>
                <a:blip r:embed="rId827"/>
                <a:stretch>
                  <a:fillRect/>
                </a:stretch>
              </p:blipFill>
              <p:spPr>
                <a:xfrm>
                  <a:off x="7710840" y="4671540"/>
                  <a:ext cx="129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8">
              <p14:nvContentPartPr>
                <p14:cNvPr id="980" name="Ink 979">
                  <a:extLst>
                    <a:ext uri="{FF2B5EF4-FFF2-40B4-BE49-F238E27FC236}">
                      <a16:creationId xmlns:a16="http://schemas.microsoft.com/office/drawing/2014/main" id="{DC6F8170-879D-86B7-A0A5-A025876EAB3F}"/>
                    </a:ext>
                  </a:extLst>
                </p14:cNvPr>
                <p14:cNvContentPartPr/>
                <p14:nvPr/>
              </p14:nvContentPartPr>
              <p14:xfrm>
                <a:off x="7752240" y="4726980"/>
                <a:ext cx="58680" cy="18720"/>
              </p14:xfrm>
            </p:contentPart>
          </mc:Choice>
          <mc:Fallback>
            <p:pic>
              <p:nvPicPr>
                <p:cNvPr id="980" name="Ink 979">
                  <a:extLst>
                    <a:ext uri="{FF2B5EF4-FFF2-40B4-BE49-F238E27FC236}">
                      <a16:creationId xmlns:a16="http://schemas.microsoft.com/office/drawing/2014/main" id="{DC6F8170-879D-86B7-A0A5-A025876EAB3F}"/>
                    </a:ext>
                  </a:extLst>
                </p:cNvPr>
                <p:cNvPicPr/>
                <p:nvPr/>
              </p:nvPicPr>
              <p:blipFill>
                <a:blip r:embed="rId829"/>
                <a:stretch>
                  <a:fillRect/>
                </a:stretch>
              </p:blipFill>
              <p:spPr>
                <a:xfrm>
                  <a:off x="7746120" y="4720860"/>
                  <a:ext cx="709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0">
              <p14:nvContentPartPr>
                <p14:cNvPr id="981" name="Ink 980">
                  <a:extLst>
                    <a:ext uri="{FF2B5EF4-FFF2-40B4-BE49-F238E27FC236}">
                      <a16:creationId xmlns:a16="http://schemas.microsoft.com/office/drawing/2014/main" id="{DB10B900-5457-567E-FA90-433707355AA1}"/>
                    </a:ext>
                  </a:extLst>
                </p14:cNvPr>
                <p14:cNvContentPartPr/>
                <p14:nvPr/>
              </p14:nvContentPartPr>
              <p14:xfrm>
                <a:off x="7823880" y="4710780"/>
                <a:ext cx="95040" cy="70560"/>
              </p14:xfrm>
            </p:contentPart>
          </mc:Choice>
          <mc:Fallback>
            <p:pic>
              <p:nvPicPr>
                <p:cNvPr id="981" name="Ink 980">
                  <a:extLst>
                    <a:ext uri="{FF2B5EF4-FFF2-40B4-BE49-F238E27FC236}">
                      <a16:creationId xmlns:a16="http://schemas.microsoft.com/office/drawing/2014/main" id="{DB10B900-5457-567E-FA90-433707355AA1}"/>
                    </a:ext>
                  </a:extLst>
                </p:cNvPr>
                <p:cNvPicPr/>
                <p:nvPr/>
              </p:nvPicPr>
              <p:blipFill>
                <a:blip r:embed="rId831"/>
                <a:stretch>
                  <a:fillRect/>
                </a:stretch>
              </p:blipFill>
              <p:spPr>
                <a:xfrm>
                  <a:off x="7817760" y="4704660"/>
                  <a:ext cx="1072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2">
              <p14:nvContentPartPr>
                <p14:cNvPr id="982" name="Ink 981">
                  <a:extLst>
                    <a:ext uri="{FF2B5EF4-FFF2-40B4-BE49-F238E27FC236}">
                      <a16:creationId xmlns:a16="http://schemas.microsoft.com/office/drawing/2014/main" id="{9A648557-4DC1-8463-BD7C-59727A03C725}"/>
                    </a:ext>
                  </a:extLst>
                </p14:cNvPr>
                <p14:cNvContentPartPr/>
                <p14:nvPr/>
              </p14:nvContentPartPr>
              <p14:xfrm>
                <a:off x="7929360" y="4626540"/>
                <a:ext cx="77040" cy="170280"/>
              </p14:xfrm>
            </p:contentPart>
          </mc:Choice>
          <mc:Fallback>
            <p:pic>
              <p:nvPicPr>
                <p:cNvPr id="982" name="Ink 981">
                  <a:extLst>
                    <a:ext uri="{FF2B5EF4-FFF2-40B4-BE49-F238E27FC236}">
                      <a16:creationId xmlns:a16="http://schemas.microsoft.com/office/drawing/2014/main" id="{9A648557-4DC1-8463-BD7C-59727A03C725}"/>
                    </a:ext>
                  </a:extLst>
                </p:cNvPr>
                <p:cNvPicPr/>
                <p:nvPr/>
              </p:nvPicPr>
              <p:blipFill>
                <a:blip r:embed="rId833"/>
                <a:stretch>
                  <a:fillRect/>
                </a:stretch>
              </p:blipFill>
              <p:spPr>
                <a:xfrm>
                  <a:off x="7923240" y="4620420"/>
                  <a:ext cx="892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4">
              <p14:nvContentPartPr>
                <p14:cNvPr id="984" name="Ink 983">
                  <a:extLst>
                    <a:ext uri="{FF2B5EF4-FFF2-40B4-BE49-F238E27FC236}">
                      <a16:creationId xmlns:a16="http://schemas.microsoft.com/office/drawing/2014/main" id="{F18A4A61-1F03-7A9C-3938-3074311012A5}"/>
                    </a:ext>
                  </a:extLst>
                </p14:cNvPr>
                <p14:cNvContentPartPr/>
                <p14:nvPr/>
              </p14:nvContentPartPr>
              <p14:xfrm>
                <a:off x="8020440" y="4721580"/>
                <a:ext cx="81720" cy="75240"/>
              </p14:xfrm>
            </p:contentPart>
          </mc:Choice>
          <mc:Fallback>
            <p:pic>
              <p:nvPicPr>
                <p:cNvPr id="984" name="Ink 983">
                  <a:extLst>
                    <a:ext uri="{FF2B5EF4-FFF2-40B4-BE49-F238E27FC236}">
                      <a16:creationId xmlns:a16="http://schemas.microsoft.com/office/drawing/2014/main" id="{F18A4A61-1F03-7A9C-3938-3074311012A5}"/>
                    </a:ext>
                  </a:extLst>
                </p:cNvPr>
                <p:cNvPicPr/>
                <p:nvPr/>
              </p:nvPicPr>
              <p:blipFill>
                <a:blip r:embed="rId835"/>
                <a:stretch>
                  <a:fillRect/>
                </a:stretch>
              </p:blipFill>
              <p:spPr>
                <a:xfrm>
                  <a:off x="8014320" y="4715460"/>
                  <a:ext cx="939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6">
              <p14:nvContentPartPr>
                <p14:cNvPr id="985" name="Ink 984">
                  <a:extLst>
                    <a:ext uri="{FF2B5EF4-FFF2-40B4-BE49-F238E27FC236}">
                      <a16:creationId xmlns:a16="http://schemas.microsoft.com/office/drawing/2014/main" id="{0A44DE94-CC91-2B90-482B-534444A21759}"/>
                    </a:ext>
                  </a:extLst>
                </p14:cNvPr>
                <p14:cNvContentPartPr/>
                <p14:nvPr/>
              </p14:nvContentPartPr>
              <p14:xfrm>
                <a:off x="8104320" y="4719780"/>
                <a:ext cx="92520" cy="68040"/>
              </p14:xfrm>
            </p:contentPart>
          </mc:Choice>
          <mc:Fallback>
            <p:pic>
              <p:nvPicPr>
                <p:cNvPr id="985" name="Ink 984">
                  <a:extLst>
                    <a:ext uri="{FF2B5EF4-FFF2-40B4-BE49-F238E27FC236}">
                      <a16:creationId xmlns:a16="http://schemas.microsoft.com/office/drawing/2014/main" id="{0A44DE94-CC91-2B90-482B-534444A21759}"/>
                    </a:ext>
                  </a:extLst>
                </p:cNvPr>
                <p:cNvPicPr/>
                <p:nvPr/>
              </p:nvPicPr>
              <p:blipFill>
                <a:blip r:embed="rId837"/>
                <a:stretch>
                  <a:fillRect/>
                </a:stretch>
              </p:blipFill>
              <p:spPr>
                <a:xfrm>
                  <a:off x="8098200" y="4713660"/>
                  <a:ext cx="10476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8">
              <p14:nvContentPartPr>
                <p14:cNvPr id="987" name="Ink 986">
                  <a:extLst>
                    <a:ext uri="{FF2B5EF4-FFF2-40B4-BE49-F238E27FC236}">
                      <a16:creationId xmlns:a16="http://schemas.microsoft.com/office/drawing/2014/main" id="{E40C661A-B6B9-A9DE-298F-BDAD16119E41}"/>
                    </a:ext>
                  </a:extLst>
                </p14:cNvPr>
                <p14:cNvContentPartPr/>
                <p14:nvPr/>
              </p14:nvContentPartPr>
              <p14:xfrm>
                <a:off x="8189280" y="4726620"/>
                <a:ext cx="86040" cy="139680"/>
              </p14:xfrm>
            </p:contentPart>
          </mc:Choice>
          <mc:Fallback>
            <p:pic>
              <p:nvPicPr>
                <p:cNvPr id="987" name="Ink 986">
                  <a:extLst>
                    <a:ext uri="{FF2B5EF4-FFF2-40B4-BE49-F238E27FC236}">
                      <a16:creationId xmlns:a16="http://schemas.microsoft.com/office/drawing/2014/main" id="{E40C661A-B6B9-A9DE-298F-BDAD16119E41}"/>
                    </a:ext>
                  </a:extLst>
                </p:cNvPr>
                <p:cNvPicPr/>
                <p:nvPr/>
              </p:nvPicPr>
              <p:blipFill>
                <a:blip r:embed="rId839"/>
                <a:stretch>
                  <a:fillRect/>
                </a:stretch>
              </p:blipFill>
              <p:spPr>
                <a:xfrm>
                  <a:off x="8183160" y="4720500"/>
                  <a:ext cx="982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0">
              <p14:nvContentPartPr>
                <p14:cNvPr id="988" name="Ink 987">
                  <a:extLst>
                    <a:ext uri="{FF2B5EF4-FFF2-40B4-BE49-F238E27FC236}">
                      <a16:creationId xmlns:a16="http://schemas.microsoft.com/office/drawing/2014/main" id="{62CB667F-3565-BA80-6F23-812CB579A823}"/>
                    </a:ext>
                  </a:extLst>
                </p14:cNvPr>
                <p14:cNvContentPartPr/>
                <p14:nvPr/>
              </p14:nvContentPartPr>
              <p14:xfrm>
                <a:off x="8281800" y="4708620"/>
                <a:ext cx="97920" cy="74880"/>
              </p14:xfrm>
            </p:contentPart>
          </mc:Choice>
          <mc:Fallback>
            <p:pic>
              <p:nvPicPr>
                <p:cNvPr id="988" name="Ink 987">
                  <a:extLst>
                    <a:ext uri="{FF2B5EF4-FFF2-40B4-BE49-F238E27FC236}">
                      <a16:creationId xmlns:a16="http://schemas.microsoft.com/office/drawing/2014/main" id="{62CB667F-3565-BA80-6F23-812CB579A823}"/>
                    </a:ext>
                  </a:extLst>
                </p:cNvPr>
                <p:cNvPicPr/>
                <p:nvPr/>
              </p:nvPicPr>
              <p:blipFill>
                <a:blip r:embed="rId841"/>
                <a:stretch>
                  <a:fillRect/>
                </a:stretch>
              </p:blipFill>
              <p:spPr>
                <a:xfrm>
                  <a:off x="8275680" y="4702500"/>
                  <a:ext cx="1101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2">
              <p14:nvContentPartPr>
                <p14:cNvPr id="989" name="Ink 988">
                  <a:extLst>
                    <a:ext uri="{FF2B5EF4-FFF2-40B4-BE49-F238E27FC236}">
                      <a16:creationId xmlns:a16="http://schemas.microsoft.com/office/drawing/2014/main" id="{9972E7B2-21C8-05B1-CC0C-C187021B4138}"/>
                    </a:ext>
                  </a:extLst>
                </p14:cNvPr>
                <p14:cNvContentPartPr/>
                <p14:nvPr/>
              </p14:nvContentPartPr>
              <p14:xfrm>
                <a:off x="8354880" y="4655700"/>
                <a:ext cx="82800" cy="144720"/>
              </p14:xfrm>
            </p:contentPart>
          </mc:Choice>
          <mc:Fallback>
            <p:pic>
              <p:nvPicPr>
                <p:cNvPr id="989" name="Ink 988">
                  <a:extLst>
                    <a:ext uri="{FF2B5EF4-FFF2-40B4-BE49-F238E27FC236}">
                      <a16:creationId xmlns:a16="http://schemas.microsoft.com/office/drawing/2014/main" id="{9972E7B2-21C8-05B1-CC0C-C187021B4138}"/>
                    </a:ext>
                  </a:extLst>
                </p:cNvPr>
                <p:cNvPicPr/>
                <p:nvPr/>
              </p:nvPicPr>
              <p:blipFill>
                <a:blip r:embed="rId843"/>
                <a:stretch>
                  <a:fillRect/>
                </a:stretch>
              </p:blipFill>
              <p:spPr>
                <a:xfrm>
                  <a:off x="8348760" y="4649580"/>
                  <a:ext cx="950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4">
              <p14:nvContentPartPr>
                <p14:cNvPr id="991" name="Ink 990">
                  <a:extLst>
                    <a:ext uri="{FF2B5EF4-FFF2-40B4-BE49-F238E27FC236}">
                      <a16:creationId xmlns:a16="http://schemas.microsoft.com/office/drawing/2014/main" id="{C2E449B8-2B06-4EF2-6A9F-7BB1B5E169D3}"/>
                    </a:ext>
                  </a:extLst>
                </p14:cNvPr>
                <p14:cNvContentPartPr/>
                <p14:nvPr/>
              </p14:nvContentPartPr>
              <p14:xfrm>
                <a:off x="8451000" y="4699620"/>
                <a:ext cx="123120" cy="142920"/>
              </p14:xfrm>
            </p:contentPart>
          </mc:Choice>
          <mc:Fallback>
            <p:pic>
              <p:nvPicPr>
                <p:cNvPr id="991" name="Ink 990">
                  <a:extLst>
                    <a:ext uri="{FF2B5EF4-FFF2-40B4-BE49-F238E27FC236}">
                      <a16:creationId xmlns:a16="http://schemas.microsoft.com/office/drawing/2014/main" id="{C2E449B8-2B06-4EF2-6A9F-7BB1B5E169D3}"/>
                    </a:ext>
                  </a:extLst>
                </p:cNvPr>
                <p:cNvPicPr/>
                <p:nvPr/>
              </p:nvPicPr>
              <p:blipFill>
                <a:blip r:embed="rId845"/>
                <a:stretch>
                  <a:fillRect/>
                </a:stretch>
              </p:blipFill>
              <p:spPr>
                <a:xfrm>
                  <a:off x="8444880" y="4693500"/>
                  <a:ext cx="1353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6">
              <p14:nvContentPartPr>
                <p14:cNvPr id="992" name="Ink 991">
                  <a:extLst>
                    <a:ext uri="{FF2B5EF4-FFF2-40B4-BE49-F238E27FC236}">
                      <a16:creationId xmlns:a16="http://schemas.microsoft.com/office/drawing/2014/main" id="{9EDC413C-35F4-23B3-A52F-56E3A390EDB2}"/>
                    </a:ext>
                  </a:extLst>
                </p14:cNvPr>
                <p14:cNvContentPartPr/>
                <p14:nvPr/>
              </p14:nvContentPartPr>
              <p14:xfrm>
                <a:off x="8585280" y="4708620"/>
                <a:ext cx="117000" cy="61920"/>
              </p14:xfrm>
            </p:contentPart>
          </mc:Choice>
          <mc:Fallback>
            <p:pic>
              <p:nvPicPr>
                <p:cNvPr id="992" name="Ink 991">
                  <a:extLst>
                    <a:ext uri="{FF2B5EF4-FFF2-40B4-BE49-F238E27FC236}">
                      <a16:creationId xmlns:a16="http://schemas.microsoft.com/office/drawing/2014/main" id="{9EDC413C-35F4-23B3-A52F-56E3A390EDB2}"/>
                    </a:ext>
                  </a:extLst>
                </p:cNvPr>
                <p:cNvPicPr/>
                <p:nvPr/>
              </p:nvPicPr>
              <p:blipFill>
                <a:blip r:embed="rId847"/>
                <a:stretch>
                  <a:fillRect/>
                </a:stretch>
              </p:blipFill>
              <p:spPr>
                <a:xfrm>
                  <a:off x="8579160" y="4702500"/>
                  <a:ext cx="129240" cy="74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91657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7363EB1-03B0-94A2-6F10-A0882B4CF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0357"/>
            <a:ext cx="6342884" cy="52546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B0EE4D-D205-E27B-3946-9AF8970FF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939" y="1913078"/>
            <a:ext cx="5992061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988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796FE5-1493-4AE3-5121-72CB5B218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324" y="520700"/>
            <a:ext cx="7074486" cy="6097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890D4F-FDF2-1D0C-707E-FEBF22DF0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684" y="239322"/>
            <a:ext cx="9267767" cy="46338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743E936-C16C-5879-28B1-0C72D7AB319C}"/>
              </a:ext>
            </a:extLst>
          </p:cNvPr>
          <p:cNvGrpSpPr/>
          <p:nvPr/>
        </p:nvGrpSpPr>
        <p:grpSpPr>
          <a:xfrm>
            <a:off x="1778000" y="235231"/>
            <a:ext cx="8689451" cy="6618678"/>
            <a:chOff x="1778000" y="239322"/>
            <a:chExt cx="8689451" cy="661867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E141933-09CA-D97C-1D3A-5FE5C77760E2}"/>
                </a:ext>
              </a:extLst>
            </p:cNvPr>
            <p:cNvCxnSpPr>
              <a:stCxn id="7" idx="0"/>
            </p:cNvCxnSpPr>
            <p:nvPr/>
          </p:nvCxnSpPr>
          <p:spPr>
            <a:xfrm flipH="1">
              <a:off x="5833567" y="239322"/>
              <a:ext cx="1" cy="6618678"/>
            </a:xfrm>
            <a:prstGeom prst="line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E44B5BE-54E7-BD89-CC87-1EE8902F18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8000" y="3533694"/>
              <a:ext cx="8689451" cy="0"/>
            </a:xfrm>
            <a:prstGeom prst="line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A415D85-06AB-9B5F-2B2A-481968CCC8FA}"/>
              </a:ext>
            </a:extLst>
          </p:cNvPr>
          <p:cNvGrpSpPr/>
          <p:nvPr/>
        </p:nvGrpSpPr>
        <p:grpSpPr>
          <a:xfrm>
            <a:off x="1168885" y="1567830"/>
            <a:ext cx="1149480" cy="893520"/>
            <a:chOff x="1168885" y="1567830"/>
            <a:chExt cx="1149480" cy="89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30B94D7-7325-F5A3-9AAD-BF9413ACB15C}"/>
                    </a:ext>
                  </a:extLst>
                </p14:cNvPr>
                <p14:cNvContentPartPr/>
                <p14:nvPr/>
              </p14:nvContentPartPr>
              <p14:xfrm>
                <a:off x="1779085" y="2174790"/>
                <a:ext cx="287640" cy="286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30B94D7-7325-F5A3-9AAD-BF9413ACB15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72965" y="2168670"/>
                  <a:ext cx="29988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E7726A4-9EE4-9F24-1F5F-CD73F398E4AC}"/>
                    </a:ext>
                  </a:extLst>
                </p14:cNvPr>
                <p14:cNvContentPartPr/>
                <p14:nvPr/>
              </p14:nvContentPartPr>
              <p14:xfrm>
                <a:off x="2026405" y="2241030"/>
                <a:ext cx="116640" cy="216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E7726A4-9EE4-9F24-1F5F-CD73F398E4A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20285" y="2234910"/>
                  <a:ext cx="1288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9493C17-53B8-ADED-5F0D-B5847CFA0137}"/>
                    </a:ext>
                  </a:extLst>
                </p14:cNvPr>
                <p14:cNvContentPartPr/>
                <p14:nvPr/>
              </p14:nvContentPartPr>
              <p14:xfrm>
                <a:off x="1202365" y="2060670"/>
                <a:ext cx="191520" cy="147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9493C17-53B8-ADED-5F0D-B5847CFA013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96245" y="2054550"/>
                  <a:ext cx="2037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EFA0AFB-9DB8-9885-85B8-44648CC4155D}"/>
                    </a:ext>
                  </a:extLst>
                </p14:cNvPr>
                <p14:cNvContentPartPr/>
                <p14:nvPr/>
              </p14:nvContentPartPr>
              <p14:xfrm>
                <a:off x="1168885" y="2003430"/>
                <a:ext cx="69480" cy="57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EFA0AFB-9DB8-9885-85B8-44648CC4155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62765" y="1997310"/>
                  <a:ext cx="817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10B4845-6301-7188-24EC-FE9CCA096931}"/>
                    </a:ext>
                  </a:extLst>
                </p14:cNvPr>
                <p14:cNvContentPartPr/>
                <p14:nvPr/>
              </p14:nvContentPartPr>
              <p14:xfrm>
                <a:off x="1168885" y="1967430"/>
                <a:ext cx="156240" cy="63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10B4845-6301-7188-24EC-FE9CCA09693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62765" y="1961310"/>
                  <a:ext cx="1684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0551141-40BC-619A-3B66-67F39D5611F2}"/>
                    </a:ext>
                  </a:extLst>
                </p14:cNvPr>
                <p14:cNvContentPartPr/>
                <p14:nvPr/>
              </p14:nvContentPartPr>
              <p14:xfrm>
                <a:off x="1320445" y="1868430"/>
                <a:ext cx="223200" cy="2530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0551141-40BC-619A-3B66-67F39D5611F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14325" y="1862310"/>
                  <a:ext cx="2354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6D8DD96-4C66-F7FC-EF30-B69478170DF2}"/>
                    </a:ext>
                  </a:extLst>
                </p14:cNvPr>
                <p14:cNvContentPartPr/>
                <p14:nvPr/>
              </p14:nvContentPartPr>
              <p14:xfrm>
                <a:off x="1560925" y="1871310"/>
                <a:ext cx="228600" cy="159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6D8DD96-4C66-F7FC-EF30-B69478170DF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54805" y="1865190"/>
                  <a:ext cx="2408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0490604-FC11-992C-8D18-0B0502E150AD}"/>
                    </a:ext>
                  </a:extLst>
                </p14:cNvPr>
                <p14:cNvContentPartPr/>
                <p14:nvPr/>
              </p14:nvContentPartPr>
              <p14:xfrm>
                <a:off x="1723285" y="1735950"/>
                <a:ext cx="158400" cy="1717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0490604-FC11-992C-8D18-0B0502E150A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17165" y="1729830"/>
                  <a:ext cx="1706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C07AD56-D0AC-A4C8-6F70-68AA893ED45E}"/>
                    </a:ext>
                  </a:extLst>
                </p14:cNvPr>
                <p14:cNvContentPartPr/>
                <p14:nvPr/>
              </p14:nvContentPartPr>
              <p14:xfrm>
                <a:off x="1918765" y="1780950"/>
                <a:ext cx="103320" cy="106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C07AD56-D0AC-A4C8-6F70-68AA893ED45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12645" y="1774830"/>
                  <a:ext cx="1155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C092884-C82B-B1C4-2CBC-2A6422499736}"/>
                    </a:ext>
                  </a:extLst>
                </p14:cNvPr>
                <p14:cNvContentPartPr/>
                <p14:nvPr/>
              </p14:nvContentPartPr>
              <p14:xfrm>
                <a:off x="2004085" y="1567830"/>
                <a:ext cx="314280" cy="335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C092884-C82B-B1C4-2CBC-2A642249973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97965" y="1561710"/>
                  <a:ext cx="32652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25718BA-6012-7320-A04B-C17E34334AD1}"/>
                    </a:ext>
                  </a:extLst>
                </p14:cNvPr>
                <p14:cNvContentPartPr/>
                <p14:nvPr/>
              </p14:nvContentPartPr>
              <p14:xfrm>
                <a:off x="2202085" y="1711830"/>
                <a:ext cx="58320" cy="1357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25718BA-6012-7320-A04B-C17E34334AD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95965" y="1705710"/>
                  <a:ext cx="7056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E0FDF4E-F5F7-148E-691F-99081BF639B8}"/>
              </a:ext>
            </a:extLst>
          </p:cNvPr>
          <p:cNvGrpSpPr/>
          <p:nvPr/>
        </p:nvGrpSpPr>
        <p:grpSpPr>
          <a:xfrm>
            <a:off x="8991685" y="1481070"/>
            <a:ext cx="1616760" cy="706680"/>
            <a:chOff x="8991685" y="1481070"/>
            <a:chExt cx="1616760" cy="70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09558AF-7C3B-259B-7E1E-005B9DB9CD1B}"/>
                    </a:ext>
                  </a:extLst>
                </p14:cNvPr>
                <p14:cNvContentPartPr/>
                <p14:nvPr/>
              </p14:nvContentPartPr>
              <p14:xfrm>
                <a:off x="9049285" y="1847190"/>
                <a:ext cx="189720" cy="3009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09558AF-7C3B-259B-7E1E-005B9DB9CD1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43165" y="1841070"/>
                  <a:ext cx="2019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FED21D5-B60D-D306-1789-FC0925F27122}"/>
                    </a:ext>
                  </a:extLst>
                </p14:cNvPr>
                <p14:cNvContentPartPr/>
                <p14:nvPr/>
              </p14:nvContentPartPr>
              <p14:xfrm>
                <a:off x="8991685" y="2000550"/>
                <a:ext cx="231840" cy="1872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FED21D5-B60D-D306-1789-FC0925F2712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985565" y="1994430"/>
                  <a:ext cx="2440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6ED436B-B9D6-1DF3-B053-04F6EF78D382}"/>
                    </a:ext>
                  </a:extLst>
                </p14:cNvPr>
                <p14:cNvContentPartPr/>
                <p14:nvPr/>
              </p14:nvContentPartPr>
              <p14:xfrm>
                <a:off x="9347725" y="1769070"/>
                <a:ext cx="178560" cy="1238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6ED436B-B9D6-1DF3-B053-04F6EF78D38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341605" y="1762950"/>
                  <a:ext cx="1908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09F7696-9F75-3A4E-3EC4-4FEB3ED2957B}"/>
                    </a:ext>
                  </a:extLst>
                </p14:cNvPr>
                <p14:cNvContentPartPr/>
                <p14:nvPr/>
              </p14:nvContentPartPr>
              <p14:xfrm>
                <a:off x="9341245" y="1666830"/>
                <a:ext cx="45000" cy="69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09F7696-9F75-3A4E-3EC4-4FEB3ED2957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335125" y="1660710"/>
                  <a:ext cx="572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C10A017-384B-BDE4-3583-C7203319CEF3}"/>
                    </a:ext>
                  </a:extLst>
                </p14:cNvPr>
                <p14:cNvContentPartPr/>
                <p14:nvPr/>
              </p14:nvContentPartPr>
              <p14:xfrm>
                <a:off x="9448165" y="1621830"/>
                <a:ext cx="78120" cy="129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C10A017-384B-BDE4-3583-C7203319CEF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442045" y="1615710"/>
                  <a:ext cx="903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AF4AC4E-B962-687D-F727-72FC5391FE00}"/>
                    </a:ext>
                  </a:extLst>
                </p14:cNvPr>
                <p14:cNvContentPartPr/>
                <p14:nvPr/>
              </p14:nvContentPartPr>
              <p14:xfrm>
                <a:off x="9537085" y="1576830"/>
                <a:ext cx="367920" cy="3218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AF4AC4E-B962-687D-F727-72FC5391FE0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30965" y="1570710"/>
                  <a:ext cx="38016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433C0E6-E0B7-253C-A9D5-BA24A56038D4}"/>
                    </a:ext>
                  </a:extLst>
                </p14:cNvPr>
                <p14:cNvContentPartPr/>
                <p14:nvPr/>
              </p14:nvContentPartPr>
              <p14:xfrm>
                <a:off x="9924445" y="1597710"/>
                <a:ext cx="53640" cy="2739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433C0E6-E0B7-253C-A9D5-BA24A56038D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918325" y="1591590"/>
                  <a:ext cx="658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1392AE8-BCFD-D4B8-229A-959B58D180A9}"/>
                    </a:ext>
                  </a:extLst>
                </p14:cNvPr>
                <p14:cNvContentPartPr/>
                <p14:nvPr/>
              </p14:nvContentPartPr>
              <p14:xfrm>
                <a:off x="10026685" y="1744950"/>
                <a:ext cx="94320" cy="936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1392AE8-BCFD-D4B8-229A-959B58D180A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020565" y="1738830"/>
                  <a:ext cx="1065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D568562-A7E4-702E-35C4-6C427C9F8EB0}"/>
                    </a:ext>
                  </a:extLst>
                </p14:cNvPr>
                <p14:cNvContentPartPr/>
                <p14:nvPr/>
              </p14:nvContentPartPr>
              <p14:xfrm>
                <a:off x="10153765" y="1481070"/>
                <a:ext cx="282960" cy="563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D568562-A7E4-702E-35C4-6C427C9F8EB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47645" y="1474950"/>
                  <a:ext cx="29520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08BD770-B01B-40A1-EA02-95AF5BA59D04}"/>
                    </a:ext>
                  </a:extLst>
                </p14:cNvPr>
                <p14:cNvContentPartPr/>
                <p14:nvPr/>
              </p14:nvContentPartPr>
              <p14:xfrm>
                <a:off x="10347445" y="1799310"/>
                <a:ext cx="111600" cy="756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08BD770-B01B-40A1-EA02-95AF5BA59D0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341325" y="1793190"/>
                  <a:ext cx="1238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775B5BF-5DC8-568D-C29A-B29B228C0EF7}"/>
                    </a:ext>
                  </a:extLst>
                </p14:cNvPr>
                <p14:cNvContentPartPr/>
                <p14:nvPr/>
              </p14:nvContentPartPr>
              <p14:xfrm>
                <a:off x="10605925" y="1789950"/>
                <a:ext cx="2520" cy="9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775B5BF-5DC8-568D-C29A-B29B228C0EF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599805" y="1783830"/>
                  <a:ext cx="14760" cy="2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097C5C7-4843-9453-7473-49C733779995}"/>
                  </a:ext>
                </a:extLst>
              </p14:cNvPr>
              <p14:cNvContentPartPr/>
              <p14:nvPr/>
            </p14:nvContentPartPr>
            <p14:xfrm>
              <a:off x="2685205" y="2108910"/>
              <a:ext cx="29160" cy="723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097C5C7-4843-9453-7473-49C73377999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679085" y="2102790"/>
                <a:ext cx="4140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0EF154E6-0086-6399-B8B5-864B4E9D3EBC}"/>
                  </a:ext>
                </a:extLst>
              </p14:cNvPr>
              <p14:cNvContentPartPr/>
              <p14:nvPr/>
            </p14:nvContentPartPr>
            <p14:xfrm>
              <a:off x="5123485" y="566670"/>
              <a:ext cx="1863720" cy="10908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0EF154E6-0086-6399-B8B5-864B4E9D3EB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117365" y="560550"/>
                <a:ext cx="1875960" cy="12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8730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4022A-2A97-1455-EB42-64739B019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D94198-9251-10F5-724D-7B62AD71D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324" y="520700"/>
            <a:ext cx="7074486" cy="6097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8CBC3F-A01D-DC0B-D6AA-83D71376F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684" y="239322"/>
            <a:ext cx="9267767" cy="46338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D46AF44-D1E8-0A98-6758-C65A02BA3A77}"/>
              </a:ext>
            </a:extLst>
          </p:cNvPr>
          <p:cNvGrpSpPr/>
          <p:nvPr/>
        </p:nvGrpSpPr>
        <p:grpSpPr>
          <a:xfrm>
            <a:off x="1778000" y="235231"/>
            <a:ext cx="8689451" cy="6618678"/>
            <a:chOff x="1778000" y="239322"/>
            <a:chExt cx="8689451" cy="661867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C29A95E-B844-5EA8-30E1-8BBB5B386612}"/>
                </a:ext>
              </a:extLst>
            </p:cNvPr>
            <p:cNvCxnSpPr>
              <a:stCxn id="7" idx="0"/>
            </p:cNvCxnSpPr>
            <p:nvPr/>
          </p:nvCxnSpPr>
          <p:spPr>
            <a:xfrm flipH="1">
              <a:off x="5833567" y="239322"/>
              <a:ext cx="1" cy="6618678"/>
            </a:xfrm>
            <a:prstGeom prst="line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C97E051-C4B4-04D5-6503-7D5D910138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8000" y="3533694"/>
              <a:ext cx="8689451" cy="0"/>
            </a:xfrm>
            <a:prstGeom prst="line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E33C832-0C82-6C22-804D-EE7BE45D7D1C}"/>
              </a:ext>
            </a:extLst>
          </p:cNvPr>
          <p:cNvCxnSpPr>
            <a:cxnSpLocks/>
          </p:cNvCxnSpPr>
          <p:nvPr/>
        </p:nvCxnSpPr>
        <p:spPr>
          <a:xfrm>
            <a:off x="2296324" y="2192055"/>
            <a:ext cx="3537243" cy="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D0946E-8F78-D29B-BDAC-D2D80CEB2F0F}"/>
              </a:ext>
            </a:extLst>
          </p:cNvPr>
          <p:cNvCxnSpPr>
            <a:cxnSpLocks/>
          </p:cNvCxnSpPr>
          <p:nvPr/>
        </p:nvCxnSpPr>
        <p:spPr>
          <a:xfrm>
            <a:off x="4277887" y="702711"/>
            <a:ext cx="0" cy="2815127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B549CE-801A-6519-6C7C-384F51E27F38}"/>
              </a:ext>
            </a:extLst>
          </p:cNvPr>
          <p:cNvCxnSpPr>
            <a:cxnSpLocks/>
          </p:cNvCxnSpPr>
          <p:nvPr/>
        </p:nvCxnSpPr>
        <p:spPr>
          <a:xfrm>
            <a:off x="5833567" y="2192055"/>
            <a:ext cx="3537243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D1E6F1-4DAB-5A3A-BAE5-4D87F1209EFC}"/>
              </a:ext>
            </a:extLst>
          </p:cNvPr>
          <p:cNvCxnSpPr>
            <a:cxnSpLocks/>
          </p:cNvCxnSpPr>
          <p:nvPr/>
        </p:nvCxnSpPr>
        <p:spPr>
          <a:xfrm>
            <a:off x="7449059" y="714476"/>
            <a:ext cx="0" cy="2815127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93EB6A5-8E5B-A84F-D8EF-1A7D3036402A}"/>
              </a:ext>
            </a:extLst>
          </p:cNvPr>
          <p:cNvGrpSpPr/>
          <p:nvPr/>
        </p:nvGrpSpPr>
        <p:grpSpPr>
          <a:xfrm>
            <a:off x="9075925" y="2499510"/>
            <a:ext cx="1407600" cy="503280"/>
            <a:chOff x="9075925" y="2499510"/>
            <a:chExt cx="1407600" cy="50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001673C-2211-EE5F-65B2-853FE718E588}"/>
                    </a:ext>
                  </a:extLst>
                </p14:cNvPr>
                <p14:cNvContentPartPr/>
                <p14:nvPr/>
              </p14:nvContentPartPr>
              <p14:xfrm>
                <a:off x="9075925" y="2748990"/>
                <a:ext cx="157680" cy="237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001673C-2211-EE5F-65B2-853FE718E58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069805" y="2742870"/>
                  <a:ext cx="1699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6F35DE9-A1D1-AD2B-3BD7-B2563DE728CA}"/>
                    </a:ext>
                  </a:extLst>
                </p14:cNvPr>
                <p14:cNvContentPartPr/>
                <p14:nvPr/>
              </p14:nvContentPartPr>
              <p14:xfrm>
                <a:off x="9093925" y="2821350"/>
                <a:ext cx="223200" cy="1814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6F35DE9-A1D1-AD2B-3BD7-B2563DE728C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087805" y="2815230"/>
                  <a:ext cx="2354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38DF438-2F81-6F2C-E39D-97C326B8D3FB}"/>
                    </a:ext>
                  </a:extLst>
                </p14:cNvPr>
                <p14:cNvContentPartPr/>
                <p14:nvPr/>
              </p14:nvContentPartPr>
              <p14:xfrm>
                <a:off x="9412165" y="2640990"/>
                <a:ext cx="116280" cy="133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38DF438-2F81-6F2C-E39D-97C326B8D3F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406045" y="2634870"/>
                  <a:ext cx="1285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73F1A22-6A3B-4B97-6B99-72E1FFC41769}"/>
                    </a:ext>
                  </a:extLst>
                </p14:cNvPr>
                <p14:cNvContentPartPr/>
                <p14:nvPr/>
              </p14:nvContentPartPr>
              <p14:xfrm>
                <a:off x="9428005" y="2547750"/>
                <a:ext cx="13680" cy="99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73F1A22-6A3B-4B97-6B99-72E1FFC4176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421885" y="2541630"/>
                  <a:ext cx="259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85B21AA-1295-EED9-D62E-C1E2A90ADA54}"/>
                    </a:ext>
                  </a:extLst>
                </p14:cNvPr>
                <p14:cNvContentPartPr/>
                <p14:nvPr/>
              </p14:nvContentPartPr>
              <p14:xfrm>
                <a:off x="9432325" y="2541630"/>
                <a:ext cx="116280" cy="135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85B21AA-1295-EED9-D62E-C1E2A90ADA5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426205" y="2535510"/>
                  <a:ext cx="1285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D81E6A1-E520-679D-0B97-09932796442F}"/>
                    </a:ext>
                  </a:extLst>
                </p14:cNvPr>
                <p14:cNvContentPartPr/>
                <p14:nvPr/>
              </p14:nvContentPartPr>
              <p14:xfrm>
                <a:off x="9601525" y="2532630"/>
                <a:ext cx="107280" cy="255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D81E6A1-E520-679D-0B97-09932796442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595405" y="2526510"/>
                  <a:ext cx="1195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77BFB0D-1855-DB28-3DFB-50E8C7054E74}"/>
                    </a:ext>
                  </a:extLst>
                </p14:cNvPr>
                <p14:cNvContentPartPr/>
                <p14:nvPr/>
              </p14:nvContentPartPr>
              <p14:xfrm>
                <a:off x="9690805" y="2670510"/>
                <a:ext cx="249840" cy="96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77BFB0D-1855-DB28-3DFB-50E8C7054E7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684685" y="2664390"/>
                  <a:ext cx="2620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67717B-D731-74ED-F7D3-3A338DCE55EF}"/>
                    </a:ext>
                  </a:extLst>
                </p14:cNvPr>
                <p14:cNvContentPartPr/>
                <p14:nvPr/>
              </p14:nvContentPartPr>
              <p14:xfrm>
                <a:off x="9924445" y="2589870"/>
                <a:ext cx="45000" cy="174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67717B-D731-74ED-F7D3-3A338DCE55E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918325" y="2583750"/>
                  <a:ext cx="572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6A7CFA9-CA1F-9685-6690-C17D16B6C23D}"/>
                    </a:ext>
                  </a:extLst>
                </p14:cNvPr>
                <p14:cNvContentPartPr/>
                <p14:nvPr/>
              </p14:nvContentPartPr>
              <p14:xfrm>
                <a:off x="10009045" y="2691750"/>
                <a:ext cx="129600" cy="96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6A7CFA9-CA1F-9685-6690-C17D16B6C23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002925" y="2685630"/>
                  <a:ext cx="1418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B0C472B-63AA-6998-C736-7053E4DCC488}"/>
                    </a:ext>
                  </a:extLst>
                </p14:cNvPr>
                <p14:cNvContentPartPr/>
                <p14:nvPr/>
              </p14:nvContentPartPr>
              <p14:xfrm>
                <a:off x="10157365" y="2661870"/>
                <a:ext cx="195120" cy="103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B0C472B-63AA-6998-C736-7053E4DCC48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151245" y="2655750"/>
                  <a:ext cx="2073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A864886-461A-D947-42B8-2E58EDCA57BE}"/>
                    </a:ext>
                  </a:extLst>
                </p14:cNvPr>
                <p14:cNvContentPartPr/>
                <p14:nvPr/>
              </p14:nvContentPartPr>
              <p14:xfrm>
                <a:off x="10356445" y="2499510"/>
                <a:ext cx="20520" cy="496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A864886-461A-D947-42B8-2E58EDCA57B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350325" y="2493390"/>
                  <a:ext cx="3276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408532F-9CE4-B734-E0D0-346F81DB05E9}"/>
                    </a:ext>
                  </a:extLst>
                </p14:cNvPr>
                <p14:cNvContentPartPr/>
                <p14:nvPr/>
              </p14:nvContentPartPr>
              <p14:xfrm>
                <a:off x="10274005" y="2751870"/>
                <a:ext cx="209520" cy="15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408532F-9CE4-B734-E0D0-346F81DB05E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267885" y="2745750"/>
                  <a:ext cx="221760" cy="2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49876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26</Words>
  <Application>Microsoft Office PowerPoint</Application>
  <PresentationFormat>Widescreen</PresentationFormat>
  <Paragraphs>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NimbusRomNo9L-Medi</vt:lpstr>
      <vt:lpstr>Aptos</vt:lpstr>
      <vt:lpstr>Aptos Display</vt:lpstr>
      <vt:lpstr>Arial</vt:lpstr>
      <vt:lpstr>Office Theme</vt:lpstr>
      <vt:lpstr>Algorithmen und Datenstrukturen Übungsblatt 8:Suchen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Wang, Erya</dc:creator>
  <cp:lastModifiedBy>Wang, Erya</cp:lastModifiedBy>
  <cp:revision>2</cp:revision>
  <dcterms:created xsi:type="dcterms:W3CDTF">2025-06-25T21:15:06Z</dcterms:created>
  <dcterms:modified xsi:type="dcterms:W3CDTF">2025-06-26T20:06:14Z</dcterms:modified>
</cp:coreProperties>
</file>