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5" r:id="rId5"/>
    <p:sldId id="260" r:id="rId6"/>
    <p:sldId id="266" r:id="rId7"/>
    <p:sldId id="261" r:id="rId8"/>
    <p:sldId id="263" r:id="rId9"/>
    <p:sldId id="267" r:id="rId10"/>
    <p:sldId id="262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6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E0D4E-58AF-4819-8118-A44FAFACA30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C904-DF9E-4294-A27E-0BE1A4723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5D1F1-5CC5-486A-991B-93E667311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B6C544-822C-4C1A-9A6F-26ED56974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30388-7430-47E1-B0C8-FA716475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459C-B94F-4C2C-A3B7-1050A62D6CA9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71B9-A2A1-4CBA-9D0F-E85A4F36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85F7D-87DD-451B-99FC-D098632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3C29-A7C9-4641-8412-BC4F7F56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E8919-CB12-49FD-A9EB-4E566B3F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C4085-AC37-4751-A91D-762FA5AA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40BD-B426-43AE-B2BC-39D6DEC37587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ADE4B-2AA3-46C1-9BD6-ED6ED168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9F945-B33A-43DC-A20A-7276A11B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4FF014-6A58-4CE8-81D4-61DA69A8C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A78DC6-01BB-4BA0-81E3-95921E391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527C0-D76B-4F72-BC96-E19CC8B6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93B9-4792-4305-819A-11191CB8DE8E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1D1E1-F345-4F20-AD8B-D507C69B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E8062-CBB9-4E48-804D-AD582C5A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5B9DD-87B3-4820-A4A1-D81CBD0A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E6CEB-D215-464A-88B4-BED3693B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D98A1-EBDA-437D-8719-85BDF568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A0F2-CE9D-43AB-87FD-297F3259E665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697EF-7C1F-4A69-8E16-A230704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BC9A4-E969-4908-9F46-7123038D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1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42B0-29CA-42ED-A4CB-BA4D515A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2E43C-A21C-44B4-81DE-1BE08142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CFD1A-E975-4A4D-BC61-2C18BC3E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56F-3BE3-4D11-B463-72701930DA17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E5195-ACDB-4550-B3EF-D96B6191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DE444-280B-44C3-B5A0-DEABBAB1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6CAB5-968B-4EED-8A4B-0FFEBDAC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133E5-EB19-451F-921B-4B2B40F81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DCC2E-0008-41D5-93A5-88F8FDF9C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8A73-37D3-43FB-93AD-6AB54DC3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CFA-88FE-4EB8-9441-77CB540B864A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979BA-91C6-4983-B469-BB7249ED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DC2D3-3155-4B0E-A6E6-B07DF9D5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6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E73F4-56E5-4FD9-A834-805468E1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221F6-F33E-4BF8-A3DC-5DABFB278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B02386-0B76-423F-A6E3-7ECFE9A58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16DBB4-33E2-48AE-99DE-0F5E86C8C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92C513-FD3C-4367-B496-550872F3E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D88AEA-E134-4226-ABA4-4F0AA6E8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FF6B-4E64-4833-ADFD-D4164F977CE3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8B8009-704C-4DC5-A341-65E96803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2F8C4A-FA10-4532-90A1-2822EB1B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E6472-B1EC-4DE1-A475-79B03206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3A6A1B-F316-4675-9ED2-F10B1270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941-6026-46A0-BB97-D60BAE8942F0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E3A0ED-6864-462D-B94F-BEEE12F0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C45B52-EA68-4ACF-888C-453D159F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E369E-B40B-41C0-B11B-0AA34A45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BBFD-7553-4F92-BC68-E1189434ACD9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FA4340-585B-49FE-A85B-93E69DF7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66D248-D5DA-499D-976A-1275AC82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07DA6-F70E-4C87-B149-6915AD2B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8609-DA06-4E5E-98DA-4385B00A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ED165-DCAD-4C3E-B091-9ACAB2D5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20FE7-3C40-4DA3-B4CC-52F347F1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D831-C4CE-4A0F-AF53-A47FC29D1386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404A4-AA4E-4043-BF4E-C8260CFA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E00E6-89A4-4AD3-B0AB-1F0E7BEE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E3C58-5CB6-45C5-A0EB-0CAA84B4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F7057F-0121-4AA4-AE1B-CB7E5A107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985C0-C2AA-4F70-A5DD-C93B8458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4B29A-2422-4043-A109-097AC416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2C21-B5EA-4F7C-B717-7229D463669B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194E0-B4F1-43C5-B7AF-E5C1CDAD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464F3-2B4E-4B81-88F8-7D33F05A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2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5069F9-D654-4664-991F-714A44E8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40B0B-7FAA-4790-AED5-02863F34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FBFF6-DCB8-47C1-BB4B-ED1E6AD61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6557-CA5F-4D2F-9D65-F73C529C5910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73337-7D7A-4C11-AF3B-3CB8D8446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B4F7A-6734-4FC2-96DF-D8E9F65C4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84DE-05B8-450F-A676-989176ED2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6B352A9-B0E5-4675-9AFC-A84EAF817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6CF5713-46CE-4765-8853-B0F86FEE9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地面极光观测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B0D2F2-B6C9-492F-8C43-06F0EF649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705208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FB707AD-A05A-44A1-879C-3F255E235038}"/>
              </a:ext>
            </a:extLst>
          </p:cNvPr>
          <p:cNvSpPr txBox="1"/>
          <p:nvPr/>
        </p:nvSpPr>
        <p:spPr>
          <a:xfrm>
            <a:off x="2102303" y="2748130"/>
            <a:ext cx="7987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单反相机地面极光观测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887551-F4EC-4658-A9A2-0947923A3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935" y="0"/>
            <a:ext cx="2118130" cy="152320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1C28F5-6263-4ACE-A6D2-FF648A18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8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EEBA1-3CC3-4120-9566-841FABD8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在微小卫星项目中的应用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9CD27-6A63-4813-A751-24641812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卫星速度为</a:t>
            </a:r>
            <a:r>
              <a:rPr lang="en-US" altLang="zh-CN" dirty="0"/>
              <a:t>8km/s</a:t>
            </a:r>
            <a:r>
              <a:rPr lang="zh-CN" altLang="en-US" dirty="0"/>
              <a:t>左右，相隔一到两秒左右的飞行距离可以满足三角测量的精度要求。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移动速度快，相较地面观测能得到更多数据。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9B525-5685-4508-9B55-0DEAFE3D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8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D7407-A34F-47D3-8FA3-A2AC2DB1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EF33DE4-2509-4758-B729-6FD3922347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2D5694CA-B502-4D6A-8A6B-70242983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2" name="Picture 4" descr="绚丽的极光风景摄影高清宽屏壁纸">
            <a:extLst>
              <a:ext uri="{FF2B5EF4-FFF2-40B4-BE49-F238E27FC236}">
                <a16:creationId xmlns:a16="http://schemas.microsoft.com/office/drawing/2014/main" id="{54CB67B1-ABB5-4E06-BE8C-FA742F9EF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1DC5CA7-22EC-4876-92DE-14B6A0BA5C64}"/>
              </a:ext>
            </a:extLst>
          </p:cNvPr>
          <p:cNvSpPr txBox="1"/>
          <p:nvPr/>
        </p:nvSpPr>
        <p:spPr>
          <a:xfrm>
            <a:off x="2672443" y="2539093"/>
            <a:ext cx="7151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Thanks</a:t>
            </a:r>
            <a:r>
              <a:rPr lang="zh-CN" alt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D8BAF5-FC44-4BF4-BA29-D6B7B236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D0813A-EFE0-400F-AF6E-068AE377E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935" y="0"/>
            <a:ext cx="2118130" cy="15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3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C474C-6A94-4530-BEED-29A7D1D1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875FE-22D8-4070-9A74-6F771463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07529" cy="4518025"/>
          </a:xfrm>
        </p:spPr>
        <p:txBody>
          <a:bodyPr/>
          <a:lstStyle/>
          <a:p>
            <a:r>
              <a:rPr lang="zh-CN" altLang="en-US" dirty="0"/>
              <a:t>在地面用两台单反相机拍摄极光并计算极光的三维模型。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设备数量少，价格低，便携性，分辨率。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9A4BAB-122D-4410-873D-9BC462F7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450" y="787853"/>
            <a:ext cx="4482291" cy="528229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FE7F89-9444-4717-AD92-3E2A41C2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6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E23A8-1527-4592-A41D-A3B3081F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46C49-58D2-4EC2-B893-AC8089AB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0479" cy="4351338"/>
          </a:xfrm>
        </p:spPr>
        <p:txBody>
          <a:bodyPr/>
          <a:lstStyle/>
          <a:p>
            <a:r>
              <a:rPr lang="zh-CN" altLang="en-US" dirty="0"/>
              <a:t>南北方向间隔八公里放置两台全天单反相机</a:t>
            </a:r>
            <a:r>
              <a:rPr lang="en-US" altLang="zh-CN" dirty="0"/>
              <a:t>(PI1:65.12◦ N, 147.43◦ W; PI2:65.04◦ N, 147.45◦ W)</a:t>
            </a:r>
            <a:r>
              <a:rPr lang="zh-CN" altLang="en-US" dirty="0"/>
              <a:t>镜头朝向垂直于水平面。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同时得到两张</a:t>
            </a:r>
            <a:r>
              <a:rPr lang="en-US" altLang="zh-CN" dirty="0"/>
              <a:t>3192</a:t>
            </a:r>
            <a:r>
              <a:rPr lang="zh-CN" altLang="en-US" dirty="0"/>
              <a:t>*</a:t>
            </a:r>
            <a:r>
              <a:rPr lang="en-US" altLang="zh-CN" dirty="0"/>
              <a:t>3192</a:t>
            </a:r>
            <a:r>
              <a:rPr lang="zh-CN" altLang="en-US" dirty="0"/>
              <a:t>的全天图像。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F5A34-CB58-4D3F-BF28-DE77ABE2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30" y="1101546"/>
            <a:ext cx="3939881" cy="20423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4942B3-5399-4829-AEAF-9764959C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67" y="3872140"/>
            <a:ext cx="3985605" cy="202709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77173-13E1-4D21-A230-75EFEBD4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1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E23A8-1527-4592-A41D-A3B3081F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46C49-58D2-4EC2-B893-AC8089AB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0479" cy="4351338"/>
          </a:xfrm>
        </p:spPr>
        <p:txBody>
          <a:bodyPr/>
          <a:lstStyle/>
          <a:p>
            <a:r>
              <a:rPr lang="zh-CN" altLang="en-US" dirty="0"/>
              <a:t>将一张图片分为</a:t>
            </a:r>
            <a:r>
              <a:rPr lang="en-US" altLang="zh-CN" dirty="0"/>
              <a:t>50</a:t>
            </a:r>
            <a:r>
              <a:rPr lang="zh-CN" altLang="en-US" dirty="0"/>
              <a:t>*</a:t>
            </a:r>
            <a:r>
              <a:rPr lang="en-US" altLang="zh-CN" dirty="0"/>
              <a:t>50</a:t>
            </a:r>
            <a:r>
              <a:rPr lang="zh-CN" altLang="en-US" dirty="0"/>
              <a:t>的窗口，相邻两窗口有</a:t>
            </a:r>
            <a:r>
              <a:rPr lang="en-US" altLang="zh-CN" dirty="0"/>
              <a:t>50%</a:t>
            </a:r>
            <a:r>
              <a:rPr lang="zh-CN" altLang="en-US" dirty="0"/>
              <a:t>部分重叠。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对某一窗口在另一张照片中找到互相关系数大于</a:t>
            </a:r>
            <a:r>
              <a:rPr lang="en-US" altLang="zh-CN" dirty="0"/>
              <a:t>0.6</a:t>
            </a:r>
            <a:r>
              <a:rPr lang="zh-CN" altLang="en-US" dirty="0"/>
              <a:t>的区域。</a:t>
            </a:r>
            <a:r>
              <a:rPr lang="en-US" altLang="zh-CN" dirty="0"/>
              <a:t>(</a:t>
            </a:r>
            <a:r>
              <a:rPr lang="zh-CN" altLang="en-US" dirty="0"/>
              <a:t>若不存在或存在多个区域，或许可以用相邻窗口对应区域位置找到对应区域）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F5A34-CB58-4D3F-BF28-DE77ABE2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30" y="1101546"/>
            <a:ext cx="3939881" cy="20423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4942B3-5399-4829-AEAF-9764959C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67" y="3872140"/>
            <a:ext cx="3985605" cy="202709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3BA5C-80A9-4261-86A3-A0CF91BB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9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8E48-D18B-4474-9926-73376696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3FB45-2832-43E4-8750-24757D0D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1971" cy="4351338"/>
          </a:xfrm>
        </p:spPr>
        <p:txBody>
          <a:bodyPr/>
          <a:lstStyle/>
          <a:p>
            <a:r>
              <a:rPr lang="zh-CN" altLang="en-US" dirty="0"/>
              <a:t>通过照片中的星星找到照片的南北方向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c</a:t>
            </a:r>
            <a:r>
              <a:rPr lang="zh-CN" altLang="en-US" sz="1600" dirty="0"/>
              <a:t>和</a:t>
            </a:r>
            <a:r>
              <a:rPr lang="en-US" altLang="zh-CN" sz="1600" dirty="0"/>
              <a:t>h</a:t>
            </a:r>
            <a:r>
              <a:rPr lang="zh-CN" altLang="en-US" sz="1600" dirty="0"/>
              <a:t>为相机的余纬和高度</a:t>
            </a:r>
            <a:endParaRPr lang="en-US" altLang="zh-CN" sz="1600" dirty="0"/>
          </a:p>
          <a:p>
            <a:r>
              <a:rPr lang="en-US" altLang="zh-CN" sz="1600" dirty="0" err="1"/>
              <a:t>A,b,H</a:t>
            </a:r>
            <a:r>
              <a:rPr lang="zh-CN" altLang="en-US" sz="1600" dirty="0"/>
              <a:t>为</a:t>
            </a:r>
            <a:r>
              <a:rPr lang="en-US" altLang="zh-CN" sz="1600" dirty="0"/>
              <a:t>target</a:t>
            </a:r>
            <a:r>
              <a:rPr lang="zh-CN" altLang="en-US" sz="1600" dirty="0"/>
              <a:t>的相对经度，余纬和高度</a:t>
            </a:r>
            <a:endParaRPr lang="en-US" altLang="zh-CN" sz="1600" dirty="0"/>
          </a:p>
          <a:p>
            <a:r>
              <a:rPr lang="en-US" altLang="zh-CN" sz="1600" dirty="0"/>
              <a:t>R</a:t>
            </a:r>
            <a:r>
              <a:rPr lang="zh-CN" altLang="en-US" sz="1600" dirty="0"/>
              <a:t>为地球半径（地球椭球体）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由球面三角形余弦公式得式</a:t>
            </a:r>
            <a:r>
              <a:rPr lang="en-US" altLang="zh-CN" sz="1600" dirty="0"/>
              <a:t>1</a:t>
            </a:r>
          </a:p>
          <a:p>
            <a:r>
              <a:rPr lang="zh-CN" altLang="en-US" sz="1600" dirty="0"/>
              <a:t>有球面三角形第一五元素公式得式</a:t>
            </a:r>
            <a:r>
              <a:rPr lang="en-US" altLang="zh-CN" sz="1600" dirty="0"/>
              <a:t>2</a:t>
            </a:r>
          </a:p>
          <a:p>
            <a:r>
              <a:rPr lang="zh-CN" altLang="en-US" sz="1600" dirty="0"/>
              <a:t>由图</a:t>
            </a:r>
            <a:r>
              <a:rPr lang="en-US" altLang="zh-CN" sz="1600" dirty="0"/>
              <a:t>b</a:t>
            </a:r>
            <a:r>
              <a:rPr lang="zh-CN" altLang="en-US" sz="1600" dirty="0"/>
              <a:t>右侧扇形可得式</a:t>
            </a:r>
            <a:r>
              <a:rPr lang="en-US" altLang="zh-CN" sz="1600" dirty="0"/>
              <a:t>3</a:t>
            </a:r>
          </a:p>
          <a:p>
            <a:r>
              <a:rPr lang="el-GR" altLang="zh-CN" sz="1600" dirty="0"/>
              <a:t>Θ</a:t>
            </a:r>
            <a:r>
              <a:rPr lang="zh-CN" altLang="en-US" sz="1600" dirty="0"/>
              <a:t>为天顶角，已知量</a:t>
            </a: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984090-519A-4BBC-96AE-185F881D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1" y="599394"/>
            <a:ext cx="5737193" cy="28296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C2B6E1-117C-441A-A849-E9E6D0DA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90" y="4147226"/>
            <a:ext cx="4778154" cy="1173582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9E66EFF-16ED-4F33-821F-A75041B0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78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8E48-D18B-4474-9926-73376696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3FB45-2832-43E4-8750-24757D0D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197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通过照片中的星星找到照片的南北方向</a:t>
            </a:r>
            <a:endParaRPr lang="en-US" altLang="zh-CN" dirty="0"/>
          </a:p>
          <a:p>
            <a:r>
              <a:rPr lang="zh-CN" altLang="en-US" dirty="0"/>
              <a:t>式</a:t>
            </a:r>
            <a:r>
              <a:rPr lang="en-US" altLang="zh-CN" dirty="0"/>
              <a:t>123</a:t>
            </a:r>
            <a:r>
              <a:rPr lang="zh-CN" altLang="en-US" dirty="0"/>
              <a:t>改写为</a:t>
            </a:r>
            <a:r>
              <a:rPr lang="en-US" altLang="zh-CN" dirty="0"/>
              <a:t>456</a:t>
            </a:r>
          </a:p>
          <a:p>
            <a:r>
              <a:rPr lang="zh-CN" altLang="en-US" dirty="0"/>
              <a:t>处理</a:t>
            </a:r>
            <a:r>
              <a:rPr lang="en-US" altLang="zh-CN" dirty="0"/>
              <a:t>PI1</a:t>
            </a:r>
            <a:r>
              <a:rPr lang="zh-CN" altLang="en-US" dirty="0"/>
              <a:t>图像时</a:t>
            </a:r>
            <a:r>
              <a:rPr lang="en-US" altLang="zh-CN" dirty="0"/>
              <a:t>,</a:t>
            </a:r>
            <a:r>
              <a:rPr lang="zh-CN" altLang="en-US" dirty="0"/>
              <a:t>假设</a:t>
            </a:r>
            <a:r>
              <a:rPr lang="en-US" altLang="zh-CN" dirty="0"/>
              <a:t>target</a:t>
            </a:r>
            <a:r>
              <a:rPr lang="zh-CN" altLang="en-US" dirty="0"/>
              <a:t>极光高度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PI2</a:t>
            </a:r>
            <a:r>
              <a:rPr lang="zh-CN" altLang="en-US" dirty="0"/>
              <a:t>中对应区域的数据和极光高度带入</a:t>
            </a:r>
            <a:r>
              <a:rPr lang="en-US" altLang="zh-CN" dirty="0"/>
              <a:t>456</a:t>
            </a:r>
            <a:r>
              <a:rPr lang="zh-CN" altLang="en-US" dirty="0"/>
              <a:t>中得到极光位置信息</a:t>
            </a:r>
            <a:r>
              <a:rPr lang="en-US" altLang="zh-CN" dirty="0"/>
              <a:t>(</a:t>
            </a:r>
            <a:r>
              <a:rPr lang="en-US" altLang="zh-CN" dirty="0" err="1"/>
              <a:t>b,A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再将极光位置信息代入</a:t>
            </a:r>
            <a:r>
              <a:rPr lang="en-US" altLang="zh-CN" dirty="0"/>
              <a:t>PI1</a:t>
            </a:r>
            <a:r>
              <a:rPr lang="zh-CN" altLang="en-US" dirty="0"/>
              <a:t>对应的方程组中得到计算的极光高度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984090-519A-4BBC-96AE-185F881D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1" y="599394"/>
            <a:ext cx="5737193" cy="2829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3F705-0B8B-4CE0-A931-836B083F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98" y="3553354"/>
            <a:ext cx="4778154" cy="11735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A5EC61-EA13-47BE-BF68-E270062BE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698" y="5012327"/>
            <a:ext cx="4839119" cy="952583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CD5C8C-0115-47E6-A2C1-B9FA920B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6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17F27-7C9A-4482-AFC5-919CC791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CE290-F43B-4BDB-9A85-7665B74B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493" y="2141537"/>
            <a:ext cx="4860471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两张照片分别使用该方法得到结果相近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对极光高度的统计得到结果与以前的研究相符合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7A124A-1AE1-4FD6-8CD7-EB6E9F21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539063"/>
            <a:ext cx="6694267" cy="2594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F413EF-C353-4278-8C91-498EA0F4F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49" y="1836496"/>
            <a:ext cx="4000847" cy="3040643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09ACC1-E59D-4B61-8DE2-F0DE8E0E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510E0C-668A-4D3F-B505-CAE945AF1E80}"/>
              </a:ext>
            </a:extLst>
          </p:cNvPr>
          <p:cNvSpPr txBox="1"/>
          <p:nvPr/>
        </p:nvSpPr>
        <p:spPr>
          <a:xfrm>
            <a:off x="6213737" y="3117232"/>
            <a:ext cx="402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对照片中心部分计算极光高度的结果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4ADC14-7F18-4C59-8AAC-3BF8476266DB}"/>
              </a:ext>
            </a:extLst>
          </p:cNvPr>
          <p:cNvSpPr txBox="1"/>
          <p:nvPr/>
        </p:nvSpPr>
        <p:spPr>
          <a:xfrm>
            <a:off x="568173" y="4879022"/>
            <a:ext cx="3346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对四张照片得到所有高度统计后得到的结果</a:t>
            </a:r>
            <a:r>
              <a:rPr lang="en-US" altLang="zh-CN" dirty="0"/>
              <a:t>(</a:t>
            </a:r>
            <a:r>
              <a:rPr lang="zh-CN" altLang="en-US" dirty="0"/>
              <a:t>左侧为射线状极光，右侧为幕状极光）</a:t>
            </a:r>
          </a:p>
        </p:txBody>
      </p:sp>
    </p:spTree>
    <p:extLst>
      <p:ext uri="{BB962C8B-B14F-4D97-AF65-F5344CB8AC3E}">
        <p14:creationId xmlns:p14="http://schemas.microsoft.com/office/powerpoint/2010/main" val="255524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F20F4-EEFC-4313-B7D0-EBD46636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B3C48-2B07-467C-8753-5F2B2347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普通镜头中窗口对应角度的信息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拍摄点位置的计算和坐标换算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该方法使用大量假设，使得到结果精度提高 </a:t>
            </a:r>
            <a:r>
              <a:rPr lang="en-US" altLang="zh-CN" dirty="0"/>
              <a:t>(</a:t>
            </a:r>
            <a:r>
              <a:rPr lang="zh-CN" altLang="en-US" dirty="0"/>
              <a:t>计算时假设南北向，实际上东西向有</a:t>
            </a:r>
            <a:r>
              <a:rPr lang="en-US" altLang="zh-CN" dirty="0"/>
              <a:t>0.02°</a:t>
            </a:r>
            <a:r>
              <a:rPr lang="zh-CN" altLang="en-US" dirty="0"/>
              <a:t>；使用假设高度得到的位置等）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BF0A94-3F66-447A-9F6A-8FAB93F5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1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CC9BE-5B17-45E9-BDF4-F39E7704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54F05-194A-42E7-84B1-C9A32220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和遥感有很多类似</a:t>
            </a:r>
            <a:endParaRPr lang="en-US" altLang="zh-CN" dirty="0"/>
          </a:p>
          <a:p>
            <a:r>
              <a:rPr lang="en-US" altLang="zh-CN" sz="1600" dirty="0" err="1"/>
              <a:t>Insar</a:t>
            </a:r>
            <a:r>
              <a:rPr lang="zh-CN" altLang="en-US" sz="1600" dirty="0"/>
              <a:t>两张干涉图片得到地形和地形变化的信息</a:t>
            </a:r>
            <a:endParaRPr lang="en-US" altLang="zh-CN" sz="1600" dirty="0"/>
          </a:p>
          <a:p>
            <a:r>
              <a:rPr lang="zh-CN" altLang="en-US" sz="1600"/>
              <a:t>无人机三维建模也利用互相关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dirty="0"/>
              <a:t>该问题可以看成视线相交问题，能否用最小二乘法得到解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A3441F-1340-4F2D-90CE-88290B63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84DE-05B8-450F-A676-989176ED2A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1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480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幼圆</vt:lpstr>
      <vt:lpstr>等线</vt:lpstr>
      <vt:lpstr>等线 Light</vt:lpstr>
      <vt:lpstr>Arial</vt:lpstr>
      <vt:lpstr>Arial Rounded MT Bold</vt:lpstr>
      <vt:lpstr>Office 主题​​</vt:lpstr>
      <vt:lpstr>地面极光观测</vt:lpstr>
      <vt:lpstr>简介</vt:lpstr>
      <vt:lpstr>方法</vt:lpstr>
      <vt:lpstr>方法</vt:lpstr>
      <vt:lpstr>方法</vt:lpstr>
      <vt:lpstr>方法</vt:lpstr>
      <vt:lpstr>结果</vt:lpstr>
      <vt:lpstr>难点</vt:lpstr>
      <vt:lpstr>思考</vt:lpstr>
      <vt:lpstr>在微小卫星项目中的应用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地面极光观测</dc:title>
  <dc:creator>86188</dc:creator>
  <cp:lastModifiedBy>剑 杨</cp:lastModifiedBy>
  <cp:revision>26</cp:revision>
  <dcterms:created xsi:type="dcterms:W3CDTF">2020-10-13T16:49:10Z</dcterms:created>
  <dcterms:modified xsi:type="dcterms:W3CDTF">2020-11-01T03:17:41Z</dcterms:modified>
</cp:coreProperties>
</file>