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0-->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256" r:id="rId3"/>
    <p:sldId id="258" r:id="rId4"/>
    <p:sldId id="257" r:id="rId5"/>
    <p:sldId id="269" r:id="rId6"/>
    <p:sldId id="271" r:id="rId7"/>
    <p:sldId id="270" r:id="rId8"/>
    <p:sldId id="272" r:id="rId9"/>
    <p:sldId id="282" r:id="rId10"/>
    <p:sldId id="283" r:id="rId11"/>
    <p:sldId id="260" r:id="rId12"/>
    <p:sldId id="261" r:id="rId13"/>
    <p:sldId id="268" r:id="rId14"/>
    <p:sldId id="265" r:id="rId15"/>
    <p:sldId id="262" r:id="rId16"/>
    <p:sldId id="267" r:id="rId17"/>
    <p:sldId id="264" r:id="rId18"/>
    <p:sldId id="266" r:id="rId19"/>
    <p:sldId id="273" r:id="rId20"/>
    <p:sldId id="274" r:id="rId21"/>
    <p:sldId id="275" r:id="rId22"/>
    <p:sldId id="277" r:id="rId23"/>
    <p:sldId id="278" r:id="rId24"/>
    <p:sldId id="279" r:id="rId25"/>
    <p:sldId id="280" r:id="rId26"/>
    <p:sldId id="281" r:id="rId27"/>
    <p:sldId id="276" r:id="rId28"/>
    <p:sldId id="259" r:id="rId29"/>
  </p:sldIdLst>
  <p:sldSz cx="12192000" cy="6858000"/>
  <p:notesSz cx="6858000" cy="9144000"/>
  <p:custDataLst>
    <p:tags r:id="rId30"/>
  </p:custDataLst>
  <p:defaultTextStyle>
    <a:defPPr>
      <a:defRPr lang="zh-CN"/>
    </a:defPPr>
    <a:lvl1pPr marL="0" indent="0" algn="l" defTabSz="914400" rtl="0" eaLnBrk="1" hangingPunct="1">
      <a:buNone/>
      <a:defRPr sz="1800">
        <a:solidFill>
          <a:schemeClr val="tx1"/>
        </a:solidFill>
        <a:latin typeface="Calibri Light"/>
        <a:ea typeface="Calibri Light"/>
      </a:defRPr>
    </a:lvl1pPr>
    <a:lvl2pPr marL="457200" indent="0" algn="l" defTabSz="914400" rtl="0" eaLnBrk="1" hangingPunct="1">
      <a:buNone/>
      <a:defRPr sz="1800">
        <a:solidFill>
          <a:schemeClr val="tx1"/>
        </a:solidFill>
        <a:latin typeface="Calibri Light"/>
        <a:ea typeface="Calibri Light"/>
      </a:defRPr>
    </a:lvl2pPr>
    <a:lvl3pPr marL="914400" indent="0" algn="l" defTabSz="914400" rtl="0" eaLnBrk="1" hangingPunct="1">
      <a:buNone/>
      <a:defRPr sz="1800">
        <a:solidFill>
          <a:schemeClr val="tx1"/>
        </a:solidFill>
        <a:latin typeface="Calibri Light"/>
        <a:ea typeface="Calibri Light"/>
      </a:defRPr>
    </a:lvl3pPr>
    <a:lvl4pPr marL="1371600" indent="0" algn="l" defTabSz="914400" rtl="0" eaLnBrk="1" hangingPunct="1">
      <a:buNone/>
      <a:defRPr sz="1800">
        <a:solidFill>
          <a:schemeClr val="tx1"/>
        </a:solidFill>
        <a:latin typeface="Calibri Light"/>
        <a:ea typeface="Calibri Light"/>
      </a:defRPr>
    </a:lvl4pPr>
    <a:lvl5pPr marL="1828800" indent="0" algn="l" defTabSz="914400" rtl="0" eaLnBrk="1" hangingPunct="1">
      <a:buNone/>
      <a:defRPr sz="1800">
        <a:solidFill>
          <a:schemeClr val="tx1"/>
        </a:solidFill>
        <a:latin typeface="Calibri Light"/>
        <a:ea typeface="Calibri Light"/>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200" autoAdjust="0"/>
  </p:normalViewPr>
  <p:slideViewPr>
    <p:cSldViewPr>
      <p:cViewPr varScale="1">
        <p:scale>
          <a:sx n="94" d="100"/>
          <a:sy n="94" d="100"/>
        </p:scale>
        <p:origin x="0" y="0"/>
      </p:cViewPr>
    </p:cSldViewPr>
  </p:slideViewPr>
  <p:notesViewPr>
    <p:cSldViewPr>
      <p:cViewPr>
        <p:scale>
          <a:sx n="10" d="100"/>
          <a:sy n="10"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tags" Target="tags/tag533.xml" /><Relationship Id="rId31" Type="http://schemas.openxmlformats.org/officeDocument/2006/relationships/presProps" Target="presProps.xml" /><Relationship Id="rId32" Type="http://schemas.openxmlformats.org/officeDocument/2006/relationships/viewProps" Target="viewProps.xml" /><Relationship Id="rId33" Type="http://schemas.openxmlformats.org/officeDocument/2006/relationships/theme" Target="theme/theme1.xml" /><Relationship Id="rId34"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ags" Target="../tags/tag76.xml" /><Relationship Id="rId2" Type="http://schemas.openxmlformats.org/officeDocument/2006/relationships/tags" Target="../tags/tag77.xml" /><Relationship Id="rId3" Type="http://schemas.openxmlformats.org/officeDocument/2006/relationships/tags" Target="../tags/tag78.xml" /><Relationship Id="rId4" Type="http://schemas.openxmlformats.org/officeDocument/2006/relationships/tags" Target="../tags/tag79.xml" /><Relationship Id="rId5" Type="http://schemas.openxmlformats.org/officeDocument/2006/relationships/tags" Target="../tags/tag80.xml" /><Relationship Id="rId6" Type="http://schemas.openxmlformats.org/officeDocument/2006/relationships/tags" Target="../tags/tag81.xml" /><Relationship Id="rId7" Type="http://schemas.openxmlformats.org/officeDocument/2006/relationships/tags" Target="../tags/tag82.xml" /><Relationship Id="rId8"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custDataLst>
            <p:tags r:id="rId1"/>
          </p:custDataLst>
        </p:nvPr>
      </p:nvGrpSpPr>
      <p:grpSpPr/>
      <p:sp>
        <p:nvSpPr>
          <p:cNvPr id="29698" name="页眉占位符 1"/>
          <p:cNvSpPr>
            <a:spLocks noGrp="1"/>
          </p:cNvSpPr>
          <p:nvPr>
            <p:ph type="hdr" sz="quarter"/>
            <p:custDataLst>
              <p:tags r:id="rId2"/>
            </p:custDataLst>
          </p:nvPr>
        </p:nvSpPr>
        <p:spPr>
          <a:xfrm>
            <a:off x="0" y="0"/>
            <a:ext cx="2971800" cy="45878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914400" rtl="0" eaLnBrk="1" hangingPunct="1">
              <a:buNone/>
              <a:defRPr lang="zh-CN" altLang="en-US" sz="1800">
                <a:solidFill>
                  <a:schemeClr val="tx1"/>
                </a:solidFill>
                <a:latin typeface="Calibri"/>
                <a:ea typeface="Arial"/>
              </a:defRPr>
            </a:lvl1pPr>
            <a:lvl2pPr marL="457200" indent="0" algn="l" defTabSz="914400" rtl="0" eaLnBrk="1" hangingPunct="1">
              <a:buNone/>
              <a:defRPr lang="zh-CN" altLang="en-US" sz="1800">
                <a:solidFill>
                  <a:schemeClr val="tx1"/>
                </a:solidFill>
                <a:latin typeface="Calibri"/>
                <a:ea typeface="Arial"/>
              </a:defRPr>
            </a:lvl2pPr>
            <a:lvl3pPr marL="914400" indent="0" algn="l" defTabSz="914400" rtl="0" eaLnBrk="1" hangingPunct="1">
              <a:buNone/>
              <a:defRPr lang="zh-CN" altLang="en-US" sz="1800">
                <a:solidFill>
                  <a:schemeClr val="tx1"/>
                </a:solidFill>
                <a:latin typeface="Calibri"/>
                <a:ea typeface="Arial"/>
              </a:defRPr>
            </a:lvl3pPr>
            <a:lvl4pPr marL="1371600" indent="0" algn="l" defTabSz="914400" rtl="0" eaLnBrk="1" hangingPunct="1">
              <a:buNone/>
              <a:defRPr lang="zh-CN" altLang="en-US" sz="1800">
                <a:solidFill>
                  <a:schemeClr val="tx1"/>
                </a:solidFill>
                <a:latin typeface="Calibri"/>
                <a:ea typeface="Arial"/>
              </a:defRPr>
            </a:lvl4pPr>
            <a:lvl5pPr marL="1828800" indent="0" algn="l" defTabSz="914400" rtl="0" eaLnBrk="1" hangingPunct="1">
              <a:buNone/>
              <a:defRPr lang="zh-CN" altLang="en-US" sz="1800">
                <a:solidFill>
                  <a:schemeClr val="tx1"/>
                </a:solidFill>
                <a:latin typeface="Calibri"/>
                <a:ea typeface="Arial"/>
              </a:defRPr>
            </a:lvl5pPr>
          </a:lstStyle>
          <a:p>
            <a:pPr lvl="0"/>
            <a:endParaRPr lang="zh-CN" altLang="en-US" sz="1200"/>
          </a:p>
        </p:txBody>
      </p:sp>
      <p:sp>
        <p:nvSpPr>
          <p:cNvPr id="29699" name="日期占位符 2"/>
          <p:cNvSpPr>
            <a:spLocks noGrp="1"/>
          </p:cNvSpPr>
          <p:nvPr>
            <p:ph type="dt" idx="2"/>
            <p:custDataLst>
              <p:tags r:id="rId3"/>
            </p:custDataLst>
          </p:nvPr>
        </p:nvSpPr>
        <p:spPr>
          <a:xfrm>
            <a:off x="3884613" y="0"/>
            <a:ext cx="2971800" cy="458788"/>
          </a:xfrm>
          <a:prstGeom prst="rect">
            <a:avLst/>
          </a:prstGeom>
          <a:noFill/>
          <a:ln cap="flat">
            <a:noFill/>
            <a:prstDash val="solid"/>
            <a:round/>
            <a:headEnd type="none" w="med" len="med"/>
            <a:tailEnd type="none" w="med" len="med"/>
          </a:ln>
        </p:spPr>
        <p:txBody>
          <a:bodyPr vert="horz" lIns="91440" tIns="45720" rIns="91440" bIns="4572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fld id="{9F5B2FF1-77E8-4D83-9F81-A4398856ED63}" type="datetime1">
              <a:rPr lang="zh-CN" altLang="en-US" sz="1200"/>
              <a:t>*</a:t>
            </a:fld>
            <a:endParaRPr lang="zh-CN" altLang="en-US" sz="1200"/>
          </a:p>
        </p:txBody>
      </p:sp>
      <p:sp>
        <p:nvSpPr>
          <p:cNvPr id="29700" name="幻灯片图像占位符 3"/>
          <p:cNvSpPr>
            <a:spLocks noGrp="1" noRot="1" noChangeAspect="1"/>
          </p:cNvSpPr>
          <p:nvPr>
            <p:ph type="sldImg" idx="5"/>
            <p:custDataLst>
              <p:tags r:id="rId4"/>
            </p:custDataLst>
          </p:nvPr>
        </p:nvSpPr>
        <p:spPr>
          <a:xfrm>
            <a:off x="685800" y="1143000"/>
            <a:ext cx="5486400" cy="3086100"/>
          </a:xfrm>
          <a:prstGeom prst="rect">
            <a:avLst/>
          </a:prstGeom>
          <a:noFill/>
          <a:ln w="12700">
            <a:solidFill>
              <a:srgbClr val="000000"/>
            </a:solidFill>
            <a:miter lim="800000"/>
          </a:ln>
        </p:spPr>
      </p:sp>
      <p:sp>
        <p:nvSpPr>
          <p:cNvPr id="29701" name="备注占位符 4"/>
          <p:cNvSpPr>
            <a:spLocks noGrp="1"/>
          </p:cNvSpPr>
          <p:nvPr>
            <p:ph type="body" sz="quarter" idx="1"/>
            <p:custDataLst>
              <p:tags r:id="rId5"/>
            </p:custDataLst>
          </p:nvPr>
        </p:nvSpPr>
        <p:spPr>
          <a:xfrm>
            <a:off x="685800" y="4400550"/>
            <a:ext cx="5486400" cy="3600450"/>
          </a:xfrm>
          <a:prstGeom prst="rect">
            <a:avLst/>
          </a:prstGeom>
          <a:noFill/>
          <a:ln cap="flat">
            <a:noFill/>
            <a:prstDash val="solid"/>
            <a:round/>
            <a:headEnd type="none" w="med" len="med"/>
            <a:tailEnd type="none" w="med" len="med"/>
          </a:ln>
        </p:spPr>
        <p:txBody>
          <a:bodyPr vert="horz" lIns="91440" tIns="45720" rIns="91440" bIns="45720"/>
          <a:lstStyle>
            <a:lvl1pPr marL="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1pPr>
            <a:lvl2pPr marL="4572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2pPr>
            <a:lvl3pPr marL="9144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3pPr>
            <a:lvl4pPr marL="13716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4pPr>
            <a:lvl5pPr marL="18288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5pPr>
          </a:lstStyle>
          <a:p>
            <a:pPr lvl="0"/>
            <a:r>
              <a:t>单击此处编辑母版文本样式</a:t>
            </a:r>
          </a:p>
          <a:p>
            <a:pPr lvl="1"/>
            <a:r>
              <a:t>第二级</a:t>
            </a:r>
          </a:p>
          <a:p>
            <a:pPr lvl="2"/>
            <a:r>
              <a:t>第三级</a:t>
            </a:r>
          </a:p>
          <a:p>
            <a:pPr lvl="3"/>
            <a:r>
              <a:t>第四级</a:t>
            </a:r>
          </a:p>
          <a:p>
            <a:pPr lvl="4"/>
            <a:r>
              <a:t>第五级</a:t>
            </a:r>
          </a:p>
        </p:txBody>
      </p:sp>
      <p:sp>
        <p:nvSpPr>
          <p:cNvPr id="29702" name="页脚占位符 5"/>
          <p:cNvSpPr>
            <a:spLocks noGrp="1"/>
          </p:cNvSpPr>
          <p:nvPr>
            <p:ph type="ftr" sz="quarter" idx="3"/>
            <p:custDataLst>
              <p:tags r:id="rId6"/>
            </p:custDataLst>
          </p:nvPr>
        </p:nvSpPr>
        <p:spPr>
          <a:xfrm>
            <a:off x="0" y="8685213"/>
            <a:ext cx="2971800" cy="458787"/>
          </a:xfrm>
          <a:prstGeom prst="rect">
            <a:avLst/>
          </a:prstGeom>
          <a:noFill/>
          <a:ln cap="flat">
            <a:noFill/>
            <a:prstDash val="solid"/>
            <a:round/>
            <a:headEnd type="none" w="med" len="med"/>
            <a:tailEnd type="none" w="med" len="med"/>
          </a:ln>
        </p:spPr>
        <p:txBody>
          <a:bodyPr vert="horz" lIns="91440" tIns="45720" rIns="91440" bIns="45720" anchor="b"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endParaRPr lang="zh-CN" altLang="en-US" sz="1200"/>
          </a:p>
        </p:txBody>
      </p:sp>
      <p:sp>
        <p:nvSpPr>
          <p:cNvPr id="29703" name="灯片编号占位符 6"/>
          <p:cNvSpPr>
            <a:spLocks noGrp="1"/>
          </p:cNvSpPr>
          <p:nvPr>
            <p:ph type="sldNum" sz="quarter" idx="4"/>
            <p:custDataLst>
              <p:tags r:id="rId7"/>
            </p:custDataLst>
          </p:nvPr>
        </p:nvSpPr>
        <p:spPr>
          <a:xfrm>
            <a:off x="3884613" y="8685213"/>
            <a:ext cx="2971800" cy="458787"/>
          </a:xfrm>
          <a:prstGeom prst="rect">
            <a:avLst/>
          </a:prstGeom>
          <a:noFill/>
          <a:ln w="9525" cap="flat" cmpd="sng" algn="ctr">
            <a:noFill/>
            <a:prstDash val="solid"/>
            <a:round/>
            <a:headEnd type="none" w="med" len="med"/>
            <a:tailEnd type="none" w="med" len="med"/>
          </a:ln>
        </p:spPr>
        <p:txBody>
          <a:bodyPr vert="horz" lIns="91440" tIns="45720" rIns="91440" bIns="45720" rtlCol="0" anchor="b"/>
          <a:lstStyle>
            <a:lvl1pPr algn="r">
              <a:defRPr sz="1200"/>
            </a:lvl1pPr>
          </a:lstStyle>
          <a:p>
            <a:pPr marL="0" marR="0" lvl="0" indent="0" algn="r" defTabSz="914400" rtl="0" eaLnBrk="0" fontAlgn="auto" latinLnBrk="0" hangingPunct="0">
              <a:lnSpc>
                <a:spcPct val="100000"/>
              </a:lnSpc>
              <a:spcBef>
                <a:spcPct val="0"/>
              </a:spcBef>
              <a:spcAft>
                <a:spcPct val="0"/>
              </a:spcAft>
              <a:buClrTx/>
              <a:buSzTx/>
              <a:buFontTx/>
              <a:buNone/>
            </a:pPr>
            <a:fld id="{6ABA661B-D0D1-4990-BF26-6484C5277D60}"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Arial"/>
                <a:cs typeface="Arial"/>
                <a:sym typeface="Wingdings" charset="2"/>
              </a:rPr>
              <a:t>*</a:t>
            </a:fld>
            <a:endParaRPr kumimoji="0" lang="zh-CN" altLang="en-US" sz="1200" b="0" i="0" u="none" strike="noStrike" kern="1200" cap="none" spc="0" normalizeH="0" baseline="0" noProof="0">
              <a:uLnTx/>
              <a:uFillTx/>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 Id="rId3" Type="http://schemas.openxmlformats.org/officeDocument/2006/relationships/tags" Target="../tags/tag83.xml" /><Relationship Id="rId4" Type="http://schemas.openxmlformats.org/officeDocument/2006/relationships/tags" Target="../tags/tag84.xml" /><Relationship Id="rId5" Type="http://schemas.openxmlformats.org/officeDocument/2006/relationships/tags" Target="../tags/tag85.xml" /><Relationship Id="rId6" Type="http://schemas.openxmlformats.org/officeDocument/2006/relationships/tags" Target="../tags/tag86.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 Id="rId3" Type="http://schemas.openxmlformats.org/officeDocument/2006/relationships/tags" Target="../tags/tag95.xml" /><Relationship Id="rId4" Type="http://schemas.openxmlformats.org/officeDocument/2006/relationships/tags" Target="../tags/tag96.xml" /><Relationship Id="rId5" Type="http://schemas.openxmlformats.org/officeDocument/2006/relationships/tags" Target="../tags/tag97.xml" /><Relationship Id="rId6" Type="http://schemas.openxmlformats.org/officeDocument/2006/relationships/tags" Target="../tags/tag98.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 Id="rId3" Type="http://schemas.openxmlformats.org/officeDocument/2006/relationships/tags" Target="../tags/tag136.xml" /><Relationship Id="rId4" Type="http://schemas.openxmlformats.org/officeDocument/2006/relationships/tags" Target="../tags/tag137.xml" /><Relationship Id="rId5" Type="http://schemas.openxmlformats.org/officeDocument/2006/relationships/tags" Target="../tags/tag138.xml" /><Relationship Id="rId6" Type="http://schemas.openxmlformats.org/officeDocument/2006/relationships/tags" Target="../tags/tag139.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 Id="rId3" Type="http://schemas.openxmlformats.org/officeDocument/2006/relationships/tags" Target="../tags/tag325.xml" /><Relationship Id="rId4" Type="http://schemas.openxmlformats.org/officeDocument/2006/relationships/tags" Target="../tags/tag326.xml" /><Relationship Id="rId5" Type="http://schemas.openxmlformats.org/officeDocument/2006/relationships/tags" Target="../tags/tag327.xml" /><Relationship Id="rId6" Type="http://schemas.openxmlformats.org/officeDocument/2006/relationships/tags" Target="../tags/tag328.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custDataLst>
            <p:tags r:id="rId3"/>
          </p:custDataLst>
        </p:nvPr>
      </p:nvGrpSpPr>
      <p:grpSpPr/>
      <p:sp>
        <p:nvSpPr>
          <p:cNvPr id="30722" name="幻灯片图像占位符 1"/>
          <p:cNvSpPr>
            <a:spLocks noGrp="1" noRot="1" noChangeAspect="1"/>
          </p:cNvSpPr>
          <p:nvPr>
            <p:ph type="sldImg" idx="5"/>
            <p:custDataLst>
              <p:tags r:id="rId4"/>
            </p:custDataLst>
          </p:nvPr>
        </p:nvSpPr>
        <p:spPr>
          <a:xfrm>
            <a:off x="685800" y="1143000"/>
            <a:ext cx="5486400" cy="3086100"/>
          </a:xfrm>
          <a:prstGeom prst="rect">
            <a:avLst/>
          </a:prstGeom>
          <a:noFill/>
          <a:ln w="12700" cap="flat">
            <a:solidFill>
              <a:srgbClr val="000000"/>
            </a:solidFill>
            <a:prstDash val="solid"/>
            <a:round/>
            <a:headEnd type="none" w="med" len="med"/>
            <a:tailEnd type="none" w="med" len="med"/>
          </a:ln>
        </p:spPr>
      </p:sp>
      <p:sp>
        <p:nvSpPr>
          <p:cNvPr id="30723" name="备注占位符 2"/>
          <p:cNvSpPr>
            <a:spLocks noGrp="1"/>
          </p:cNvSpPr>
          <p:nvPr>
            <p:ph type="body" idx="1"/>
            <p:custDataLst>
              <p:tags r:id="rId5"/>
            </p:custDataLst>
          </p:nvPr>
        </p:nvSpPr>
        <p:spPr>
          <a:xfrm>
            <a:off x="685800" y="4400550"/>
            <a:ext cx="5486400" cy="3600450"/>
          </a:xfrm>
          <a:prstGeom prst="rect">
            <a:avLst/>
          </a:prstGeom>
          <a:noFill/>
          <a:ln cap="flat">
            <a:noFill/>
            <a:prstDash val="solid"/>
            <a:round/>
            <a:headEnd type="none" w="med" len="med"/>
            <a:tailEnd type="none" w="med" len="med"/>
          </a:ln>
        </p:spPr>
        <p:txBody>
          <a:bodyPr/>
          <a:lstStyle>
            <a:lvl1pPr marL="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1pPr>
            <a:lvl2pPr marL="4572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2pPr>
            <a:lvl3pPr marL="9144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3pPr>
            <a:lvl4pPr marL="13716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4pPr>
            <a:lvl5pPr marL="18288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5pPr>
          </a:lstStyle>
          <a:p>
            <a:pPr lvl="0"/>
            <a:endParaRPr lang="en-US" altLang="zh-CN" baseline="0"/>
          </a:p>
        </p:txBody>
      </p:sp>
      <p:sp>
        <p:nvSpPr>
          <p:cNvPr id="30724" name="灯片编号占位符 3"/>
          <p:cNvSpPr>
            <a:spLocks noGrp="1"/>
          </p:cNvSpPr>
          <p:nvPr>
            <p:ph type="sldNum"/>
            <p:custDataLst>
              <p:tags r:id="rId6"/>
            </p:custDataLst>
          </p:nvPr>
        </p:nvSpPr>
        <p:spPr>
          <a:xfrm>
            <a:off x="3884613" y="8685213"/>
            <a:ext cx="2971800" cy="458787"/>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fld id="{0ABBE90F-DD68-4F4C-A2E2-5309AEAD9CFD}" type="slidenum">
              <a:rPr lang="zh-CN" altLang="en-US" sz="1200"/>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custDataLst>
            <p:tags r:id="rId3"/>
          </p:custDataLst>
        </p:nvPr>
      </p:nvGrpSpPr>
      <p:grpSpPr/>
      <p:sp>
        <p:nvSpPr>
          <p:cNvPr id="31746" name="幻灯片图像占位符 1"/>
          <p:cNvSpPr>
            <a:spLocks noGrp="1" noRot="1" noChangeAspect="1"/>
          </p:cNvSpPr>
          <p:nvPr>
            <p:ph type="sldImg" idx="5"/>
            <p:custDataLst>
              <p:tags r:id="rId4"/>
            </p:custDataLst>
          </p:nvPr>
        </p:nvSpPr>
        <p:spPr>
          <a:xfrm>
            <a:off x="685800" y="1143000"/>
            <a:ext cx="5486400" cy="3086100"/>
          </a:xfrm>
          <a:prstGeom prst="rect">
            <a:avLst/>
          </a:prstGeom>
          <a:noFill/>
          <a:ln w="12700" cap="flat">
            <a:solidFill>
              <a:srgbClr val="000000"/>
            </a:solidFill>
            <a:prstDash val="solid"/>
            <a:round/>
            <a:headEnd type="none" w="med" len="med"/>
            <a:tailEnd type="none" w="med" len="med"/>
          </a:ln>
        </p:spPr>
      </p:sp>
      <p:sp>
        <p:nvSpPr>
          <p:cNvPr id="31747" name="备注占位符 2"/>
          <p:cNvSpPr>
            <a:spLocks noGrp="1"/>
          </p:cNvSpPr>
          <p:nvPr>
            <p:ph type="body" idx="1"/>
            <p:custDataLst>
              <p:tags r:id="rId5"/>
            </p:custDataLst>
          </p:nvPr>
        </p:nvSpPr>
        <p:spPr>
          <a:xfrm>
            <a:off x="685800" y="4400550"/>
            <a:ext cx="5486400" cy="3600450"/>
          </a:xfrm>
          <a:prstGeom prst="rect">
            <a:avLst/>
          </a:prstGeom>
          <a:noFill/>
          <a:ln w="9525" cap="flat" cmpd="sng" algn="ctr">
            <a:noFill/>
            <a:prstDash val="solid"/>
            <a:round/>
            <a:headEnd type="none" w="med" len="med"/>
            <a:tailEnd type="none" w="med" len="med"/>
          </a:ln>
        </p:spPr>
        <p:txBody>
          <a:bodyPr/>
          <a:lstStyle/>
          <a:p>
            <a:pPr marL="0" marR="0" lvl="0" indent="0" algn="just" defTabSz="914400" rtl="0" eaLnBrk="0" fontAlgn="auto" latinLnBrk="0" hangingPunct="0">
              <a:lnSpc>
                <a:spcPct val="100000"/>
              </a:lnSpc>
              <a:spcBef>
                <a:spcPct val="0"/>
              </a:spcBef>
              <a:spcAft>
                <a:spcPct val="0"/>
              </a:spcAft>
              <a:buClrTx/>
              <a:buSzTx/>
              <a:buFontTx/>
              <a:buNone/>
            </a:pPr>
            <a:endParaRPr kumimoji="0" lang="zh-CN" altLang="zh-CN" sz="1800" b="0" i="0" u="none" strike="noStrike" kern="100" cap="none" spc="0" normalizeH="0" baseline="0" noProof="0">
              <a:uLnTx/>
              <a:uFillTx/>
              <a:latin typeface="等线" pitchFamily="2" charset="-122"/>
              <a:ea typeface="等线" pitchFamily="2" charset="-122"/>
              <a:cs typeface="Arial" panose="020b0604020202020204" pitchFamily="34" charset="0"/>
            </a:endParaRPr>
          </a:p>
        </p:txBody>
      </p:sp>
      <p:sp>
        <p:nvSpPr>
          <p:cNvPr id="31748" name="灯片编号占位符 3"/>
          <p:cNvSpPr>
            <a:spLocks noGrp="1"/>
          </p:cNvSpPr>
          <p:nvPr>
            <p:ph type="sldNum"/>
            <p:custDataLst>
              <p:tags r:id="rId6"/>
            </p:custDataLst>
          </p:nvPr>
        </p:nvSpPr>
        <p:spPr>
          <a:xfrm>
            <a:off x="3884613" y="8685213"/>
            <a:ext cx="2971800" cy="458787"/>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fld id="{4115FC87-3692-4115-B844-F0B405E26BF8}" type="slidenum">
              <a:rPr lang="zh-CN" altLang="en-US" sz="1200"/>
              <a:t>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custDataLst>
            <p:tags r:id="rId3"/>
          </p:custDataLst>
        </p:nvPr>
      </p:nvGrpSpPr>
      <p:grpSpPr/>
      <p:sp>
        <p:nvSpPr>
          <p:cNvPr id="32770" name="幻灯片图像占位符 1"/>
          <p:cNvSpPr>
            <a:spLocks noGrp="1" noRot="1" noChangeAspect="1"/>
          </p:cNvSpPr>
          <p:nvPr>
            <p:ph type="sldImg" idx="5"/>
            <p:custDataLst>
              <p:tags r:id="rId4"/>
            </p:custDataLst>
          </p:nvPr>
        </p:nvSpPr>
        <p:spPr>
          <a:xfrm>
            <a:off x="685800" y="1143000"/>
            <a:ext cx="5486400" cy="3086100"/>
          </a:xfrm>
          <a:prstGeom prst="rect">
            <a:avLst/>
          </a:prstGeom>
          <a:noFill/>
          <a:ln w="12700" cap="flat">
            <a:solidFill>
              <a:srgbClr val="000000"/>
            </a:solidFill>
            <a:prstDash val="solid"/>
            <a:round/>
            <a:headEnd type="none" w="med" len="med"/>
            <a:tailEnd type="none" w="med" len="med"/>
          </a:ln>
        </p:spPr>
      </p:sp>
      <p:sp>
        <p:nvSpPr>
          <p:cNvPr id="32771" name="备注占位符 2"/>
          <p:cNvSpPr>
            <a:spLocks noGrp="1"/>
          </p:cNvSpPr>
          <p:nvPr>
            <p:ph type="body" idx="1"/>
            <p:custDataLst>
              <p:tags r:id="rId5"/>
            </p:custDataLst>
          </p:nvPr>
        </p:nvSpPr>
        <p:spPr>
          <a:xfrm>
            <a:off x="685800" y="4400550"/>
            <a:ext cx="5486400" cy="3600450"/>
          </a:xfrm>
          <a:prstGeom prst="rect">
            <a:avLst/>
          </a:prstGeom>
          <a:noFill/>
          <a:ln cap="flat">
            <a:noFill/>
            <a:prstDash val="solid"/>
            <a:round/>
            <a:headEnd type="none" w="med" len="med"/>
            <a:tailEnd type="none" w="med" len="med"/>
          </a:ln>
        </p:spPr>
        <p:txBody>
          <a:bodyPr/>
          <a:lstStyle>
            <a:lvl1pPr marL="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1pPr>
            <a:lvl2pPr marL="4572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2pPr>
            <a:lvl3pPr marL="9144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3pPr>
            <a:lvl4pPr marL="13716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4pPr>
            <a:lvl5pPr marL="18288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5pPr>
          </a:lstStyle>
          <a:p/>
        </p:txBody>
      </p:sp>
      <p:sp>
        <p:nvSpPr>
          <p:cNvPr id="32772" name="灯片编号占位符 3"/>
          <p:cNvSpPr>
            <a:spLocks noGrp="1"/>
          </p:cNvSpPr>
          <p:nvPr>
            <p:ph type="sldNum"/>
            <p:custDataLst>
              <p:tags r:id="rId6"/>
            </p:custDataLst>
          </p:nvPr>
        </p:nvSpPr>
        <p:spPr>
          <a:xfrm>
            <a:off x="3884613" y="8685213"/>
            <a:ext cx="2971800" cy="458787"/>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fld id="{92F60488-0A7A-4407-B174-01E200AD30BF}" type="slidenum">
              <a:rPr lang="zh-CN" altLang="en-US" sz="120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custDataLst>
            <p:tags r:id="rId3"/>
          </p:custDataLst>
        </p:nvPr>
      </p:nvGrpSpPr>
      <p:grpSpPr/>
      <p:sp>
        <p:nvSpPr>
          <p:cNvPr id="33794" name="幻灯片图像占位符 1"/>
          <p:cNvSpPr>
            <a:spLocks noGrp="1" noRot="1" noChangeAspect="1"/>
          </p:cNvSpPr>
          <p:nvPr>
            <p:ph type="sldImg" idx="5"/>
            <p:custDataLst>
              <p:tags r:id="rId4"/>
            </p:custDataLst>
          </p:nvPr>
        </p:nvSpPr>
        <p:spPr>
          <a:xfrm>
            <a:off x="685800" y="1143000"/>
            <a:ext cx="5486400" cy="3086100"/>
          </a:xfrm>
          <a:prstGeom prst="rect">
            <a:avLst/>
          </a:prstGeom>
          <a:noFill/>
          <a:ln w="12700" cap="flat">
            <a:solidFill>
              <a:srgbClr val="000000"/>
            </a:solidFill>
            <a:prstDash val="solid"/>
            <a:round/>
            <a:headEnd type="none" w="med" len="med"/>
            <a:tailEnd type="none" w="med" len="med"/>
          </a:ln>
        </p:spPr>
      </p:sp>
      <p:sp>
        <p:nvSpPr>
          <p:cNvPr id="33795" name="备注占位符 2"/>
          <p:cNvSpPr>
            <a:spLocks noGrp="1"/>
          </p:cNvSpPr>
          <p:nvPr>
            <p:ph type="body" idx="1"/>
            <p:custDataLst>
              <p:tags r:id="rId5"/>
            </p:custDataLst>
          </p:nvPr>
        </p:nvSpPr>
        <p:spPr>
          <a:xfrm>
            <a:off x="685800" y="4400550"/>
            <a:ext cx="5486400" cy="3600450"/>
          </a:xfrm>
          <a:prstGeom prst="rect">
            <a:avLst/>
          </a:prstGeom>
          <a:noFill/>
          <a:ln cap="flat">
            <a:noFill/>
            <a:prstDash val="solid"/>
            <a:round/>
            <a:headEnd type="none" w="med" len="med"/>
            <a:tailEnd type="none" w="med" len="med"/>
          </a:ln>
        </p:spPr>
        <p:txBody>
          <a:bodyPr/>
          <a:lstStyle>
            <a:lvl1pPr marL="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1pPr>
            <a:lvl2pPr marL="4572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2pPr>
            <a:lvl3pPr marL="9144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3pPr>
            <a:lvl4pPr marL="13716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4pPr>
            <a:lvl5pPr marL="1828800" indent="0" algn="l" defTabSz="457200" rtl="0" eaLnBrk="0" fontAlgn="base" hangingPunct="0">
              <a:lnSpc>
                <a:spcPct val="100000"/>
              </a:lnSpc>
              <a:spcBef>
                <a:spcPct val="30000"/>
              </a:spcBef>
              <a:spcAft>
                <a:spcPct val="0"/>
              </a:spcAft>
              <a:buClrTx/>
              <a:buSzTx/>
              <a:buFontTx/>
              <a:buNone/>
              <a:defRPr kumimoji="0" lang="zh-CN" altLang="en-US" sz="1200" b="0" i="0" u="none" baseline="0">
                <a:solidFill>
                  <a:schemeClr val="tx1"/>
                </a:solidFill>
                <a:effectLst/>
                <a:latin typeface="Calibri Light"/>
              </a:defRPr>
            </a:lvl5pPr>
          </a:lstStyle>
          <a:p/>
        </p:txBody>
      </p:sp>
      <p:sp>
        <p:nvSpPr>
          <p:cNvPr id="33796" name="灯片编号占位符 3"/>
          <p:cNvSpPr>
            <a:spLocks noGrp="1"/>
          </p:cNvSpPr>
          <p:nvPr>
            <p:ph type="sldNum"/>
            <p:custDataLst>
              <p:tags r:id="rId6"/>
            </p:custDataLst>
          </p:nvPr>
        </p:nvSpPr>
        <p:spPr>
          <a:xfrm>
            <a:off x="3884613" y="8685213"/>
            <a:ext cx="2971800" cy="458787"/>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fld id="{36E7B3FC-51FD-4972-AE35-994F9F998F13}" type="slidenum">
              <a:rPr lang="zh-CN" altLang="en-US" sz="1200"/>
              <a:t>15</a:t>
            </a:fld>
            <a:endParaRPr lang="zh-CN"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58.xml" /><Relationship Id="rId2" Type="http://schemas.openxmlformats.org/officeDocument/2006/relationships/tags" Target="../tags/tag59.xml" /><Relationship Id="rId3" Type="http://schemas.openxmlformats.org/officeDocument/2006/relationships/tags" Target="../tags/tag60.xml" /><Relationship Id="rId4" Type="http://schemas.openxmlformats.org/officeDocument/2006/relationships/tags" Target="../tags/tag61.xml" /><Relationship Id="rId5" Type="http://schemas.openxmlformats.org/officeDocument/2006/relationships/tags" Target="../tags/tag62.xml" /><Relationship Id="rId6" Type="http://schemas.openxmlformats.org/officeDocument/2006/relationships/tags" Target="../tags/tag63.xml" /><Relationship Id="rId7"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64.xml" /><Relationship Id="rId2" Type="http://schemas.openxmlformats.org/officeDocument/2006/relationships/tags" Target="../tags/tag65.xml" /><Relationship Id="rId3" Type="http://schemas.openxmlformats.org/officeDocument/2006/relationships/tags" Target="../tags/tag66.xml" /><Relationship Id="rId4" Type="http://schemas.openxmlformats.org/officeDocument/2006/relationships/tags" Target="../tags/tag67.xml" /><Relationship Id="rId5" Type="http://schemas.openxmlformats.org/officeDocument/2006/relationships/tags" Target="../tags/tag68.xml" /><Relationship Id="rId6" Type="http://schemas.openxmlformats.org/officeDocument/2006/relationships/tags" Target="../tags/tag69.xml" /><Relationship Id="rId7"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7.xml" /><Relationship Id="rId2" Type="http://schemas.openxmlformats.org/officeDocument/2006/relationships/tags" Target="../tags/tag8.xml" /><Relationship Id="rId3" Type="http://schemas.openxmlformats.org/officeDocument/2006/relationships/tags" Target="../tags/tag9.xml" /><Relationship Id="rId4" Type="http://schemas.openxmlformats.org/officeDocument/2006/relationships/tags" Target="../tags/tag10.xml" /><Relationship Id="rId5" Type="http://schemas.openxmlformats.org/officeDocument/2006/relationships/tags" Target="../tags/tag11.xml" /><Relationship Id="rId6" Type="http://schemas.openxmlformats.org/officeDocument/2006/relationships/tags" Target="../tags/tag12.xml" /><Relationship Id="rId7"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3.xml" /><Relationship Id="rId2" Type="http://schemas.openxmlformats.org/officeDocument/2006/relationships/tags" Target="../tags/tag14.xml" /><Relationship Id="rId3" Type="http://schemas.openxmlformats.org/officeDocument/2006/relationships/tags" Target="../tags/tag15.xml" /><Relationship Id="rId4" Type="http://schemas.openxmlformats.org/officeDocument/2006/relationships/tags" Target="../tags/tag16.xml" /><Relationship Id="rId5" Type="http://schemas.openxmlformats.org/officeDocument/2006/relationships/tags" Target="../tags/tag17.xml" /><Relationship Id="rId6" Type="http://schemas.openxmlformats.org/officeDocument/2006/relationships/tags" Target="../tags/tag18.xml" /><Relationship Id="rId7"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9.xml" /><Relationship Id="rId2" Type="http://schemas.openxmlformats.org/officeDocument/2006/relationships/tags" Target="../tags/tag20.xml" /><Relationship Id="rId3" Type="http://schemas.openxmlformats.org/officeDocument/2006/relationships/tags" Target="../tags/tag21.xml" /><Relationship Id="rId4" Type="http://schemas.openxmlformats.org/officeDocument/2006/relationships/tags" Target="../tags/tag22.xml" /><Relationship Id="rId5" Type="http://schemas.openxmlformats.org/officeDocument/2006/relationships/tags" Target="../tags/tag23.xml" /><Relationship Id="rId6" Type="http://schemas.openxmlformats.org/officeDocument/2006/relationships/tags" Target="../tags/tag24.xml" /><Relationship Id="rId7" Type="http://schemas.openxmlformats.org/officeDocument/2006/relationships/tags" Target="../tags/tag25.xml" /><Relationship Id="rId8"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6.xml" /><Relationship Id="rId10" Type="http://schemas.openxmlformats.org/officeDocument/2006/relationships/slideMaster" Target="../slideMasters/slideMaster1.xml" /><Relationship Id="rId2" Type="http://schemas.openxmlformats.org/officeDocument/2006/relationships/tags" Target="../tags/tag27.xml" /><Relationship Id="rId3" Type="http://schemas.openxmlformats.org/officeDocument/2006/relationships/tags" Target="../tags/tag28.xml" /><Relationship Id="rId4" Type="http://schemas.openxmlformats.org/officeDocument/2006/relationships/tags" Target="../tags/tag29.xml" /><Relationship Id="rId5" Type="http://schemas.openxmlformats.org/officeDocument/2006/relationships/tags" Target="../tags/tag30.xml" /><Relationship Id="rId6" Type="http://schemas.openxmlformats.org/officeDocument/2006/relationships/tags" Target="../tags/tag31.xml" /><Relationship Id="rId7" Type="http://schemas.openxmlformats.org/officeDocument/2006/relationships/tags" Target="../tags/tag32.xml" /><Relationship Id="rId8" Type="http://schemas.openxmlformats.org/officeDocument/2006/relationships/tags" Target="../tags/tag33.xml" /><Relationship Id="rId9" Type="http://schemas.openxmlformats.org/officeDocument/2006/relationships/tags" Target="../tags/tag34.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5.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tags" Target="../tags/tag38.xml" /><Relationship Id="rId5" Type="http://schemas.openxmlformats.org/officeDocument/2006/relationships/tags" Target="../tags/tag39.xml" /><Relationship Id="rId6"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40.xml" /><Relationship Id="rId2" Type="http://schemas.openxmlformats.org/officeDocument/2006/relationships/tags" Target="../tags/tag41.xml" /><Relationship Id="rId3" Type="http://schemas.openxmlformats.org/officeDocument/2006/relationships/tags" Target="../tags/tag42.xml" /><Relationship Id="rId4" Type="http://schemas.openxmlformats.org/officeDocument/2006/relationships/tags" Target="../tags/tag43.xml" /><Relationship Id="rId5"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44.xml" /><Relationship Id="rId2" Type="http://schemas.openxmlformats.org/officeDocument/2006/relationships/tags" Target="../tags/tag45.xml" /><Relationship Id="rId3" Type="http://schemas.openxmlformats.org/officeDocument/2006/relationships/tags" Target="../tags/tag46.xml" /><Relationship Id="rId4" Type="http://schemas.openxmlformats.org/officeDocument/2006/relationships/tags" Target="../tags/tag47.xml" /><Relationship Id="rId5" Type="http://schemas.openxmlformats.org/officeDocument/2006/relationships/tags" Target="../tags/tag48.xml" /><Relationship Id="rId6" Type="http://schemas.openxmlformats.org/officeDocument/2006/relationships/tags" Target="../tags/tag49.xml" /><Relationship Id="rId7" Type="http://schemas.openxmlformats.org/officeDocument/2006/relationships/tags" Target="../tags/tag50.xml" /><Relationship Id="rId8"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51.xml" /><Relationship Id="rId2" Type="http://schemas.openxmlformats.org/officeDocument/2006/relationships/tags" Target="../tags/tag52.xml" /><Relationship Id="rId3" Type="http://schemas.openxmlformats.org/officeDocument/2006/relationships/tags" Target="../tags/tag53.xml" /><Relationship Id="rId4" Type="http://schemas.openxmlformats.org/officeDocument/2006/relationships/tags" Target="../tags/tag54.xml" /><Relationship Id="rId5" Type="http://schemas.openxmlformats.org/officeDocument/2006/relationships/tags" Target="../tags/tag55.xml" /><Relationship Id="rId6" Type="http://schemas.openxmlformats.org/officeDocument/2006/relationships/tags" Target="../tags/tag56.xml" /><Relationship Id="rId7" Type="http://schemas.openxmlformats.org/officeDocument/2006/relationships/tags" Target="../tags/tag57.xml" /><Relationship Id="rId8"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custDataLst>
            <p:tags r:id="rId1"/>
          </p:custDataLst>
        </p:nvPr>
      </p:nvGrpSpPr>
      <p:grpSpPr>
        <a:xfrm>
          <a:off x="0" y="0"/>
          <a:ext cx="0" cy="0"/>
        </a:xfrm>
      </p:grpSpPr>
      <p:sp>
        <p:nvSpPr>
          <p:cNvPr id="2" name="标题 1"/>
          <p:cNvSpPr>
            <a:spLocks noGrp="1"/>
          </p:cNvSpPr>
          <p:nvPr>
            <p:ph type="ctrTitle"/>
            <p:custDataLst>
              <p:tags r:id="rId2"/>
            </p:custDataLst>
          </p:nvPr>
        </p:nvSpPr>
        <p:spPr>
          <a:xfrm>
            <a:off x="1524000" y="1122363"/>
            <a:ext cx="9144000" cy="2387600"/>
          </a:xfrm>
        </p:spPr>
        <p:txBody>
          <a:bodyPr anchor="b"/>
          <a:lstStyle>
            <a:lvl1pPr algn="ctr">
              <a:defRPr sz="6000"/>
            </a:lvl1pPr>
          </a:lstStyle>
          <a:p>
            <a:r>
              <a:rPr kumimoji="0" lang="zh-CN" altLang="en-US" sz="6000" b="0" i="0" u="none" strike="noStrike" kern="1200" cap="none" spc="0" normalizeH="0" baseline="0" noProof="0">
                <a:uLnTx/>
                <a:uFillTx/>
              </a:rPr>
              <a:t>单击此处编辑母版标题样式</a:t>
            </a:r>
            <a:endParaRPr kumimoji="0" lang="zh-CN" altLang="en-US" sz="6000" b="0" i="0" u="none" strike="noStrike" kern="1200" cap="none" spc="0" normalizeH="0" baseline="0" noProof="0">
              <a:uLnTx/>
              <a:uFillTx/>
            </a:endParaRPr>
          </a:p>
        </p:txBody>
      </p:sp>
      <p:sp>
        <p:nvSpPr>
          <p:cNvPr id="3" name="副标题 2"/>
          <p:cNvSpPr>
            <a:spLocks noGrp="1"/>
          </p:cNvSpPr>
          <p:nvPr>
            <p:ph type="subTitle" idx="1"/>
            <p:custDataLst>
              <p:tags r:id="rId3"/>
            </p:custDataLst>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0" lang="zh-CN" altLang="en-US" sz="2400" b="0" i="0" u="none" strike="noStrike" kern="1200" cap="none" spc="0" normalizeH="0" baseline="0" noProof="0">
                <a:uLnTx/>
                <a:uFillTx/>
              </a:rPr>
              <a:t>单击此处编辑母版副标题样式</a:t>
            </a:r>
            <a:endParaRPr kumimoji="0" lang="zh-CN" altLang="en-US" sz="2400" b="0" i="0" u="none" strike="noStrike" kern="1200" cap="none" spc="0" normalizeH="0" baseline="0" noProof="0">
              <a:uLnTx/>
              <a:uFillTx/>
            </a:endParaRPr>
          </a:p>
        </p:txBody>
      </p:sp>
      <p:sp>
        <p:nvSpPr>
          <p:cNvPr id="4" name="日期占位符 3"/>
          <p:cNvSpPr>
            <a:spLocks noGrp="1"/>
          </p:cNvSpPr>
          <p:nvPr>
            <p:ph type="dt" sz="half" idx="10"/>
            <p:custDataLst>
              <p:tags r:id="rId4"/>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5" name="页脚占位符 4"/>
          <p:cNvSpPr>
            <a:spLocks noGrp="1"/>
          </p:cNvSpPr>
          <p:nvPr>
            <p:ph type="ftr" sz="quarter" idx="11"/>
            <p:custDataLst>
              <p:tags r:id="rId5"/>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6" name="灯片编号占位符 5"/>
          <p:cNvSpPr>
            <a:spLocks noGrp="1"/>
          </p:cNvSpPr>
          <p:nvPr>
            <p:ph type="sldNum" sz="quarter" idx="12"/>
            <p:custDataLst>
              <p:tags r:id="rId6"/>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342771660"/>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8200" y="365125"/>
            <a:ext cx="10515600" cy="1325563"/>
          </a:xfrm>
        </p:spPr>
        <p:txBody>
          <a:bodyPr/>
          <a:lstStyle/>
          <a:p>
            <a:r>
              <a:rPr kumimoji="0" lang="zh-CN" altLang="en-US" sz="4400" b="0" i="0" u="none" strike="noStrike" kern="1200" cap="none" spc="0" normalizeH="0" baseline="0" noProof="0">
                <a:uLnTx/>
                <a:uFillTx/>
              </a:rPr>
              <a:t>单击此处编辑母版标题样式</a:t>
            </a:r>
            <a:endParaRPr kumimoji="0" lang="zh-CN" altLang="en-US" sz="4400" b="0" i="0" u="none" strike="noStrike" kern="1200" cap="none" spc="0" normalizeH="0" baseline="0" noProof="0">
              <a:uLnTx/>
              <a:uFillTx/>
            </a:endParaRPr>
          </a:p>
        </p:txBody>
      </p:sp>
      <p:sp>
        <p:nvSpPr>
          <p:cNvPr id="3" name="竖排文字占位符 2"/>
          <p:cNvSpPr>
            <a:spLocks noGrp="1"/>
          </p:cNvSpPr>
          <p:nvPr>
            <p:ph type="body" orient="vert" idx="1"/>
            <p:custDataLst>
              <p:tags r:id="rId3"/>
            </p:custDataLst>
          </p:nvPr>
        </p:nvSpPr>
        <p:spPr>
          <a:xfrm>
            <a:off x="838200" y="1825625"/>
            <a:ext cx="10515600" cy="4351338"/>
          </a:xfrm>
        </p:spPr>
        <p:txBody>
          <a:bodyPr vert="eaVert"/>
          <a:lstStyle/>
          <a:p>
            <a:pPr lvl="0"/>
            <a:r>
              <a:rPr kumimoji="0" lang="zh-CN" altLang="en-US" sz="2800" b="0" i="0" u="none" strike="noStrike" kern="1200" cap="none" spc="0" normalizeH="0" baseline="0" noProof="0">
                <a:uLnTx/>
                <a:uFillTx/>
              </a:rPr>
              <a:t>单击此处编辑母版文本样式</a:t>
            </a:r>
          </a:p>
          <a:p>
            <a:pPr lvl="1"/>
            <a:r>
              <a:rPr kumimoji="0" lang="zh-CN" altLang="en-US" sz="2400" b="0" i="0" u="none" strike="noStrike" kern="1200" cap="none" spc="0" normalizeH="0" baseline="0" noProof="0">
                <a:uLnTx/>
                <a:uFillTx/>
              </a:rPr>
              <a:t>第二级</a:t>
            </a:r>
          </a:p>
          <a:p>
            <a:pPr lvl="2"/>
            <a:r>
              <a:rPr kumimoji="0" lang="zh-CN" altLang="en-US" sz="2000" b="0" i="0" u="none" strike="noStrike" kern="1200" cap="none" spc="0" normalizeH="0" baseline="0" noProof="0">
                <a:uLnTx/>
                <a:uFillTx/>
              </a:rPr>
              <a:t>第三级</a:t>
            </a:r>
          </a:p>
          <a:p>
            <a:pPr lvl="3"/>
            <a:r>
              <a:rPr kumimoji="0" lang="zh-CN" altLang="en-US" sz="1800" b="0" i="0" u="none" strike="noStrike" kern="1200" cap="none" spc="0" normalizeH="0" baseline="0" noProof="0">
                <a:uLnTx/>
                <a:uFillTx/>
              </a:rPr>
              <a:t>第四级</a:t>
            </a:r>
          </a:p>
          <a:p>
            <a:pPr lvl="4"/>
            <a:r>
              <a:rPr kumimoji="0" lang="zh-CN" altLang="en-US" sz="1800" b="0" i="0" u="none" strike="noStrike" kern="1200" cap="none" spc="0" normalizeH="0" baseline="0" noProof="0">
                <a:uLnTx/>
                <a:uFillTx/>
              </a:rPr>
              <a:t>第五级</a:t>
            </a:r>
            <a:endParaRPr kumimoji="0" lang="zh-CN" altLang="en-US" sz="1800" b="0" i="0" u="none" strike="noStrike" kern="1200" cap="none" spc="0" normalizeH="0" baseline="0" noProof="0">
              <a:uLnTx/>
              <a:uFillTx/>
            </a:endParaRPr>
          </a:p>
        </p:txBody>
      </p:sp>
      <p:sp>
        <p:nvSpPr>
          <p:cNvPr id="4" name="日期占位符 3"/>
          <p:cNvSpPr>
            <a:spLocks noGrp="1"/>
          </p:cNvSpPr>
          <p:nvPr>
            <p:ph type="dt" sz="half" idx="10"/>
            <p:custDataLst>
              <p:tags r:id="rId4"/>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5" name="页脚占位符 4"/>
          <p:cNvSpPr>
            <a:spLocks noGrp="1"/>
          </p:cNvSpPr>
          <p:nvPr>
            <p:ph type="ftr" sz="quarter" idx="11"/>
            <p:custDataLst>
              <p:tags r:id="rId5"/>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6" name="灯片编号占位符 5"/>
          <p:cNvSpPr>
            <a:spLocks noGrp="1"/>
          </p:cNvSpPr>
          <p:nvPr>
            <p:ph type="sldNum" sz="quarter" idx="12"/>
            <p:custDataLst>
              <p:tags r:id="rId6"/>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2832807151"/>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itleAndTx" preserve="1">
  <p:cSld name="垂直排列标题与&#10;文本">
    <p:spTree>
      <p:nvGrpSpPr>
        <p:cNvPr id="1" name=""/>
        <p:cNvGrpSpPr/>
        <p:nvPr>
          <p:custDataLst>
            <p:tags r:id="rId1"/>
          </p:custDataLst>
        </p:nvPr>
      </p:nvGrpSpPr>
      <p:grpSpPr>
        <a:xfrm>
          <a:off x="0" y="0"/>
          <a:ext cx="0" cy="0"/>
        </a:xfrm>
      </p:grpSpPr>
      <p:sp>
        <p:nvSpPr>
          <p:cNvPr id="2" name="竖排标题 1"/>
          <p:cNvSpPr>
            <a:spLocks noGrp="1"/>
          </p:cNvSpPr>
          <p:nvPr>
            <p:ph type="title" orient="vert"/>
            <p:custDataLst>
              <p:tags r:id="rId2"/>
            </p:custDataLst>
          </p:nvPr>
        </p:nvSpPr>
        <p:spPr>
          <a:xfrm>
            <a:off x="8724900" y="365125"/>
            <a:ext cx="2628900" cy="5811838"/>
          </a:xfrm>
        </p:spPr>
        <p:txBody>
          <a:bodyPr vert="eaVert"/>
          <a:lstStyle/>
          <a:p>
            <a:r>
              <a:rPr kumimoji="0" lang="zh-CN" altLang="en-US" sz="4400" b="0" i="0" u="none" strike="noStrike" kern="1200" cap="none" spc="0" normalizeH="0" baseline="0" noProof="0">
                <a:uLnTx/>
                <a:uFillTx/>
              </a:rPr>
              <a:t>单击此处编辑母版标题样式</a:t>
            </a:r>
            <a:endParaRPr kumimoji="0" lang="zh-CN" altLang="en-US" sz="4400" b="0" i="0" u="none" strike="noStrike" kern="1200" cap="none" spc="0" normalizeH="0" baseline="0" noProof="0">
              <a:uLnTx/>
              <a:uFillTx/>
            </a:endParaRPr>
          </a:p>
        </p:txBody>
      </p:sp>
      <p:sp>
        <p:nvSpPr>
          <p:cNvPr id="3" name="竖排文字占位符 2"/>
          <p:cNvSpPr>
            <a:spLocks noGrp="1"/>
          </p:cNvSpPr>
          <p:nvPr>
            <p:ph type="body" orient="vert" idx="1"/>
            <p:custDataLst>
              <p:tags r:id="rId3"/>
            </p:custDataLst>
          </p:nvPr>
        </p:nvSpPr>
        <p:spPr>
          <a:xfrm>
            <a:off x="838200" y="365125"/>
            <a:ext cx="7734300" cy="5811838"/>
          </a:xfrm>
        </p:spPr>
        <p:txBody>
          <a:bodyPr vert="eaVert"/>
          <a:lstStyle/>
          <a:p>
            <a:pPr lvl="0"/>
            <a:r>
              <a:rPr kumimoji="0" lang="zh-CN" altLang="en-US" sz="2800" b="0" i="0" u="none" strike="noStrike" kern="1200" cap="none" spc="0" normalizeH="0" baseline="0" noProof="0">
                <a:uLnTx/>
                <a:uFillTx/>
              </a:rPr>
              <a:t>单击此处编辑母版文本样式</a:t>
            </a:r>
          </a:p>
          <a:p>
            <a:pPr lvl="1"/>
            <a:r>
              <a:rPr kumimoji="0" lang="zh-CN" altLang="en-US" sz="2400" b="0" i="0" u="none" strike="noStrike" kern="1200" cap="none" spc="0" normalizeH="0" baseline="0" noProof="0">
                <a:uLnTx/>
                <a:uFillTx/>
              </a:rPr>
              <a:t>第二级</a:t>
            </a:r>
          </a:p>
          <a:p>
            <a:pPr lvl="2"/>
            <a:r>
              <a:rPr kumimoji="0" lang="zh-CN" altLang="en-US" sz="2000" b="0" i="0" u="none" strike="noStrike" kern="1200" cap="none" spc="0" normalizeH="0" baseline="0" noProof="0">
                <a:uLnTx/>
                <a:uFillTx/>
              </a:rPr>
              <a:t>第三级</a:t>
            </a:r>
          </a:p>
          <a:p>
            <a:pPr lvl="3"/>
            <a:r>
              <a:rPr kumimoji="0" lang="zh-CN" altLang="en-US" sz="1800" b="0" i="0" u="none" strike="noStrike" kern="1200" cap="none" spc="0" normalizeH="0" baseline="0" noProof="0">
                <a:uLnTx/>
                <a:uFillTx/>
              </a:rPr>
              <a:t>第四级</a:t>
            </a:r>
          </a:p>
          <a:p>
            <a:pPr lvl="4"/>
            <a:r>
              <a:rPr kumimoji="0" lang="zh-CN" altLang="en-US" sz="1800" b="0" i="0" u="none" strike="noStrike" kern="1200" cap="none" spc="0" normalizeH="0" baseline="0" noProof="0">
                <a:uLnTx/>
                <a:uFillTx/>
              </a:rPr>
              <a:t>第五级</a:t>
            </a:r>
            <a:endParaRPr kumimoji="0" lang="zh-CN" altLang="en-US" sz="1800" b="0" i="0" u="none" strike="noStrike" kern="1200" cap="none" spc="0" normalizeH="0" baseline="0" noProof="0">
              <a:uLnTx/>
              <a:uFillTx/>
            </a:endParaRPr>
          </a:p>
        </p:txBody>
      </p:sp>
      <p:sp>
        <p:nvSpPr>
          <p:cNvPr id="4" name="日期占位符 3"/>
          <p:cNvSpPr>
            <a:spLocks noGrp="1"/>
          </p:cNvSpPr>
          <p:nvPr>
            <p:ph type="dt" sz="half" idx="10"/>
            <p:custDataLst>
              <p:tags r:id="rId4"/>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5" name="页脚占位符 4"/>
          <p:cNvSpPr>
            <a:spLocks noGrp="1"/>
          </p:cNvSpPr>
          <p:nvPr>
            <p:ph type="ftr" sz="quarter" idx="11"/>
            <p:custDataLst>
              <p:tags r:id="rId5"/>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6" name="灯片编号占位符 5"/>
          <p:cNvSpPr>
            <a:spLocks noGrp="1"/>
          </p:cNvSpPr>
          <p:nvPr>
            <p:ph type="sldNum" sz="quarter" idx="12"/>
            <p:custDataLst>
              <p:tags r:id="rId6"/>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2669068233"/>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标题和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8200" y="365125"/>
            <a:ext cx="10515600" cy="1325563"/>
          </a:xfrm>
        </p:spPr>
        <p:txBody>
          <a:bodyPr/>
          <a:lstStyle/>
          <a:p>
            <a:r>
              <a:rPr kumimoji="0" lang="zh-CN" altLang="en-US" sz="4400" b="0" i="0" u="none" strike="noStrike" kern="1200" cap="none" spc="0" normalizeH="0" baseline="0" noProof="0">
                <a:uLnTx/>
                <a:uFillTx/>
              </a:rPr>
              <a:t>单击此处编辑母版标题样式</a:t>
            </a:r>
            <a:endParaRPr kumimoji="0" lang="zh-CN" altLang="en-US" sz="4400" b="0" i="0" u="none" strike="noStrike" kern="1200" cap="none" spc="0" normalizeH="0" baseline="0" noProof="0">
              <a:uLnTx/>
              <a:uFillTx/>
            </a:endParaRPr>
          </a:p>
        </p:txBody>
      </p:sp>
      <p:sp>
        <p:nvSpPr>
          <p:cNvPr id="3" name="内容占位符 2"/>
          <p:cNvSpPr>
            <a:spLocks noGrp="1"/>
          </p:cNvSpPr>
          <p:nvPr>
            <p:ph idx="1"/>
            <p:custDataLst>
              <p:tags r:id="rId3"/>
            </p:custDataLst>
          </p:nvPr>
        </p:nvSpPr>
        <p:spPr>
          <a:xfrm>
            <a:off x="838200" y="1825625"/>
            <a:ext cx="10515600" cy="4351338"/>
          </a:xfrm>
        </p:spPr>
        <p:txBody>
          <a:bodyPr/>
          <a:lstStyle/>
          <a:p>
            <a:pPr lvl="0"/>
            <a:r>
              <a:rPr kumimoji="0" lang="zh-CN" altLang="en-US" sz="2800" b="0" i="0" u="none" strike="noStrike" kern="1200" cap="none" spc="0" normalizeH="0" baseline="0" noProof="0">
                <a:uLnTx/>
                <a:uFillTx/>
              </a:rPr>
              <a:t>单击此处编辑母版文本样式</a:t>
            </a:r>
          </a:p>
          <a:p>
            <a:pPr lvl="1"/>
            <a:r>
              <a:rPr kumimoji="0" lang="zh-CN" altLang="en-US" sz="2400" b="0" i="0" u="none" strike="noStrike" kern="1200" cap="none" spc="0" normalizeH="0" baseline="0" noProof="0">
                <a:uLnTx/>
                <a:uFillTx/>
              </a:rPr>
              <a:t>第二级</a:t>
            </a:r>
          </a:p>
          <a:p>
            <a:pPr lvl="2"/>
            <a:r>
              <a:rPr kumimoji="0" lang="zh-CN" altLang="en-US" sz="2000" b="0" i="0" u="none" strike="noStrike" kern="1200" cap="none" spc="0" normalizeH="0" baseline="0" noProof="0">
                <a:uLnTx/>
                <a:uFillTx/>
              </a:rPr>
              <a:t>第三级</a:t>
            </a:r>
          </a:p>
          <a:p>
            <a:pPr lvl="3"/>
            <a:r>
              <a:rPr kumimoji="0" lang="zh-CN" altLang="en-US" sz="1800" b="0" i="0" u="none" strike="noStrike" kern="1200" cap="none" spc="0" normalizeH="0" baseline="0" noProof="0">
                <a:uLnTx/>
                <a:uFillTx/>
              </a:rPr>
              <a:t>第四级</a:t>
            </a:r>
          </a:p>
          <a:p>
            <a:pPr lvl="4"/>
            <a:r>
              <a:rPr kumimoji="0" lang="zh-CN" altLang="en-US" sz="1800" b="0" i="0" u="none" strike="noStrike" kern="1200" cap="none" spc="0" normalizeH="0" baseline="0" noProof="0">
                <a:uLnTx/>
                <a:uFillTx/>
              </a:rPr>
              <a:t>第五级</a:t>
            </a:r>
            <a:endParaRPr kumimoji="0" lang="zh-CN" altLang="en-US" sz="1800" b="0" i="0" u="none" strike="noStrike" kern="1200" cap="none" spc="0" normalizeH="0" baseline="0" noProof="0">
              <a:uLnTx/>
              <a:uFillTx/>
            </a:endParaRPr>
          </a:p>
        </p:txBody>
      </p:sp>
      <p:sp>
        <p:nvSpPr>
          <p:cNvPr id="4" name="日期占位符 3"/>
          <p:cNvSpPr>
            <a:spLocks noGrp="1"/>
          </p:cNvSpPr>
          <p:nvPr>
            <p:ph type="dt" sz="half" idx="10"/>
            <p:custDataLst>
              <p:tags r:id="rId4"/>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5" name="页脚占位符 4"/>
          <p:cNvSpPr>
            <a:spLocks noGrp="1"/>
          </p:cNvSpPr>
          <p:nvPr>
            <p:ph type="ftr" sz="quarter" idx="11"/>
            <p:custDataLst>
              <p:tags r:id="rId5"/>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6" name="灯片编号占位符 5"/>
          <p:cNvSpPr>
            <a:spLocks noGrp="1"/>
          </p:cNvSpPr>
          <p:nvPr>
            <p:ph type="sldNum" sz="quarter" idx="12"/>
            <p:custDataLst>
              <p:tags r:id="rId6"/>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83857026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节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1850" y="1709738"/>
            <a:ext cx="10515600" cy="2852737"/>
          </a:xfrm>
        </p:spPr>
        <p:txBody>
          <a:bodyPr anchor="b"/>
          <a:lstStyle>
            <a:lvl1pPr>
              <a:defRPr sz="6000"/>
            </a:lvl1pPr>
          </a:lstStyle>
          <a:p>
            <a:r>
              <a:rPr kumimoji="0" lang="zh-CN" altLang="en-US" sz="6000" b="0" i="0" u="none" strike="noStrike" kern="1200" cap="none" spc="0" normalizeH="0" baseline="0" noProof="0">
                <a:uLnTx/>
                <a:uFillTx/>
              </a:rPr>
              <a:t>单击此处编辑母版标题样式</a:t>
            </a:r>
            <a:endParaRPr kumimoji="0" lang="zh-CN" altLang="en-US" sz="6000" b="0" i="0" u="none" strike="noStrike" kern="1200" cap="none" spc="0" normalizeH="0" baseline="0" noProof="0">
              <a:uLnTx/>
              <a:uFillTx/>
            </a:endParaRPr>
          </a:p>
        </p:txBody>
      </p:sp>
      <p:sp>
        <p:nvSpPr>
          <p:cNvPr id="3" name="文本占位符 2"/>
          <p:cNvSpPr>
            <a:spLocks noGrp="1"/>
          </p:cNvSpPr>
          <p:nvPr>
            <p:ph type="body" idx="1"/>
            <p:custDataLst>
              <p:tags r:id="rId3"/>
            </p:custDataLst>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0" lang="zh-CN" altLang="en-US" sz="2400" b="0" i="0" u="none" strike="noStrike" kern="1200" cap="none" spc="0" normalizeH="0" baseline="0" noProof="0">
                <a:uLnTx/>
                <a:uFillTx/>
              </a:rPr>
              <a:t>单击此处编辑母版文本样式</a:t>
            </a:r>
          </a:p>
        </p:txBody>
      </p:sp>
      <p:sp>
        <p:nvSpPr>
          <p:cNvPr id="4" name="日期占位符 3"/>
          <p:cNvSpPr>
            <a:spLocks noGrp="1"/>
          </p:cNvSpPr>
          <p:nvPr>
            <p:ph type="dt" sz="half" idx="10"/>
            <p:custDataLst>
              <p:tags r:id="rId4"/>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5" name="页脚占位符 4"/>
          <p:cNvSpPr>
            <a:spLocks noGrp="1"/>
          </p:cNvSpPr>
          <p:nvPr>
            <p:ph type="ftr" sz="quarter" idx="11"/>
            <p:custDataLst>
              <p:tags r:id="rId5"/>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6" name="灯片编号占位符 5"/>
          <p:cNvSpPr>
            <a:spLocks noGrp="1"/>
          </p:cNvSpPr>
          <p:nvPr>
            <p:ph type="sldNum" sz="quarter" idx="12"/>
            <p:custDataLst>
              <p:tags r:id="rId6"/>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110463175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两栏内容">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8200" y="365125"/>
            <a:ext cx="10515600" cy="1325563"/>
          </a:xfrm>
        </p:spPr>
        <p:txBody>
          <a:bodyPr/>
          <a:lstStyle/>
          <a:p>
            <a:r>
              <a:rPr kumimoji="0" lang="zh-CN" altLang="en-US" sz="4400" b="0" i="0" u="none" strike="noStrike" kern="1200" cap="none" spc="0" normalizeH="0" baseline="0" noProof="0">
                <a:uLnTx/>
                <a:uFillTx/>
              </a:rPr>
              <a:t>单击此处编辑母版标题样式</a:t>
            </a:r>
            <a:endParaRPr kumimoji="0" lang="zh-CN" altLang="en-US" sz="4400" b="0" i="0" u="none" strike="noStrike" kern="1200" cap="none" spc="0" normalizeH="0" baseline="0" noProof="0">
              <a:uLnTx/>
              <a:uFillTx/>
            </a:endParaRPr>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kumimoji="0" lang="zh-CN" altLang="en-US" sz="2800" b="0" i="0" u="none" strike="noStrike" kern="1200" cap="none" spc="0" normalizeH="0" baseline="0" noProof="0">
                <a:uLnTx/>
                <a:uFillTx/>
              </a:rPr>
              <a:t>单击此处编辑母版文本样式</a:t>
            </a:r>
          </a:p>
          <a:p>
            <a:pPr lvl="1"/>
            <a:r>
              <a:rPr kumimoji="0" lang="zh-CN" altLang="en-US" sz="2400" b="0" i="0" u="none" strike="noStrike" kern="1200" cap="none" spc="0" normalizeH="0" baseline="0" noProof="0">
                <a:uLnTx/>
                <a:uFillTx/>
              </a:rPr>
              <a:t>第二级</a:t>
            </a:r>
          </a:p>
          <a:p>
            <a:pPr lvl="2"/>
            <a:r>
              <a:rPr kumimoji="0" lang="zh-CN" altLang="en-US" sz="2000" b="0" i="0" u="none" strike="noStrike" kern="1200" cap="none" spc="0" normalizeH="0" baseline="0" noProof="0">
                <a:uLnTx/>
                <a:uFillTx/>
              </a:rPr>
              <a:t>第三级</a:t>
            </a:r>
          </a:p>
          <a:p>
            <a:pPr lvl="3"/>
            <a:r>
              <a:rPr kumimoji="0" lang="zh-CN" altLang="en-US" sz="1800" b="0" i="0" u="none" strike="noStrike" kern="1200" cap="none" spc="0" normalizeH="0" baseline="0" noProof="0">
                <a:uLnTx/>
                <a:uFillTx/>
              </a:rPr>
              <a:t>第四级</a:t>
            </a:r>
          </a:p>
          <a:p>
            <a:pPr lvl="4"/>
            <a:r>
              <a:rPr kumimoji="0" lang="zh-CN" altLang="en-US" sz="1800" b="0" i="0" u="none" strike="noStrike" kern="1200" cap="none" spc="0" normalizeH="0" baseline="0" noProof="0">
                <a:uLnTx/>
                <a:uFillTx/>
              </a:rPr>
              <a:t>第五级</a:t>
            </a:r>
            <a:endParaRPr kumimoji="0" lang="zh-CN" altLang="en-US" sz="1800" b="0" i="0" u="none" strike="noStrike" kern="1200" cap="none" spc="0" normalizeH="0" baseline="0" noProof="0">
              <a:uLnTx/>
              <a:uFillTx/>
            </a:endParaRPr>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kumimoji="0" lang="zh-CN" altLang="en-US" sz="2800" b="0" i="0" u="none" strike="noStrike" kern="1200" cap="none" spc="0" normalizeH="0" baseline="0" noProof="0">
                <a:uLnTx/>
                <a:uFillTx/>
              </a:rPr>
              <a:t>单击此处编辑母版文本样式</a:t>
            </a:r>
          </a:p>
          <a:p>
            <a:pPr lvl="1"/>
            <a:r>
              <a:rPr kumimoji="0" lang="zh-CN" altLang="en-US" sz="2400" b="0" i="0" u="none" strike="noStrike" kern="1200" cap="none" spc="0" normalizeH="0" baseline="0" noProof="0">
                <a:uLnTx/>
                <a:uFillTx/>
              </a:rPr>
              <a:t>第二级</a:t>
            </a:r>
          </a:p>
          <a:p>
            <a:pPr lvl="2"/>
            <a:r>
              <a:rPr kumimoji="0" lang="zh-CN" altLang="en-US" sz="2000" b="0" i="0" u="none" strike="noStrike" kern="1200" cap="none" spc="0" normalizeH="0" baseline="0" noProof="0">
                <a:uLnTx/>
                <a:uFillTx/>
              </a:rPr>
              <a:t>第三级</a:t>
            </a:r>
          </a:p>
          <a:p>
            <a:pPr lvl="3"/>
            <a:r>
              <a:rPr kumimoji="0" lang="zh-CN" altLang="en-US" sz="1800" b="0" i="0" u="none" strike="noStrike" kern="1200" cap="none" spc="0" normalizeH="0" baseline="0" noProof="0">
                <a:uLnTx/>
                <a:uFillTx/>
              </a:rPr>
              <a:t>第四级</a:t>
            </a:r>
          </a:p>
          <a:p>
            <a:pPr lvl="4"/>
            <a:r>
              <a:rPr kumimoji="0" lang="zh-CN" altLang="en-US" sz="1800" b="0" i="0" u="none" strike="noStrike" kern="1200" cap="none" spc="0" normalizeH="0" baseline="0" noProof="0">
                <a:uLnTx/>
                <a:uFillTx/>
              </a:rPr>
              <a:t>第五级</a:t>
            </a:r>
            <a:endParaRPr kumimoji="0" lang="zh-CN" altLang="en-US" sz="1800" b="0" i="0" u="none" strike="noStrike" kern="1200" cap="none" spc="0" normalizeH="0" baseline="0" noProof="0">
              <a:uLnTx/>
              <a:uFillTx/>
            </a:endParaRPr>
          </a:p>
        </p:txBody>
      </p:sp>
      <p:sp>
        <p:nvSpPr>
          <p:cNvPr id="5" name="日期占位符 3"/>
          <p:cNvSpPr>
            <a:spLocks noGrp="1"/>
          </p:cNvSpPr>
          <p:nvPr>
            <p:ph type="dt" sz="half" idx="10"/>
            <p:custDataLst>
              <p:tags r:id="rId5"/>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6" name="页脚占位符 4"/>
          <p:cNvSpPr>
            <a:spLocks noGrp="1"/>
          </p:cNvSpPr>
          <p:nvPr>
            <p:ph type="ftr" sz="quarter" idx="11"/>
            <p:custDataLst>
              <p:tags r:id="rId6"/>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7" name="灯片编号占位符 5"/>
          <p:cNvSpPr>
            <a:spLocks noGrp="1"/>
          </p:cNvSpPr>
          <p:nvPr>
            <p:ph type="sldNum" sz="quarter" idx="12"/>
            <p:custDataLst>
              <p:tags r:id="rId7"/>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396291299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reserve="1">
  <p:cSld name="比较">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9788" y="365125"/>
            <a:ext cx="10515600" cy="1325563"/>
          </a:xfrm>
        </p:spPr>
        <p:txBody>
          <a:bodyPr/>
          <a:lstStyle/>
          <a:p>
            <a:r>
              <a:rPr kumimoji="0" lang="zh-CN" altLang="en-US" sz="4400" b="0" i="0" u="none" strike="noStrike" kern="1200" cap="none" spc="0" normalizeH="0" baseline="0" noProof="0">
                <a:uLnTx/>
                <a:uFillTx/>
              </a:rPr>
              <a:t>单击此处编辑母版标题样式</a:t>
            </a:r>
            <a:endParaRPr kumimoji="0" lang="zh-CN" altLang="en-US" sz="4400" b="0" i="0" u="none" strike="noStrike" kern="1200" cap="none" spc="0" normalizeH="0" baseline="0" noProof="0">
              <a:uLnTx/>
              <a:uFillTx/>
            </a:endParaRPr>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0" lang="zh-CN" altLang="en-US" sz="2400" b="1" i="0" u="none" strike="noStrike" kern="1200" cap="none" spc="0" normalizeH="0" baseline="0" noProof="0">
                <a:uLnTx/>
                <a:uFillTx/>
              </a:rPr>
              <a:t>单击此处编辑母版文本样式</a:t>
            </a:r>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kumimoji="0" lang="zh-CN" altLang="en-US" sz="2800" b="0" i="0" u="none" strike="noStrike" kern="1200" cap="none" spc="0" normalizeH="0" baseline="0" noProof="0">
                <a:uLnTx/>
                <a:uFillTx/>
              </a:rPr>
              <a:t>单击此处编辑母版文本样式</a:t>
            </a:r>
          </a:p>
          <a:p>
            <a:pPr lvl="1"/>
            <a:r>
              <a:rPr kumimoji="0" lang="zh-CN" altLang="en-US" sz="2400" b="0" i="0" u="none" strike="noStrike" kern="1200" cap="none" spc="0" normalizeH="0" baseline="0" noProof="0">
                <a:uLnTx/>
                <a:uFillTx/>
              </a:rPr>
              <a:t>第二级</a:t>
            </a:r>
          </a:p>
          <a:p>
            <a:pPr lvl="2"/>
            <a:r>
              <a:rPr kumimoji="0" lang="zh-CN" altLang="en-US" sz="2000" b="0" i="0" u="none" strike="noStrike" kern="1200" cap="none" spc="0" normalizeH="0" baseline="0" noProof="0">
                <a:uLnTx/>
                <a:uFillTx/>
              </a:rPr>
              <a:t>第三级</a:t>
            </a:r>
          </a:p>
          <a:p>
            <a:pPr lvl="3"/>
            <a:r>
              <a:rPr kumimoji="0" lang="zh-CN" altLang="en-US" sz="1800" b="0" i="0" u="none" strike="noStrike" kern="1200" cap="none" spc="0" normalizeH="0" baseline="0" noProof="0">
                <a:uLnTx/>
                <a:uFillTx/>
              </a:rPr>
              <a:t>第四级</a:t>
            </a:r>
          </a:p>
          <a:p>
            <a:pPr lvl="4"/>
            <a:r>
              <a:rPr kumimoji="0" lang="zh-CN" altLang="en-US" sz="1800" b="0" i="0" u="none" strike="noStrike" kern="1200" cap="none" spc="0" normalizeH="0" baseline="0" noProof="0">
                <a:uLnTx/>
                <a:uFillTx/>
              </a:rPr>
              <a:t>第五级</a:t>
            </a:r>
            <a:endParaRPr kumimoji="0" lang="zh-CN" altLang="en-US" sz="1800" b="0" i="0" u="none" strike="noStrike" kern="1200" cap="none" spc="0" normalizeH="0" baseline="0" noProof="0">
              <a:uLnTx/>
              <a:uFillTx/>
            </a:endParaRPr>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0" lang="zh-CN" altLang="en-US" sz="2400" b="1" i="0" u="none" strike="noStrike" kern="1200" cap="none" spc="0" normalizeH="0" baseline="0" noProof="0">
                <a:uLnTx/>
                <a:uFillTx/>
              </a:rPr>
              <a:t>单击此处编辑母版文本样式</a:t>
            </a:r>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kumimoji="0" lang="zh-CN" altLang="en-US" sz="2800" b="0" i="0" u="none" strike="noStrike" kern="1200" cap="none" spc="0" normalizeH="0" baseline="0" noProof="0">
                <a:uLnTx/>
                <a:uFillTx/>
              </a:rPr>
              <a:t>单击此处编辑母版文本样式</a:t>
            </a:r>
          </a:p>
          <a:p>
            <a:pPr lvl="1"/>
            <a:r>
              <a:rPr kumimoji="0" lang="zh-CN" altLang="en-US" sz="2400" b="0" i="0" u="none" strike="noStrike" kern="1200" cap="none" spc="0" normalizeH="0" baseline="0" noProof="0">
                <a:uLnTx/>
                <a:uFillTx/>
              </a:rPr>
              <a:t>第二级</a:t>
            </a:r>
          </a:p>
          <a:p>
            <a:pPr lvl="2"/>
            <a:r>
              <a:rPr kumimoji="0" lang="zh-CN" altLang="en-US" sz="2000" b="0" i="0" u="none" strike="noStrike" kern="1200" cap="none" spc="0" normalizeH="0" baseline="0" noProof="0">
                <a:uLnTx/>
                <a:uFillTx/>
              </a:rPr>
              <a:t>第三级</a:t>
            </a:r>
          </a:p>
          <a:p>
            <a:pPr lvl="3"/>
            <a:r>
              <a:rPr kumimoji="0" lang="zh-CN" altLang="en-US" sz="1800" b="0" i="0" u="none" strike="noStrike" kern="1200" cap="none" spc="0" normalizeH="0" baseline="0" noProof="0">
                <a:uLnTx/>
                <a:uFillTx/>
              </a:rPr>
              <a:t>第四级</a:t>
            </a:r>
          </a:p>
          <a:p>
            <a:pPr lvl="4"/>
            <a:r>
              <a:rPr kumimoji="0" lang="zh-CN" altLang="en-US" sz="1800" b="0" i="0" u="none" strike="noStrike" kern="1200" cap="none" spc="0" normalizeH="0" baseline="0" noProof="0">
                <a:uLnTx/>
                <a:uFillTx/>
              </a:rPr>
              <a:t>第五级</a:t>
            </a:r>
            <a:endParaRPr kumimoji="0" lang="zh-CN" altLang="en-US" sz="1800" b="0" i="0" u="none" strike="noStrike" kern="1200" cap="none" spc="0" normalizeH="0" baseline="0" noProof="0">
              <a:uLnTx/>
              <a:uFillTx/>
            </a:endParaRPr>
          </a:p>
        </p:txBody>
      </p:sp>
      <p:sp>
        <p:nvSpPr>
          <p:cNvPr id="7" name="日期占位符 3"/>
          <p:cNvSpPr>
            <a:spLocks noGrp="1"/>
          </p:cNvSpPr>
          <p:nvPr>
            <p:ph type="dt" sz="half" idx="10"/>
            <p:custDataLst>
              <p:tags r:id="rId7"/>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8" name="页脚占位符 4"/>
          <p:cNvSpPr>
            <a:spLocks noGrp="1"/>
          </p:cNvSpPr>
          <p:nvPr>
            <p:ph type="ftr" sz="quarter" idx="11"/>
            <p:custDataLst>
              <p:tags r:id="rId8"/>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9" name="灯片编号占位符 5"/>
          <p:cNvSpPr>
            <a:spLocks noGrp="1"/>
          </p:cNvSpPr>
          <p:nvPr>
            <p:ph type="sldNum" sz="quarter" idx="12"/>
            <p:custDataLst>
              <p:tags r:id="rId9"/>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334929388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reserve="1">
  <p:cSld name="仅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8200" y="365125"/>
            <a:ext cx="10515600" cy="1325563"/>
          </a:xfrm>
        </p:spPr>
        <p:txBody>
          <a:bodyPr/>
          <a:lstStyle/>
          <a:p>
            <a:r>
              <a:rPr kumimoji="0" lang="zh-CN" altLang="en-US" sz="4400" b="0" i="0" u="none" strike="noStrike" kern="1200" cap="none" spc="0" normalizeH="0" baseline="0" noProof="0">
                <a:uLnTx/>
                <a:uFillTx/>
              </a:rPr>
              <a:t>单击此处编辑母版标题样式</a:t>
            </a:r>
            <a:endParaRPr kumimoji="0" lang="zh-CN" altLang="en-US" sz="4400" b="0" i="0" u="none" strike="noStrike" kern="1200" cap="none" spc="0" normalizeH="0" baseline="0" noProof="0">
              <a:uLnTx/>
              <a:uFillTx/>
            </a:endParaRPr>
          </a:p>
        </p:txBody>
      </p:sp>
      <p:sp>
        <p:nvSpPr>
          <p:cNvPr id="3" name="日期占位符 3"/>
          <p:cNvSpPr>
            <a:spLocks noGrp="1"/>
          </p:cNvSpPr>
          <p:nvPr>
            <p:ph type="dt" sz="half" idx="10"/>
            <p:custDataLst>
              <p:tags r:id="rId3"/>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4" name="页脚占位符 4"/>
          <p:cNvSpPr>
            <a:spLocks noGrp="1"/>
          </p:cNvSpPr>
          <p:nvPr>
            <p:ph type="ftr" sz="quarter" idx="11"/>
            <p:custDataLst>
              <p:tags r:id="rId4"/>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5" name="灯片编号占位符 5"/>
          <p:cNvSpPr>
            <a:spLocks noGrp="1"/>
          </p:cNvSpPr>
          <p:nvPr>
            <p:ph type="sldNum" sz="quarter" idx="12"/>
            <p:custDataLst>
              <p:tags r:id="rId5"/>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2742023618"/>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空白">
    <p:spTree>
      <p:nvGrpSpPr>
        <p:cNvPr id="1" name=""/>
        <p:cNvGrpSpPr/>
        <p:nvPr>
          <p:custDataLst>
            <p:tags r:id="rId1"/>
          </p:custDataLst>
        </p:nvPr>
      </p:nvGrpSpPr>
      <p:grpSpPr>
        <a:xfrm>
          <a:off x="0" y="0"/>
          <a:ext cx="0" cy="0"/>
        </a:xfrm>
      </p:grpSpPr>
      <p:sp>
        <p:nvSpPr>
          <p:cNvPr id="2" name="日期占位符 3"/>
          <p:cNvSpPr>
            <a:spLocks noGrp="1"/>
          </p:cNvSpPr>
          <p:nvPr>
            <p:ph type="dt" sz="half" idx="10"/>
            <p:custDataLst>
              <p:tags r:id="rId2"/>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3" name="页脚占位符 4"/>
          <p:cNvSpPr>
            <a:spLocks noGrp="1"/>
          </p:cNvSpPr>
          <p:nvPr>
            <p:ph type="ftr" sz="quarter" idx="11"/>
            <p:custDataLst>
              <p:tags r:id="rId3"/>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4" name="灯片编号占位符 5"/>
          <p:cNvSpPr>
            <a:spLocks noGrp="1"/>
          </p:cNvSpPr>
          <p:nvPr>
            <p:ph type="sldNum" sz="quarter" idx="12"/>
            <p:custDataLst>
              <p:tags r:id="rId4"/>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2016947081"/>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9788" y="457200"/>
            <a:ext cx="3932237" cy="1600200"/>
          </a:xfrm>
        </p:spPr>
        <p:txBody>
          <a:bodyPr anchor="b"/>
          <a:lstStyle>
            <a:lvl1pPr>
              <a:defRPr sz="3200"/>
            </a:lvl1pPr>
          </a:lstStyle>
          <a:p>
            <a:r>
              <a:rPr kumimoji="0" lang="zh-CN" altLang="en-US" sz="3200" b="0" i="0" u="none" strike="noStrike" kern="1200" cap="none" spc="0" normalizeH="0" baseline="0" noProof="0">
                <a:uLnTx/>
                <a:uFillTx/>
              </a:rPr>
              <a:t>单击此处编辑母版标题样式</a:t>
            </a:r>
            <a:endParaRPr kumimoji="0" lang="zh-CN" altLang="en-US" sz="3200" b="0" i="0" u="none" strike="noStrike" kern="1200" cap="none" spc="0" normalizeH="0" baseline="0" noProof="0">
              <a:uLnTx/>
              <a:uFillTx/>
            </a:endParaRPr>
          </a:p>
        </p:txBody>
      </p:sp>
      <p:sp>
        <p:nvSpPr>
          <p:cNvPr id="3" name="内容占位符 2"/>
          <p:cNvSpPr>
            <a:spLocks noGrp="1"/>
          </p:cNvSpPr>
          <p:nvPr>
            <p:ph idx="1"/>
            <p:custDataLst>
              <p:tags r:id="rId3"/>
            </p:custDataLst>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0" lang="zh-CN" altLang="en-US" sz="3200" b="0" i="0" u="none" strike="noStrike" kern="1200" cap="none" spc="0" normalizeH="0" baseline="0" noProof="0">
                <a:uLnTx/>
                <a:uFillTx/>
              </a:rPr>
              <a:t>单击此处编辑母版文本样式</a:t>
            </a:r>
          </a:p>
          <a:p>
            <a:pPr lvl="1"/>
            <a:r>
              <a:rPr kumimoji="0" lang="zh-CN" altLang="en-US" sz="2800" b="0" i="0" u="none" strike="noStrike" kern="1200" cap="none" spc="0" normalizeH="0" baseline="0" noProof="0">
                <a:uLnTx/>
                <a:uFillTx/>
              </a:rPr>
              <a:t>第二级</a:t>
            </a:r>
          </a:p>
          <a:p>
            <a:pPr lvl="2"/>
            <a:r>
              <a:rPr kumimoji="0" lang="zh-CN" altLang="en-US" sz="2400" b="0" i="0" u="none" strike="noStrike" kern="1200" cap="none" spc="0" normalizeH="0" baseline="0" noProof="0">
                <a:uLnTx/>
                <a:uFillTx/>
              </a:rPr>
              <a:t>第三级</a:t>
            </a:r>
          </a:p>
          <a:p>
            <a:pPr lvl="3"/>
            <a:r>
              <a:rPr kumimoji="0" lang="zh-CN" altLang="en-US" sz="2000" b="0" i="0" u="none" strike="noStrike" kern="1200" cap="none" spc="0" normalizeH="0" baseline="0" noProof="0">
                <a:uLnTx/>
                <a:uFillTx/>
              </a:rPr>
              <a:t>第四级</a:t>
            </a:r>
          </a:p>
          <a:p>
            <a:pPr lvl="4"/>
            <a:r>
              <a:rPr kumimoji="0" lang="zh-CN" altLang="en-US" sz="2000" b="0" i="0" u="none" strike="noStrike" kern="1200" cap="none" spc="0" normalizeH="0" baseline="0" noProof="0">
                <a:uLnTx/>
                <a:uFillTx/>
              </a:rPr>
              <a:t>第五级</a:t>
            </a:r>
            <a:endParaRPr kumimoji="0" lang="zh-CN" altLang="en-US" sz="2000" b="0" i="0" u="none" strike="noStrike" kern="1200" cap="none" spc="0" normalizeH="0" baseline="0" noProof="0">
              <a:uLnTx/>
              <a:uFillTx/>
            </a:endParaRPr>
          </a:p>
        </p:txBody>
      </p:sp>
      <p:sp>
        <p:nvSpPr>
          <p:cNvPr id="4" name="文本占位符 3"/>
          <p:cNvSpPr>
            <a:spLocks noGrp="1"/>
          </p:cNvSpPr>
          <p:nvPr>
            <p:ph type="body" sz="half" idx="2"/>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0" lang="zh-CN" altLang="en-US" sz="1600" b="0" i="0" u="none" strike="noStrike" kern="1200" cap="none" spc="0" normalizeH="0" baseline="0" noProof="0">
                <a:uLnTx/>
                <a:uFillTx/>
              </a:rPr>
              <a:t>单击此处编辑母版文本样式</a:t>
            </a:r>
          </a:p>
        </p:txBody>
      </p:sp>
      <p:sp>
        <p:nvSpPr>
          <p:cNvPr id="5" name="日期占位符 3"/>
          <p:cNvSpPr>
            <a:spLocks noGrp="1"/>
          </p:cNvSpPr>
          <p:nvPr>
            <p:ph type="dt" sz="half" idx="10"/>
            <p:custDataLst>
              <p:tags r:id="rId5"/>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6" name="页脚占位符 4"/>
          <p:cNvSpPr>
            <a:spLocks noGrp="1"/>
          </p:cNvSpPr>
          <p:nvPr>
            <p:ph type="ftr" sz="quarter" idx="11"/>
            <p:custDataLst>
              <p:tags r:id="rId6"/>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7" name="灯片编号占位符 5"/>
          <p:cNvSpPr>
            <a:spLocks noGrp="1"/>
          </p:cNvSpPr>
          <p:nvPr>
            <p:ph type="sldNum" sz="quarter" idx="12"/>
            <p:custDataLst>
              <p:tags r:id="rId7"/>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1898903887"/>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custDataLst>
            <p:tags r:id="rId1"/>
          </p:custDataLst>
        </p:nvPr>
      </p:nvGrpSpPr>
      <p:grpSpPr>
        <a:xfrm>
          <a:off x="0" y="0"/>
          <a:ext cx="0" cy="0"/>
        </a:xfrm>
      </p:grpSpPr>
      <p:sp>
        <p:nvSpPr>
          <p:cNvPr id="2" name="标题 1"/>
          <p:cNvSpPr>
            <a:spLocks noGrp="1"/>
          </p:cNvSpPr>
          <p:nvPr>
            <p:ph type="title"/>
            <p:custDataLst>
              <p:tags r:id="rId2"/>
            </p:custDataLst>
          </p:nvPr>
        </p:nvSpPr>
        <p:spPr>
          <a:xfrm>
            <a:off x="839788" y="457200"/>
            <a:ext cx="3932237" cy="1600200"/>
          </a:xfrm>
        </p:spPr>
        <p:txBody>
          <a:bodyPr anchor="b"/>
          <a:lstStyle>
            <a:lvl1pPr>
              <a:defRPr sz="3200"/>
            </a:lvl1pPr>
          </a:lstStyle>
          <a:p>
            <a:r>
              <a:rPr kumimoji="0" lang="zh-CN" altLang="en-US" sz="3200" b="0" i="0" u="none" strike="noStrike" kern="1200" cap="none" spc="0" normalizeH="0" baseline="0" noProof="0">
                <a:uLnTx/>
                <a:uFillTx/>
              </a:rPr>
              <a:t>单击此处编辑母版标题样式</a:t>
            </a:r>
            <a:endParaRPr kumimoji="0" lang="zh-CN" altLang="en-US" sz="3200" b="0" i="0" u="none" strike="noStrike" kern="1200" cap="none" spc="0" normalizeH="0" baseline="0" noProof="0">
              <a:uLnTx/>
              <a:uFillTx/>
            </a:endParaRPr>
          </a:p>
        </p:txBody>
      </p:sp>
      <p:sp>
        <p:nvSpPr>
          <p:cNvPr id="3" name="图片占位符 2"/>
          <p:cNvSpPr>
            <a:spLocks noGrp="1"/>
          </p:cNvSpPr>
          <p:nvPr>
            <p:ph type="pic" idx="1"/>
            <p:custDataLst>
              <p:tags r:id="rId3"/>
            </p:custDataLst>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0" lang="zh-CN" altLang="en-US" sz="3200" b="0" i="0" u="none" strike="noStrike" kern="1200" cap="none" spc="0" normalizeH="0" baseline="0" noProof="0">
              <a:uLnTx/>
              <a:uFillTx/>
            </a:endParaRPr>
          </a:p>
        </p:txBody>
      </p:sp>
      <p:sp>
        <p:nvSpPr>
          <p:cNvPr id="4" name="文本占位符 3"/>
          <p:cNvSpPr>
            <a:spLocks noGrp="1"/>
          </p:cNvSpPr>
          <p:nvPr>
            <p:ph type="body" sz="half" idx="2"/>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0" lang="zh-CN" altLang="en-US" sz="1600" b="0" i="0" u="none" strike="noStrike" kern="1200" cap="none" spc="0" normalizeH="0" baseline="0" noProof="0">
                <a:uLnTx/>
                <a:uFillTx/>
              </a:rPr>
              <a:t>单击此处编辑母版文本样式</a:t>
            </a:r>
          </a:p>
        </p:txBody>
      </p:sp>
      <p:sp>
        <p:nvSpPr>
          <p:cNvPr id="5" name="日期占位符 3"/>
          <p:cNvSpPr>
            <a:spLocks noGrp="1"/>
          </p:cNvSpPr>
          <p:nvPr>
            <p:ph type="dt" sz="half" idx="10"/>
            <p:custDataLst>
              <p:tags r:id="rId5"/>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6" name="页脚占位符 4"/>
          <p:cNvSpPr>
            <a:spLocks noGrp="1"/>
          </p:cNvSpPr>
          <p:nvPr>
            <p:ph type="ftr" sz="quarter" idx="11"/>
            <p:custDataLst>
              <p:tags r:id="rId6"/>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7" name="灯片编号占位符 5"/>
          <p:cNvSpPr>
            <a:spLocks noGrp="1"/>
          </p:cNvSpPr>
          <p:nvPr>
            <p:ph type="sldNum" sz="quarter" idx="12"/>
            <p:custDataLst>
              <p:tags r:id="rId7"/>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extLst>
      <p:ext uri="{BB962C8B-B14F-4D97-AF65-F5344CB8AC3E}">
        <p14:creationId xmlns:p14="http://schemas.microsoft.com/office/powerpoint/2010/main" val="153596208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70.xml" /><Relationship Id="rId13" Type="http://schemas.openxmlformats.org/officeDocument/2006/relationships/tags" Target="../tags/tag71.xml" /><Relationship Id="rId14" Type="http://schemas.openxmlformats.org/officeDocument/2006/relationships/tags" Target="../tags/tag72.xml" /><Relationship Id="rId15" Type="http://schemas.openxmlformats.org/officeDocument/2006/relationships/tags" Target="../tags/tag73.xml" /><Relationship Id="rId16" Type="http://schemas.openxmlformats.org/officeDocument/2006/relationships/tags" Target="../tags/tag74.xml" /><Relationship Id="rId17" Type="http://schemas.openxmlformats.org/officeDocument/2006/relationships/tags" Target="../tags/tag75.xml" /><Relationship Id="rId18"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p:cNvGrpSpPr/>
        <p:nvPr>
          <p:custDataLst>
            <p:tags r:id="rId12"/>
          </p:custDataLst>
        </p:nvPr>
      </p:nvGrpSpPr>
      <p:grpSpPr/>
      <p:sp>
        <p:nvSpPr>
          <p:cNvPr id="1026" name="标题占位符 1"/>
          <p:cNvSpPr>
            <a:spLocks noGrp="1"/>
          </p:cNvSpPr>
          <p:nvPr>
            <p:ph type="title"/>
            <p:custDataLst>
              <p:tags r:id="rId13"/>
            </p:custDataLst>
          </p:nvPr>
        </p:nvSpPr>
        <p:spPr>
          <a:xfrm>
            <a:off x="838200" y="365125"/>
            <a:ext cx="10515600" cy="1325563"/>
          </a:xfrm>
          <a:prstGeom prst="rect">
            <a:avLst/>
          </a:prstGeom>
          <a:noFill/>
          <a:ln cap="flat">
            <a:noFill/>
            <a:prstDash val="solid"/>
            <a:round/>
            <a:headEnd type="none" w="med" len="med"/>
            <a:tailEnd type="none" w="med" len="med"/>
          </a:ln>
        </p:spPr>
        <p:txBody>
          <a:bodyPr vert="horz" lIns="91440" tIns="45720" rIns="91440" bIns="45720" anchor="ctr" anchorCtr="0"/>
          <a:lstStyle>
            <a:lvl1pPr algn="l" defTabSz="914400" rtl="0" eaLnBrk="1" hangingPunct="1">
              <a:lnSpc>
                <a:spcPct val="90000"/>
              </a:lnSpc>
              <a:spcBef>
                <a:spcPct val="0"/>
              </a:spcBef>
              <a:buNone/>
              <a:defRPr lang="zh-CN" altLang="en-US" sz="4400">
                <a:solidFill>
                  <a:schemeClr val="tx1"/>
                </a:solidFill>
                <a:latin typeface="Calibri Light"/>
                <a:ea typeface="Arial"/>
              </a:defRPr>
            </a:lvl1pPr>
          </a:lstStyle>
          <a:p>
            <a:pPr lvl="0"/>
            <a:r>
              <a:t>单击此处编辑母版标题样式</a:t>
            </a:r>
          </a:p>
        </p:txBody>
      </p:sp>
      <p:sp>
        <p:nvSpPr>
          <p:cNvPr id="1027" name="文本占位符 2"/>
          <p:cNvSpPr>
            <a:spLocks noGrp="1"/>
          </p:cNvSpPr>
          <p:nvPr>
            <p:ph type="body" idx="1"/>
            <p:custDataLst>
              <p:tags r:id="rId14"/>
            </p:custDataLst>
          </p:nvPr>
        </p:nvSpPr>
        <p:spPr>
          <a:xfrm>
            <a:off x="838200" y="1825625"/>
            <a:ext cx="10515600" cy="4351338"/>
          </a:xfrm>
          <a:prstGeom prst="rect">
            <a:avLst/>
          </a:prstGeom>
          <a:noFill/>
          <a:ln cap="flat">
            <a:noFill/>
            <a:prstDash val="solid"/>
            <a:round/>
            <a:headEnd type="none" w="med" len="med"/>
            <a:tailEnd type="none" w="med" len="med"/>
          </a:ln>
        </p:spPr>
        <p:txBody>
          <a:bodyPr vert="horz" lIns="91440" tIns="45720" rIns="91440" bIns="45720"/>
          <a:lstStyle>
            <a:lvl1pPr marL="228600" indent="-228600" algn="l" defTabSz="914400" rtl="0" eaLnBrk="1" hangingPunct="1">
              <a:lnSpc>
                <a:spcPct val="90000"/>
              </a:lnSpc>
              <a:spcBef>
                <a:spcPts val="1000"/>
              </a:spcBef>
              <a:buFont typeface="Arial"/>
              <a:buChar char="•"/>
              <a:defRPr lang="zh-CN" altLang="en-US" sz="2800">
                <a:solidFill>
                  <a:schemeClr val="tx1"/>
                </a:solidFill>
                <a:latin typeface="Calibri"/>
                <a:ea typeface="Arial"/>
              </a:defRPr>
            </a:lvl1pPr>
            <a:lvl2pPr marL="685800" indent="-228600" algn="l" defTabSz="914400" rtl="0" eaLnBrk="1" hangingPunct="1">
              <a:lnSpc>
                <a:spcPct val="90000"/>
              </a:lnSpc>
              <a:spcBef>
                <a:spcPts val="500"/>
              </a:spcBef>
              <a:buFont typeface="Arial"/>
              <a:buChar char="•"/>
              <a:defRPr lang="zh-CN" altLang="en-US" sz="2400">
                <a:solidFill>
                  <a:schemeClr val="tx1"/>
                </a:solidFill>
                <a:latin typeface="Calibri"/>
                <a:ea typeface="Arial"/>
              </a:defRPr>
            </a:lvl2pPr>
            <a:lvl3pPr marL="1143000" indent="-228600" algn="l" defTabSz="914400" rtl="0" eaLnBrk="1" hangingPunct="1">
              <a:lnSpc>
                <a:spcPct val="90000"/>
              </a:lnSpc>
              <a:spcBef>
                <a:spcPts val="500"/>
              </a:spcBef>
              <a:buFont typeface="Arial"/>
              <a:buChar char="•"/>
              <a:defRPr lang="zh-CN" altLang="en-US" sz="2000">
                <a:solidFill>
                  <a:schemeClr val="tx1"/>
                </a:solidFill>
                <a:latin typeface="Calibri"/>
                <a:ea typeface="Arial"/>
              </a:defRPr>
            </a:lvl3pPr>
            <a:lvl4pPr marL="1600200" indent="-228600" algn="l" defTabSz="914400" rtl="0" eaLnBrk="1" hangingPunct="1">
              <a:lnSpc>
                <a:spcPct val="90000"/>
              </a:lnSpc>
              <a:spcBef>
                <a:spcPts val="500"/>
              </a:spcBef>
              <a:buFont typeface="Arial"/>
              <a:buChar char="•"/>
              <a:defRPr lang="zh-CN" altLang="en-US" sz="1800">
                <a:solidFill>
                  <a:schemeClr val="tx1"/>
                </a:solidFill>
                <a:latin typeface="Calibri"/>
                <a:ea typeface="Arial"/>
              </a:defRPr>
            </a:lvl4pPr>
            <a:lvl5pPr marL="2057400" indent="-228600" algn="l" defTabSz="914400" rtl="0" eaLnBrk="1" hangingPunct="1">
              <a:lnSpc>
                <a:spcPct val="90000"/>
              </a:lnSpc>
              <a:spcBef>
                <a:spcPts val="500"/>
              </a:spcBef>
              <a:buFont typeface="Arial"/>
              <a:buChar char="•"/>
              <a:defRPr lang="zh-CN" altLang="en-US" sz="1800">
                <a:solidFill>
                  <a:schemeClr val="tx1"/>
                </a:solidFill>
                <a:latin typeface="Calibri"/>
                <a:ea typeface="Arial"/>
              </a:defRPr>
            </a:lvl5pPr>
          </a:lstStyle>
          <a:p>
            <a:pPr lvl="0"/>
            <a:r>
              <a:t>单击此处编辑母版文本样式</a:t>
            </a:r>
          </a:p>
          <a:p>
            <a:pPr lvl="1"/>
            <a:r>
              <a:t>第二级</a:t>
            </a:r>
          </a:p>
          <a:p>
            <a:pPr lvl="2"/>
            <a:r>
              <a:t>第三级</a:t>
            </a:r>
          </a:p>
          <a:p>
            <a:pPr lvl="3"/>
            <a:r>
              <a:t>第四级</a:t>
            </a:r>
          </a:p>
          <a:p>
            <a:pPr lvl="4"/>
            <a:r>
              <a:t>第五级</a:t>
            </a:r>
          </a:p>
        </p:txBody>
      </p:sp>
      <p:sp>
        <p:nvSpPr>
          <p:cNvPr id="1028" name="日期占位符 3"/>
          <p:cNvSpPr>
            <a:spLocks noGrp="1"/>
          </p:cNvSpPr>
          <p:nvPr>
            <p:ph type="dt" sz="half" idx="2"/>
            <p:custDataLst>
              <p:tags r:id="rId15"/>
            </p:custDataLst>
          </p:nvPr>
        </p:nvSpPr>
        <p:spPr>
          <a:xfrm>
            <a:off x="838200" y="6356350"/>
            <a:ext cx="27432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fld id="{23F3DCEF-E95F-4188-80B1-7F4B986B7299}" type="datetime1">
              <a:rPr lang="zh-CN" altLang="en-US" sz="1200"/>
              <a:t>*</a:t>
            </a:fld>
            <a:endParaRPr lang="zh-CN" altLang="en-US" sz="1200"/>
          </a:p>
        </p:txBody>
      </p:sp>
      <p:sp>
        <p:nvSpPr>
          <p:cNvPr id="1029" name="页脚占位符 4"/>
          <p:cNvSpPr>
            <a:spLocks noGrp="1"/>
          </p:cNvSpPr>
          <p:nvPr>
            <p:ph type="ftr" sz="quarter" idx="3"/>
            <p:custDataLst>
              <p:tags r:id="rId16"/>
            </p:custDataLst>
          </p:nvPr>
        </p:nvSpPr>
        <p:spPr>
          <a:xfrm>
            <a:off x="4038600" y="6356350"/>
            <a:ext cx="4114800" cy="365125"/>
          </a:xfrm>
          <a:prstGeom prst="rect">
            <a:avLst/>
          </a:prstGeom>
          <a:noFill/>
          <a:ln cap="flat">
            <a:noFill/>
            <a:prstDash val="solid"/>
            <a:round/>
            <a:headEnd type="none" w="med" len="med"/>
            <a:tailEnd type="none" w="med" len="med"/>
          </a:ln>
        </p:spPr>
        <p:txBody>
          <a:bodyPr vert="horz" lIns="91440" tIns="45720" rIns="91440" bIns="4572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ctr"/>
            <a:endParaRPr lang="zh-CN" altLang="en-US" sz="1200"/>
          </a:p>
        </p:txBody>
      </p:sp>
      <p:sp>
        <p:nvSpPr>
          <p:cNvPr id="1030" name="灯片编号占位符 5"/>
          <p:cNvSpPr>
            <a:spLocks noGrp="1"/>
          </p:cNvSpPr>
          <p:nvPr>
            <p:ph type="sldNum" sz="quarter" idx="4"/>
            <p:custDataLst>
              <p:tags r:id="rId17"/>
            </p:custDataLst>
          </p:nvPr>
        </p:nvSpPr>
        <p:spPr>
          <a:xfrm>
            <a:off x="8610600" y="6356350"/>
            <a:ext cx="2743200" cy="365125"/>
          </a:xfrm>
          <a:prstGeom prst="rect">
            <a:avLst/>
          </a:prstGeom>
          <a:noFill/>
          <a:ln w="9525" cap="flat" cmpd="sng" algn="ctr">
            <a:noFill/>
            <a:prstDash val="solid"/>
            <a:round/>
            <a:headEnd type="none" w="med" len="med"/>
            <a:tailEnd type="none" w="med" len="med"/>
          </a:ln>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ct val="0"/>
              </a:spcBef>
              <a:spcAft>
                <a:spcPct val="0"/>
              </a:spcAft>
              <a:buClrTx/>
              <a:buSzTx/>
              <a:buFontTx/>
              <a:buNone/>
            </a:pPr>
            <a:fld id="{31A61403-5C2F-42BD-9533-4431A74686FB}" type="slidenum">
              <a:rPr kumimoji="0" lang="zh-CN" altLang="en-US" sz="1200" b="0" i="0" u="none" strike="noStrike" kern="1200" cap="none" spc="0" normalizeH="0" baseline="0" noProof="0">
                <a:ln w="9525" cap="flat" cmpd="sng" algn="ctr">
                  <a:noFill/>
                  <a:prstDash val="solid"/>
                  <a:round/>
                  <a:headEnd type="none" w="med" len="med"/>
                  <a:tailEnd type="none" w="med" len="med"/>
                </a:ln>
                <a:solidFill>
                  <a:srgbClr val="898989"/>
                </a:solidFill>
                <a:uLnTx/>
                <a:uFillTx/>
                <a:latin typeface="宋体"/>
                <a:ea typeface="宋体"/>
                <a:cs typeface="宋体"/>
                <a:sym typeface="Wingdings" charset="2"/>
              </a:rPr>
              <a:t>*</a:t>
            </a:fld>
            <a:endParaRPr kumimoji="0" lang="zh-CN" altLang="en-US" sz="1200" b="0" i="0" u="none" strike="noStrike" kern="1200" cap="none" spc="0" normalizeH="0" baseline="0" noProof="0">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hangingPunct="1">
        <a:lnSpc>
          <a:spcPct val="90000"/>
        </a:lnSpc>
        <a:spcBef>
          <a:spcPct val="0"/>
        </a:spcBef>
        <a:buNone/>
        <a:defRPr sz="4400">
          <a:solidFill>
            <a:schemeClr val="tx1"/>
          </a:solidFill>
          <a:latin typeface="Calibri Light"/>
          <a:ea typeface="Arial"/>
        </a:defRPr>
      </a:lvl1pPr>
    </p:titleStyle>
    <p:bodyStyle>
      <a:lvl1pPr marL="228600" indent="-228600" algn="l" defTabSz="914400" rtl="0" eaLnBrk="1" hangingPunct="1">
        <a:lnSpc>
          <a:spcPct val="90000"/>
        </a:lnSpc>
        <a:spcBef>
          <a:spcPts val="1000"/>
        </a:spcBef>
        <a:buFont typeface="Arial"/>
        <a:buChar char="•"/>
        <a:defRPr sz="2800">
          <a:solidFill>
            <a:schemeClr val="tx1"/>
          </a:solidFill>
          <a:latin typeface="Calibri"/>
          <a:ea typeface="Arial"/>
        </a:defRPr>
      </a:lvl1pPr>
      <a:lvl2pPr marL="685800" indent="-228600" algn="l" defTabSz="914400" rtl="0" eaLnBrk="1" hangingPunct="1">
        <a:lnSpc>
          <a:spcPct val="90000"/>
        </a:lnSpc>
        <a:spcBef>
          <a:spcPts val="500"/>
        </a:spcBef>
        <a:buFont typeface="Arial"/>
        <a:buChar char="•"/>
        <a:defRPr sz="2400">
          <a:solidFill>
            <a:schemeClr val="tx1"/>
          </a:solidFill>
          <a:latin typeface="Calibri"/>
          <a:ea typeface="Arial"/>
        </a:defRPr>
      </a:lvl2pPr>
      <a:lvl3pPr marL="1143000" indent="-228600" algn="l" defTabSz="914400" rtl="0" eaLnBrk="1" hangingPunct="1">
        <a:lnSpc>
          <a:spcPct val="90000"/>
        </a:lnSpc>
        <a:spcBef>
          <a:spcPts val="500"/>
        </a:spcBef>
        <a:buFont typeface="Arial"/>
        <a:buChar char="•"/>
        <a:defRPr sz="2000">
          <a:solidFill>
            <a:schemeClr val="tx1"/>
          </a:solidFill>
          <a:latin typeface="Calibri"/>
          <a:ea typeface="Arial"/>
        </a:defRPr>
      </a:lvl3pPr>
      <a:lvl4pPr marL="1600200" indent="-228600" algn="l" defTabSz="914400" rtl="0" eaLnBrk="1" hangingPunct="1">
        <a:lnSpc>
          <a:spcPct val="90000"/>
        </a:lnSpc>
        <a:spcBef>
          <a:spcPts val="500"/>
        </a:spcBef>
        <a:buFont typeface="Arial"/>
        <a:buChar char="•"/>
        <a:defRPr sz="1800">
          <a:solidFill>
            <a:schemeClr val="tx1"/>
          </a:solidFill>
          <a:latin typeface="Calibri"/>
          <a:ea typeface="Arial"/>
        </a:defRPr>
      </a:lvl4pPr>
      <a:lvl5pPr marL="2057400" indent="-228600" algn="l" defTabSz="914400" rtl="0" eaLnBrk="1" hangingPunct="1">
        <a:lnSpc>
          <a:spcPct val="90000"/>
        </a:lnSpc>
        <a:spcBef>
          <a:spcPts val="500"/>
        </a:spcBef>
        <a:buFont typeface="Arial"/>
        <a:buChar char="•"/>
        <a:defRPr sz="1800">
          <a:solidFill>
            <a:schemeClr val="tx1"/>
          </a:solidFill>
          <a:latin typeface="Calibri"/>
          <a:ea typeface="Arial"/>
        </a:defRPr>
      </a:lvl5pPr>
    </p:bodyStyle>
    <p:otherStyle>
      <a:lvl1pPr marL="0" indent="0" algn="l" defTabSz="914400" rtl="0" eaLnBrk="1" hangingPunct="1">
        <a:buNone/>
        <a:defRPr sz="1800">
          <a:solidFill>
            <a:schemeClr val="tx1"/>
          </a:solidFill>
          <a:latin typeface="Calibri"/>
          <a:ea typeface="Arial"/>
        </a:defRPr>
      </a:lvl1pPr>
      <a:lvl2pPr marL="457200" indent="0" algn="l" defTabSz="914400" rtl="0" eaLnBrk="1" hangingPunct="1">
        <a:buNone/>
        <a:defRPr sz="1800">
          <a:solidFill>
            <a:schemeClr val="tx1"/>
          </a:solidFill>
          <a:latin typeface="Calibri"/>
          <a:ea typeface="Arial"/>
        </a:defRPr>
      </a:lvl2pPr>
      <a:lvl3pPr marL="914400" indent="0" algn="l" defTabSz="914400" rtl="0" eaLnBrk="1" hangingPunct="1">
        <a:buNone/>
        <a:defRPr sz="1800">
          <a:solidFill>
            <a:schemeClr val="tx1"/>
          </a:solidFill>
          <a:latin typeface="Calibri"/>
          <a:ea typeface="Arial"/>
        </a:defRPr>
      </a:lvl3pPr>
      <a:lvl4pPr marL="1371600" indent="0" algn="l" defTabSz="914400" rtl="0" eaLnBrk="1" hangingPunct="1">
        <a:buNone/>
        <a:defRPr sz="1800">
          <a:solidFill>
            <a:schemeClr val="tx1"/>
          </a:solidFill>
          <a:latin typeface="Calibri"/>
          <a:ea typeface="Arial"/>
        </a:defRPr>
      </a:lvl4pPr>
      <a:lvl5pPr marL="1828800" indent="0" algn="l" defTabSz="914400" rtl="0" eaLnBrk="1" hangingPunct="1">
        <a:buNone/>
        <a:defRPr sz="1800">
          <a:solidFill>
            <a:schemeClr val="tx1"/>
          </a:solidFill>
          <a:latin typeface="Calibri"/>
          <a:ea typeface="Arial"/>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3.png" /><Relationship Id="rId11" Type="http://schemas.openxmlformats.org/officeDocument/2006/relationships/tags" Target="../tags/tag92.xml" /><Relationship Id="rId12" Type="http://schemas.openxmlformats.org/officeDocument/2006/relationships/image" Target="../media/image4.png" /><Relationship Id="rId13" Type="http://schemas.openxmlformats.org/officeDocument/2006/relationships/tags" Target="../tags/tag93.xml" /><Relationship Id="rId14" Type="http://schemas.openxmlformats.org/officeDocument/2006/relationships/tags" Target="../tags/tag94.xml" /><Relationship Id="rId2" Type="http://schemas.openxmlformats.org/officeDocument/2006/relationships/notesSlide" Target="../notesSlides/notesSlide1.xml" /><Relationship Id="rId3" Type="http://schemas.openxmlformats.org/officeDocument/2006/relationships/tags" Target="../tags/tag87.xml" /><Relationship Id="rId4" Type="http://schemas.openxmlformats.org/officeDocument/2006/relationships/image" Target="../media/image1.png" /><Relationship Id="rId5" Type="http://schemas.openxmlformats.org/officeDocument/2006/relationships/tags" Target="../tags/tag88.xml" /><Relationship Id="rId6" Type="http://schemas.openxmlformats.org/officeDocument/2006/relationships/tags" Target="../tags/tag89.xml" /><Relationship Id="rId7" Type="http://schemas.openxmlformats.org/officeDocument/2006/relationships/tags" Target="../tags/tag90.xml" /><Relationship Id="rId8" Type="http://schemas.openxmlformats.org/officeDocument/2006/relationships/image" Target="../media/image2.png" /><Relationship Id="rId9" Type="http://schemas.openxmlformats.org/officeDocument/2006/relationships/tags" Target="../tags/tag9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44.xml" /><Relationship Id="rId11" Type="http://schemas.openxmlformats.org/officeDocument/2006/relationships/tags" Target="../tags/tag245.xml" /><Relationship Id="rId12" Type="http://schemas.openxmlformats.org/officeDocument/2006/relationships/tags" Target="../tags/tag246.xml" /><Relationship Id="rId13" Type="http://schemas.openxmlformats.org/officeDocument/2006/relationships/tags" Target="../tags/tag247.xml" /><Relationship Id="rId14" Type="http://schemas.openxmlformats.org/officeDocument/2006/relationships/tags" Target="../tags/tag248.xml" /><Relationship Id="rId15" Type="http://schemas.openxmlformats.org/officeDocument/2006/relationships/tags" Target="../tags/tag249.xml" /><Relationship Id="rId16" Type="http://schemas.openxmlformats.org/officeDocument/2006/relationships/tags" Target="../tags/tag250.xml" /><Relationship Id="rId17" Type="http://schemas.openxmlformats.org/officeDocument/2006/relationships/tags" Target="../tags/tag251.xml" /><Relationship Id="rId18" Type="http://schemas.openxmlformats.org/officeDocument/2006/relationships/tags" Target="../tags/tag252.xml" /><Relationship Id="rId19" Type="http://schemas.openxmlformats.org/officeDocument/2006/relationships/tags" Target="../tags/tag253.xml" /><Relationship Id="rId2" Type="http://schemas.openxmlformats.org/officeDocument/2006/relationships/tags" Target="../tags/tag236.xml" /><Relationship Id="rId20" Type="http://schemas.openxmlformats.org/officeDocument/2006/relationships/tags" Target="../tags/tag254.xml" /><Relationship Id="rId21" Type="http://schemas.openxmlformats.org/officeDocument/2006/relationships/tags" Target="../tags/tag255.xml" /><Relationship Id="rId3" Type="http://schemas.openxmlformats.org/officeDocument/2006/relationships/tags" Target="../tags/tag237.xml" /><Relationship Id="rId4" Type="http://schemas.openxmlformats.org/officeDocument/2006/relationships/tags" Target="../tags/tag238.xml" /><Relationship Id="rId5" Type="http://schemas.openxmlformats.org/officeDocument/2006/relationships/tags" Target="../tags/tag239.xml" /><Relationship Id="rId6" Type="http://schemas.openxmlformats.org/officeDocument/2006/relationships/tags" Target="../tags/tag240.xml" /><Relationship Id="rId7" Type="http://schemas.openxmlformats.org/officeDocument/2006/relationships/tags" Target="../tags/tag241.xml" /><Relationship Id="rId8" Type="http://schemas.openxmlformats.org/officeDocument/2006/relationships/tags" Target="../tags/tag242.xml" /><Relationship Id="rId9" Type="http://schemas.openxmlformats.org/officeDocument/2006/relationships/tags" Target="../tags/tag24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64.xml" /><Relationship Id="rId11" Type="http://schemas.openxmlformats.org/officeDocument/2006/relationships/tags" Target="../tags/tag265.xml" /><Relationship Id="rId12" Type="http://schemas.openxmlformats.org/officeDocument/2006/relationships/tags" Target="../tags/tag266.xml" /><Relationship Id="rId13" Type="http://schemas.openxmlformats.org/officeDocument/2006/relationships/tags" Target="../tags/tag267.xml" /><Relationship Id="rId14" Type="http://schemas.openxmlformats.org/officeDocument/2006/relationships/tags" Target="../tags/tag268.xml" /><Relationship Id="rId15" Type="http://schemas.openxmlformats.org/officeDocument/2006/relationships/tags" Target="../tags/tag269.xml" /><Relationship Id="rId16" Type="http://schemas.openxmlformats.org/officeDocument/2006/relationships/tags" Target="../tags/tag270.xml" /><Relationship Id="rId17" Type="http://schemas.openxmlformats.org/officeDocument/2006/relationships/tags" Target="../tags/tag271.xml" /><Relationship Id="rId18" Type="http://schemas.openxmlformats.org/officeDocument/2006/relationships/tags" Target="../tags/tag272.xml" /><Relationship Id="rId19" Type="http://schemas.openxmlformats.org/officeDocument/2006/relationships/tags" Target="../tags/tag273.xml" /><Relationship Id="rId2" Type="http://schemas.openxmlformats.org/officeDocument/2006/relationships/tags" Target="../tags/tag256.xml" /><Relationship Id="rId20" Type="http://schemas.openxmlformats.org/officeDocument/2006/relationships/tags" Target="../tags/tag274.xml" /><Relationship Id="rId21" Type="http://schemas.openxmlformats.org/officeDocument/2006/relationships/tags" Target="../tags/tag275.xml" /><Relationship Id="rId3" Type="http://schemas.openxmlformats.org/officeDocument/2006/relationships/tags" Target="../tags/tag257.xml" /><Relationship Id="rId4" Type="http://schemas.openxmlformats.org/officeDocument/2006/relationships/tags" Target="../tags/tag258.xml" /><Relationship Id="rId5" Type="http://schemas.openxmlformats.org/officeDocument/2006/relationships/tags" Target="../tags/tag259.xml" /><Relationship Id="rId6" Type="http://schemas.openxmlformats.org/officeDocument/2006/relationships/tags" Target="../tags/tag260.xml" /><Relationship Id="rId7" Type="http://schemas.openxmlformats.org/officeDocument/2006/relationships/tags" Target="../tags/tag261.xml" /><Relationship Id="rId8" Type="http://schemas.openxmlformats.org/officeDocument/2006/relationships/tags" Target="../tags/tag262.xml" /><Relationship Id="rId9" Type="http://schemas.openxmlformats.org/officeDocument/2006/relationships/tags" Target="../tags/tag26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hyperlink" Target="https://exiftool.org/" TargetMode="External" /><Relationship Id="rId11" Type="http://schemas.openxmlformats.org/officeDocument/2006/relationships/tags" Target="../tags/tag283.xml" /><Relationship Id="rId12" Type="http://schemas.openxmlformats.org/officeDocument/2006/relationships/tags" Target="../tags/tag284.xml" /><Relationship Id="rId13" Type="http://schemas.openxmlformats.org/officeDocument/2006/relationships/tags" Target="../tags/tag285.xml" /><Relationship Id="rId14" Type="http://schemas.openxmlformats.org/officeDocument/2006/relationships/tags" Target="../tags/tag286.xml" /><Relationship Id="rId15" Type="http://schemas.openxmlformats.org/officeDocument/2006/relationships/tags" Target="../tags/tag287.xml" /><Relationship Id="rId16" Type="http://schemas.openxmlformats.org/officeDocument/2006/relationships/tags" Target="../tags/tag288.xml" /><Relationship Id="rId17" Type="http://schemas.openxmlformats.org/officeDocument/2006/relationships/tags" Target="../tags/tag289.xml" /><Relationship Id="rId18" Type="http://schemas.openxmlformats.org/officeDocument/2006/relationships/tags" Target="../tags/tag290.xml" /><Relationship Id="rId2" Type="http://schemas.openxmlformats.org/officeDocument/2006/relationships/tags" Target="../tags/tag276.xml" /><Relationship Id="rId3" Type="http://schemas.openxmlformats.org/officeDocument/2006/relationships/tags" Target="../tags/tag277.xml" /><Relationship Id="rId4" Type="http://schemas.openxmlformats.org/officeDocument/2006/relationships/tags" Target="../tags/tag278.xml" /><Relationship Id="rId5" Type="http://schemas.openxmlformats.org/officeDocument/2006/relationships/tags" Target="../tags/tag279.xml" /><Relationship Id="rId6" Type="http://schemas.openxmlformats.org/officeDocument/2006/relationships/tags" Target="../tags/tag280.xml" /><Relationship Id="rId7" Type="http://schemas.openxmlformats.org/officeDocument/2006/relationships/tags" Target="../tags/tag281.xml" /><Relationship Id="rId8" Type="http://schemas.openxmlformats.org/officeDocument/2006/relationships/tags" Target="../tags/tag282.xml" /><Relationship Id="rId9" Type="http://schemas.openxmlformats.org/officeDocument/2006/relationships/hyperlink" Target="http://astrometry.net/use.html"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99.xml" /><Relationship Id="rId11" Type="http://schemas.openxmlformats.org/officeDocument/2006/relationships/tags" Target="../tags/tag300.xml" /><Relationship Id="rId12" Type="http://schemas.openxmlformats.org/officeDocument/2006/relationships/tags" Target="../tags/tag301.xml" /><Relationship Id="rId13" Type="http://schemas.openxmlformats.org/officeDocument/2006/relationships/tags" Target="../tags/tag302.xml" /><Relationship Id="rId14" Type="http://schemas.openxmlformats.org/officeDocument/2006/relationships/tags" Target="../tags/tag303.xml" /><Relationship Id="rId15" Type="http://schemas.openxmlformats.org/officeDocument/2006/relationships/tags" Target="../tags/tag304.xml" /><Relationship Id="rId16" Type="http://schemas.openxmlformats.org/officeDocument/2006/relationships/tags" Target="../tags/tag305.xml" /><Relationship Id="rId17" Type="http://schemas.openxmlformats.org/officeDocument/2006/relationships/tags" Target="../tags/tag306.xml" /><Relationship Id="rId18" Type="http://schemas.openxmlformats.org/officeDocument/2006/relationships/tags" Target="../tags/tag307.xml" /><Relationship Id="rId2" Type="http://schemas.openxmlformats.org/officeDocument/2006/relationships/tags" Target="../tags/tag291.xml" /><Relationship Id="rId3" Type="http://schemas.openxmlformats.org/officeDocument/2006/relationships/tags" Target="../tags/tag292.xml" /><Relationship Id="rId4" Type="http://schemas.openxmlformats.org/officeDocument/2006/relationships/tags" Target="../tags/tag293.xml" /><Relationship Id="rId5" Type="http://schemas.openxmlformats.org/officeDocument/2006/relationships/tags" Target="../tags/tag294.xml" /><Relationship Id="rId6" Type="http://schemas.openxmlformats.org/officeDocument/2006/relationships/tags" Target="../tags/tag295.xml" /><Relationship Id="rId7" Type="http://schemas.openxmlformats.org/officeDocument/2006/relationships/tags" Target="../tags/tag296.xml" /><Relationship Id="rId8" Type="http://schemas.openxmlformats.org/officeDocument/2006/relationships/tags" Target="../tags/tag297.xml" /><Relationship Id="rId9" Type="http://schemas.openxmlformats.org/officeDocument/2006/relationships/tags" Target="../tags/tag298.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12.png" /><Relationship Id="rId11" Type="http://schemas.openxmlformats.org/officeDocument/2006/relationships/tags" Target="../tags/tag316.xml" /><Relationship Id="rId12" Type="http://schemas.openxmlformats.org/officeDocument/2006/relationships/tags" Target="../tags/tag317.xml" /><Relationship Id="rId13" Type="http://schemas.openxmlformats.org/officeDocument/2006/relationships/tags" Target="../tags/tag318.xml" /><Relationship Id="rId14" Type="http://schemas.openxmlformats.org/officeDocument/2006/relationships/tags" Target="../tags/tag319.xml" /><Relationship Id="rId15" Type="http://schemas.openxmlformats.org/officeDocument/2006/relationships/tags" Target="../tags/tag320.xml" /><Relationship Id="rId16" Type="http://schemas.openxmlformats.org/officeDocument/2006/relationships/tags" Target="../tags/tag321.xml" /><Relationship Id="rId17" Type="http://schemas.openxmlformats.org/officeDocument/2006/relationships/tags" Target="../tags/tag322.xml" /><Relationship Id="rId18" Type="http://schemas.openxmlformats.org/officeDocument/2006/relationships/tags" Target="../tags/tag323.xml" /><Relationship Id="rId19" Type="http://schemas.openxmlformats.org/officeDocument/2006/relationships/tags" Target="../tags/tag324.xml" /><Relationship Id="rId2" Type="http://schemas.openxmlformats.org/officeDocument/2006/relationships/tags" Target="../tags/tag308.xml" /><Relationship Id="rId3" Type="http://schemas.openxmlformats.org/officeDocument/2006/relationships/tags" Target="../tags/tag309.xml" /><Relationship Id="rId4" Type="http://schemas.openxmlformats.org/officeDocument/2006/relationships/tags" Target="../tags/tag310.xml" /><Relationship Id="rId5" Type="http://schemas.openxmlformats.org/officeDocument/2006/relationships/tags" Target="../tags/tag311.xml" /><Relationship Id="rId6" Type="http://schemas.openxmlformats.org/officeDocument/2006/relationships/tags" Target="../tags/tag312.xml" /><Relationship Id="rId7" Type="http://schemas.openxmlformats.org/officeDocument/2006/relationships/tags" Target="../tags/tag313.xml" /><Relationship Id="rId8" Type="http://schemas.openxmlformats.org/officeDocument/2006/relationships/tags" Target="../tags/tag314.xml" /><Relationship Id="rId9" Type="http://schemas.openxmlformats.org/officeDocument/2006/relationships/tags" Target="../tags/tag315.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334.xml" /><Relationship Id="rId11" Type="http://schemas.openxmlformats.org/officeDocument/2006/relationships/tags" Target="../tags/tag335.xml" /><Relationship Id="rId12" Type="http://schemas.openxmlformats.org/officeDocument/2006/relationships/tags" Target="../tags/tag336.xml" /><Relationship Id="rId13" Type="http://schemas.openxmlformats.org/officeDocument/2006/relationships/tags" Target="../tags/tag337.xml" /><Relationship Id="rId14" Type="http://schemas.openxmlformats.org/officeDocument/2006/relationships/image" Target="../media/image14.png" /><Relationship Id="rId15" Type="http://schemas.openxmlformats.org/officeDocument/2006/relationships/tags" Target="../tags/tag338.xml" /><Relationship Id="rId16" Type="http://schemas.openxmlformats.org/officeDocument/2006/relationships/tags" Target="../tags/tag339.xml" /><Relationship Id="rId17" Type="http://schemas.openxmlformats.org/officeDocument/2006/relationships/tags" Target="../tags/tag340.xml" /><Relationship Id="rId18" Type="http://schemas.openxmlformats.org/officeDocument/2006/relationships/tags" Target="../tags/tag341.xml" /><Relationship Id="rId19" Type="http://schemas.openxmlformats.org/officeDocument/2006/relationships/tags" Target="../tags/tag342.xml" /><Relationship Id="rId2" Type="http://schemas.openxmlformats.org/officeDocument/2006/relationships/notesSlide" Target="../notesSlides/notesSlide4.xml" /><Relationship Id="rId20" Type="http://schemas.openxmlformats.org/officeDocument/2006/relationships/tags" Target="../tags/tag343.xml" /><Relationship Id="rId21" Type="http://schemas.openxmlformats.org/officeDocument/2006/relationships/tags" Target="../tags/tag344.xml" /><Relationship Id="rId22" Type="http://schemas.openxmlformats.org/officeDocument/2006/relationships/tags" Target="../tags/tag345.xml" /><Relationship Id="rId23" Type="http://schemas.openxmlformats.org/officeDocument/2006/relationships/tags" Target="../tags/tag346.xml" /><Relationship Id="rId24" Type="http://schemas.openxmlformats.org/officeDocument/2006/relationships/tags" Target="../tags/tag347.xml" /><Relationship Id="rId25" Type="http://schemas.openxmlformats.org/officeDocument/2006/relationships/tags" Target="../tags/tag348.xml" /><Relationship Id="rId3" Type="http://schemas.openxmlformats.org/officeDocument/2006/relationships/tags" Target="../tags/tag329.xml" /><Relationship Id="rId4" Type="http://schemas.openxmlformats.org/officeDocument/2006/relationships/tags" Target="../tags/tag330.xml" /><Relationship Id="rId5" Type="http://schemas.openxmlformats.org/officeDocument/2006/relationships/image" Target="../media/image12.png" /><Relationship Id="rId6" Type="http://schemas.openxmlformats.org/officeDocument/2006/relationships/tags" Target="../tags/tag331.xml" /><Relationship Id="rId7" Type="http://schemas.openxmlformats.org/officeDocument/2006/relationships/tags" Target="../tags/tag332.xml" /><Relationship Id="rId8" Type="http://schemas.openxmlformats.org/officeDocument/2006/relationships/tags" Target="../tags/tag333.xml" /><Relationship Id="rId9" Type="http://schemas.openxmlformats.org/officeDocument/2006/relationships/image" Target="../media/image13.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356.xml" /><Relationship Id="rId11" Type="http://schemas.openxmlformats.org/officeDocument/2006/relationships/tags" Target="../tags/tag357.xml" /><Relationship Id="rId12" Type="http://schemas.openxmlformats.org/officeDocument/2006/relationships/tags" Target="../tags/tag358.xml" /><Relationship Id="rId13" Type="http://schemas.openxmlformats.org/officeDocument/2006/relationships/tags" Target="../tags/tag359.xml" /><Relationship Id="rId14" Type="http://schemas.openxmlformats.org/officeDocument/2006/relationships/tags" Target="../tags/tag360.xml" /><Relationship Id="rId15" Type="http://schemas.openxmlformats.org/officeDocument/2006/relationships/tags" Target="../tags/tag361.xml" /><Relationship Id="rId2" Type="http://schemas.openxmlformats.org/officeDocument/2006/relationships/tags" Target="../tags/tag349.xml" /><Relationship Id="rId3" Type="http://schemas.openxmlformats.org/officeDocument/2006/relationships/tags" Target="../tags/tag350.xml" /><Relationship Id="rId4" Type="http://schemas.openxmlformats.org/officeDocument/2006/relationships/tags" Target="../tags/tag351.xml" /><Relationship Id="rId5" Type="http://schemas.openxmlformats.org/officeDocument/2006/relationships/image" Target="../media/image15.jpeg" /><Relationship Id="rId6" Type="http://schemas.openxmlformats.org/officeDocument/2006/relationships/tags" Target="../tags/tag352.xml" /><Relationship Id="rId7" Type="http://schemas.openxmlformats.org/officeDocument/2006/relationships/tags" Target="../tags/tag353.xml" /><Relationship Id="rId8" Type="http://schemas.openxmlformats.org/officeDocument/2006/relationships/tags" Target="../tags/tag354.xml" /><Relationship Id="rId9" Type="http://schemas.openxmlformats.org/officeDocument/2006/relationships/tags" Target="../tags/tag35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370.xml" /><Relationship Id="rId11" Type="http://schemas.openxmlformats.org/officeDocument/2006/relationships/tags" Target="../tags/tag371.xml" /><Relationship Id="rId12" Type="http://schemas.openxmlformats.org/officeDocument/2006/relationships/tags" Target="../tags/tag372.xml" /><Relationship Id="rId13" Type="http://schemas.openxmlformats.org/officeDocument/2006/relationships/tags" Target="../tags/tag373.xml" /><Relationship Id="rId14" Type="http://schemas.openxmlformats.org/officeDocument/2006/relationships/tags" Target="../tags/tag374.xml" /><Relationship Id="rId15" Type="http://schemas.openxmlformats.org/officeDocument/2006/relationships/tags" Target="../tags/tag375.xml" /><Relationship Id="rId16" Type="http://schemas.openxmlformats.org/officeDocument/2006/relationships/tags" Target="../tags/tag376.xml" /><Relationship Id="rId17" Type="http://schemas.openxmlformats.org/officeDocument/2006/relationships/tags" Target="../tags/tag377.xml" /><Relationship Id="rId18" Type="http://schemas.openxmlformats.org/officeDocument/2006/relationships/tags" Target="../tags/tag378.xml" /><Relationship Id="rId19" Type="http://schemas.openxmlformats.org/officeDocument/2006/relationships/tags" Target="../tags/tag379.xml" /><Relationship Id="rId2" Type="http://schemas.openxmlformats.org/officeDocument/2006/relationships/tags" Target="../tags/tag362.xml" /><Relationship Id="rId20" Type="http://schemas.openxmlformats.org/officeDocument/2006/relationships/tags" Target="../tags/tag380.xml" /><Relationship Id="rId3" Type="http://schemas.openxmlformats.org/officeDocument/2006/relationships/tags" Target="../tags/tag363.xml" /><Relationship Id="rId4" Type="http://schemas.openxmlformats.org/officeDocument/2006/relationships/tags" Target="../tags/tag364.xml" /><Relationship Id="rId5" Type="http://schemas.openxmlformats.org/officeDocument/2006/relationships/tags" Target="../tags/tag365.xml" /><Relationship Id="rId6" Type="http://schemas.openxmlformats.org/officeDocument/2006/relationships/tags" Target="../tags/tag366.xml" /><Relationship Id="rId7" Type="http://schemas.openxmlformats.org/officeDocument/2006/relationships/tags" Target="../tags/tag367.xml" /><Relationship Id="rId8" Type="http://schemas.openxmlformats.org/officeDocument/2006/relationships/tags" Target="../tags/tag368.xml" /><Relationship Id="rId9" Type="http://schemas.openxmlformats.org/officeDocument/2006/relationships/tags" Target="../tags/tag369.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387.xml" /><Relationship Id="rId11" Type="http://schemas.openxmlformats.org/officeDocument/2006/relationships/tags" Target="../tags/tag388.xml" /><Relationship Id="rId12" Type="http://schemas.openxmlformats.org/officeDocument/2006/relationships/tags" Target="../tags/tag389.xml" /><Relationship Id="rId13" Type="http://schemas.openxmlformats.org/officeDocument/2006/relationships/tags" Target="../tags/tag390.xml" /><Relationship Id="rId14" Type="http://schemas.openxmlformats.org/officeDocument/2006/relationships/tags" Target="../tags/tag391.xml" /><Relationship Id="rId15" Type="http://schemas.openxmlformats.org/officeDocument/2006/relationships/tags" Target="../tags/tag392.xml" /><Relationship Id="rId16" Type="http://schemas.openxmlformats.org/officeDocument/2006/relationships/tags" Target="../tags/tag393.xml" /><Relationship Id="rId17" Type="http://schemas.openxmlformats.org/officeDocument/2006/relationships/tags" Target="../tags/tag394.xml" /><Relationship Id="rId2" Type="http://schemas.openxmlformats.org/officeDocument/2006/relationships/tags" Target="../tags/tag381.xml" /><Relationship Id="rId3" Type="http://schemas.openxmlformats.org/officeDocument/2006/relationships/tags" Target="../tags/tag382.xml" /><Relationship Id="rId4" Type="http://schemas.openxmlformats.org/officeDocument/2006/relationships/tags" Target="../tags/tag383.xml" /><Relationship Id="rId5" Type="http://schemas.openxmlformats.org/officeDocument/2006/relationships/image" Target="../media/image16.png" /><Relationship Id="rId6" Type="http://schemas.openxmlformats.org/officeDocument/2006/relationships/tags" Target="../tags/tag384.xml" /><Relationship Id="rId7" Type="http://schemas.openxmlformats.org/officeDocument/2006/relationships/image" Target="../media/image17.jpeg" /><Relationship Id="rId8" Type="http://schemas.openxmlformats.org/officeDocument/2006/relationships/tags" Target="../tags/tag385.xml" /><Relationship Id="rId9" Type="http://schemas.openxmlformats.org/officeDocument/2006/relationships/tags" Target="../tags/tag386.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402.xml" /><Relationship Id="rId11" Type="http://schemas.openxmlformats.org/officeDocument/2006/relationships/tags" Target="../tags/tag403.xml" /><Relationship Id="rId12" Type="http://schemas.openxmlformats.org/officeDocument/2006/relationships/tags" Target="../tags/tag404.xml" /><Relationship Id="rId13" Type="http://schemas.openxmlformats.org/officeDocument/2006/relationships/tags" Target="../tags/tag405.xml" /><Relationship Id="rId14" Type="http://schemas.openxmlformats.org/officeDocument/2006/relationships/tags" Target="../tags/tag406.xml" /><Relationship Id="rId15" Type="http://schemas.openxmlformats.org/officeDocument/2006/relationships/tags" Target="../tags/tag407.xml" /><Relationship Id="rId2" Type="http://schemas.openxmlformats.org/officeDocument/2006/relationships/tags" Target="../tags/tag395.xml" /><Relationship Id="rId3" Type="http://schemas.openxmlformats.org/officeDocument/2006/relationships/tags" Target="../tags/tag396.xml" /><Relationship Id="rId4" Type="http://schemas.openxmlformats.org/officeDocument/2006/relationships/tags" Target="../tags/tag397.xml" /><Relationship Id="rId5" Type="http://schemas.openxmlformats.org/officeDocument/2006/relationships/tags" Target="../tags/tag398.xml" /><Relationship Id="rId6" Type="http://schemas.openxmlformats.org/officeDocument/2006/relationships/image" Target="../media/image18.png" /><Relationship Id="rId7" Type="http://schemas.openxmlformats.org/officeDocument/2006/relationships/tags" Target="../tags/tag399.xml" /><Relationship Id="rId8" Type="http://schemas.openxmlformats.org/officeDocument/2006/relationships/tags" Target="../tags/tag400.xml" /><Relationship Id="rId9" Type="http://schemas.openxmlformats.org/officeDocument/2006/relationships/tags" Target="../tags/tag40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06.xml" /><Relationship Id="rId11" Type="http://schemas.openxmlformats.org/officeDocument/2006/relationships/tags" Target="../tags/tag107.xml" /><Relationship Id="rId12" Type="http://schemas.openxmlformats.org/officeDocument/2006/relationships/tags" Target="../tags/tag108.xml" /><Relationship Id="rId13" Type="http://schemas.openxmlformats.org/officeDocument/2006/relationships/tags" Target="../tags/tag109.xml" /><Relationship Id="rId14" Type="http://schemas.openxmlformats.org/officeDocument/2006/relationships/tags" Target="../tags/tag110.xml" /><Relationship Id="rId15" Type="http://schemas.openxmlformats.org/officeDocument/2006/relationships/tags" Target="../tags/tag111.xml" /><Relationship Id="rId16" Type="http://schemas.openxmlformats.org/officeDocument/2006/relationships/tags" Target="../tags/tag112.xml" /><Relationship Id="rId17" Type="http://schemas.openxmlformats.org/officeDocument/2006/relationships/tags" Target="../tags/tag113.xml" /><Relationship Id="rId18" Type="http://schemas.openxmlformats.org/officeDocument/2006/relationships/tags" Target="../tags/tag114.xml" /><Relationship Id="rId19" Type="http://schemas.openxmlformats.org/officeDocument/2006/relationships/tags" Target="../tags/tag115.xml" /><Relationship Id="rId2" Type="http://schemas.openxmlformats.org/officeDocument/2006/relationships/notesSlide" Target="../notesSlides/notesSlide2.xml" /><Relationship Id="rId20" Type="http://schemas.openxmlformats.org/officeDocument/2006/relationships/tags" Target="../tags/tag116.xml" /><Relationship Id="rId21" Type="http://schemas.openxmlformats.org/officeDocument/2006/relationships/tags" Target="../tags/tag117.xml" /><Relationship Id="rId22" Type="http://schemas.openxmlformats.org/officeDocument/2006/relationships/tags" Target="../tags/tag118.xml" /><Relationship Id="rId23" Type="http://schemas.openxmlformats.org/officeDocument/2006/relationships/tags" Target="../tags/tag119.xml" /><Relationship Id="rId24" Type="http://schemas.openxmlformats.org/officeDocument/2006/relationships/tags" Target="../tags/tag120.xml" /><Relationship Id="rId25" Type="http://schemas.openxmlformats.org/officeDocument/2006/relationships/tags" Target="../tags/tag121.xml" /><Relationship Id="rId26" Type="http://schemas.openxmlformats.org/officeDocument/2006/relationships/tags" Target="../tags/tag122.xml" /><Relationship Id="rId27" Type="http://schemas.openxmlformats.org/officeDocument/2006/relationships/tags" Target="../tags/tag123.xml" /><Relationship Id="rId28" Type="http://schemas.openxmlformats.org/officeDocument/2006/relationships/tags" Target="../tags/tag124.xml" /><Relationship Id="rId29" Type="http://schemas.openxmlformats.org/officeDocument/2006/relationships/tags" Target="../tags/tag125.xml" /><Relationship Id="rId3" Type="http://schemas.openxmlformats.org/officeDocument/2006/relationships/tags" Target="../tags/tag99.xml" /><Relationship Id="rId30" Type="http://schemas.openxmlformats.org/officeDocument/2006/relationships/tags" Target="../tags/tag126.xml" /><Relationship Id="rId31" Type="http://schemas.openxmlformats.org/officeDocument/2006/relationships/tags" Target="../tags/tag127.xml" /><Relationship Id="rId32" Type="http://schemas.openxmlformats.org/officeDocument/2006/relationships/tags" Target="../tags/tag128.xml" /><Relationship Id="rId33" Type="http://schemas.openxmlformats.org/officeDocument/2006/relationships/tags" Target="../tags/tag129.xml" /><Relationship Id="rId34" Type="http://schemas.openxmlformats.org/officeDocument/2006/relationships/tags" Target="../tags/tag130.xml" /><Relationship Id="rId35" Type="http://schemas.openxmlformats.org/officeDocument/2006/relationships/tags" Target="../tags/tag131.xml" /><Relationship Id="rId36" Type="http://schemas.openxmlformats.org/officeDocument/2006/relationships/tags" Target="../tags/tag132.xml" /><Relationship Id="rId37" Type="http://schemas.openxmlformats.org/officeDocument/2006/relationships/tags" Target="../tags/tag133.xml" /><Relationship Id="rId38" Type="http://schemas.openxmlformats.org/officeDocument/2006/relationships/tags" Target="../tags/tag134.xml" /><Relationship Id="rId39" Type="http://schemas.openxmlformats.org/officeDocument/2006/relationships/tags" Target="../tags/tag135.xml" /><Relationship Id="rId4" Type="http://schemas.openxmlformats.org/officeDocument/2006/relationships/tags" Target="../tags/tag100.xml" /><Relationship Id="rId5" Type="http://schemas.openxmlformats.org/officeDocument/2006/relationships/tags" Target="../tags/tag101.xml" /><Relationship Id="rId6" Type="http://schemas.openxmlformats.org/officeDocument/2006/relationships/tags" Target="../tags/tag102.xml" /><Relationship Id="rId7" Type="http://schemas.openxmlformats.org/officeDocument/2006/relationships/tags" Target="../tags/tag103.xml" /><Relationship Id="rId8" Type="http://schemas.openxmlformats.org/officeDocument/2006/relationships/tags" Target="../tags/tag104.xml" /><Relationship Id="rId9" Type="http://schemas.openxmlformats.org/officeDocument/2006/relationships/tags" Target="../tags/tag105.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413.xml" /><Relationship Id="rId11" Type="http://schemas.openxmlformats.org/officeDocument/2006/relationships/tags" Target="../tags/tag414.xml" /><Relationship Id="rId12" Type="http://schemas.openxmlformats.org/officeDocument/2006/relationships/tags" Target="../tags/tag415.xml" /><Relationship Id="rId13" Type="http://schemas.openxmlformats.org/officeDocument/2006/relationships/tags" Target="../tags/tag416.xml" /><Relationship Id="rId14" Type="http://schemas.openxmlformats.org/officeDocument/2006/relationships/tags" Target="../tags/tag417.xml" /><Relationship Id="rId15" Type="http://schemas.openxmlformats.org/officeDocument/2006/relationships/tags" Target="../tags/tag418.xml" /><Relationship Id="rId16" Type="http://schemas.openxmlformats.org/officeDocument/2006/relationships/tags" Target="../tags/tag419.xml" /><Relationship Id="rId17" Type="http://schemas.openxmlformats.org/officeDocument/2006/relationships/tags" Target="../tags/tag420.xml" /><Relationship Id="rId18" Type="http://schemas.openxmlformats.org/officeDocument/2006/relationships/tags" Target="../tags/tag421.xml" /><Relationship Id="rId19" Type="http://schemas.openxmlformats.org/officeDocument/2006/relationships/tags" Target="../tags/tag422.xml" /><Relationship Id="rId2" Type="http://schemas.openxmlformats.org/officeDocument/2006/relationships/tags" Target="../tags/tag408.xml" /><Relationship Id="rId20" Type="http://schemas.openxmlformats.org/officeDocument/2006/relationships/image" Target="../media/image22.png" /><Relationship Id="rId21" Type="http://schemas.openxmlformats.org/officeDocument/2006/relationships/tags" Target="../tags/tag423.xml" /><Relationship Id="rId22" Type="http://schemas.openxmlformats.org/officeDocument/2006/relationships/image" Target="../media/image23.png" /><Relationship Id="rId23" Type="http://schemas.openxmlformats.org/officeDocument/2006/relationships/tags" Target="../tags/tag424.xml" /><Relationship Id="rId3" Type="http://schemas.openxmlformats.org/officeDocument/2006/relationships/tags" Target="../tags/tag409.xml" /><Relationship Id="rId4" Type="http://schemas.openxmlformats.org/officeDocument/2006/relationships/image" Target="../media/image19.png" /><Relationship Id="rId5" Type="http://schemas.openxmlformats.org/officeDocument/2006/relationships/tags" Target="../tags/tag410.xml" /><Relationship Id="rId6" Type="http://schemas.openxmlformats.org/officeDocument/2006/relationships/tags" Target="../tags/tag411.xml" /><Relationship Id="rId7" Type="http://schemas.openxmlformats.org/officeDocument/2006/relationships/image" Target="../media/image20.png" /><Relationship Id="rId8" Type="http://schemas.openxmlformats.org/officeDocument/2006/relationships/tags" Target="../tags/tag412.xml" /><Relationship Id="rId9" Type="http://schemas.openxmlformats.org/officeDocument/2006/relationships/image" Target="../media/image21.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27.png" /><Relationship Id="rId11" Type="http://schemas.openxmlformats.org/officeDocument/2006/relationships/tags" Target="../tags/tag430.xml" /><Relationship Id="rId12" Type="http://schemas.openxmlformats.org/officeDocument/2006/relationships/tags" Target="../tags/tag431.xml" /><Relationship Id="rId13" Type="http://schemas.openxmlformats.org/officeDocument/2006/relationships/tags" Target="../tags/tag432.xml" /><Relationship Id="rId14" Type="http://schemas.openxmlformats.org/officeDocument/2006/relationships/tags" Target="../tags/tag433.xml" /><Relationship Id="rId15" Type="http://schemas.openxmlformats.org/officeDocument/2006/relationships/tags" Target="../tags/tag434.xml" /><Relationship Id="rId16" Type="http://schemas.openxmlformats.org/officeDocument/2006/relationships/tags" Target="../tags/tag435.xml" /><Relationship Id="rId17" Type="http://schemas.openxmlformats.org/officeDocument/2006/relationships/tags" Target="../tags/tag436.xml" /><Relationship Id="rId18" Type="http://schemas.openxmlformats.org/officeDocument/2006/relationships/tags" Target="../tags/tag437.xml" /><Relationship Id="rId19" Type="http://schemas.openxmlformats.org/officeDocument/2006/relationships/tags" Target="../tags/tag438.xml" /><Relationship Id="rId2" Type="http://schemas.openxmlformats.org/officeDocument/2006/relationships/tags" Target="../tags/tag425.xml" /><Relationship Id="rId20" Type="http://schemas.openxmlformats.org/officeDocument/2006/relationships/tags" Target="../tags/tag439.xml" /><Relationship Id="rId21" Type="http://schemas.openxmlformats.org/officeDocument/2006/relationships/image" Target="../media/image28.png" /><Relationship Id="rId22" Type="http://schemas.openxmlformats.org/officeDocument/2006/relationships/tags" Target="../tags/tag440.xml" /><Relationship Id="rId3" Type="http://schemas.openxmlformats.org/officeDocument/2006/relationships/tags" Target="../tags/tag426.xml" /><Relationship Id="rId4" Type="http://schemas.openxmlformats.org/officeDocument/2006/relationships/image" Target="../media/image24.png" /><Relationship Id="rId5" Type="http://schemas.openxmlformats.org/officeDocument/2006/relationships/tags" Target="../tags/tag427.xml" /><Relationship Id="rId6" Type="http://schemas.openxmlformats.org/officeDocument/2006/relationships/image" Target="../media/image25.png" /><Relationship Id="rId7" Type="http://schemas.openxmlformats.org/officeDocument/2006/relationships/tags" Target="../tags/tag428.xml" /><Relationship Id="rId8" Type="http://schemas.openxmlformats.org/officeDocument/2006/relationships/image" Target="../media/image26.png" /><Relationship Id="rId9" Type="http://schemas.openxmlformats.org/officeDocument/2006/relationships/tags" Target="../tags/tag429.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32.png" /><Relationship Id="rId11" Type="http://schemas.openxmlformats.org/officeDocument/2006/relationships/tags" Target="../tags/tag446.xml" /><Relationship Id="rId12" Type="http://schemas.openxmlformats.org/officeDocument/2006/relationships/tags" Target="../tags/tag447.xml" /><Relationship Id="rId13" Type="http://schemas.openxmlformats.org/officeDocument/2006/relationships/tags" Target="../tags/tag448.xml" /><Relationship Id="rId14" Type="http://schemas.openxmlformats.org/officeDocument/2006/relationships/tags" Target="../tags/tag449.xml" /><Relationship Id="rId15" Type="http://schemas.openxmlformats.org/officeDocument/2006/relationships/tags" Target="../tags/tag450.xml" /><Relationship Id="rId16" Type="http://schemas.openxmlformats.org/officeDocument/2006/relationships/tags" Target="../tags/tag451.xml" /><Relationship Id="rId17" Type="http://schemas.openxmlformats.org/officeDocument/2006/relationships/tags" Target="../tags/tag452.xml" /><Relationship Id="rId18" Type="http://schemas.openxmlformats.org/officeDocument/2006/relationships/tags" Target="../tags/tag453.xml" /><Relationship Id="rId19" Type="http://schemas.openxmlformats.org/officeDocument/2006/relationships/tags" Target="../tags/tag454.xml" /><Relationship Id="rId2" Type="http://schemas.openxmlformats.org/officeDocument/2006/relationships/tags" Target="../tags/tag441.xml" /><Relationship Id="rId20" Type="http://schemas.openxmlformats.org/officeDocument/2006/relationships/tags" Target="../tags/tag455.xml" /><Relationship Id="rId21" Type="http://schemas.openxmlformats.org/officeDocument/2006/relationships/image" Target="../media/image33.png" /><Relationship Id="rId22" Type="http://schemas.openxmlformats.org/officeDocument/2006/relationships/tags" Target="../tags/tag456.xml" /><Relationship Id="rId3" Type="http://schemas.openxmlformats.org/officeDocument/2006/relationships/tags" Target="../tags/tag442.xml" /><Relationship Id="rId4" Type="http://schemas.openxmlformats.org/officeDocument/2006/relationships/image" Target="../media/image29.png" /><Relationship Id="rId5" Type="http://schemas.openxmlformats.org/officeDocument/2006/relationships/tags" Target="../tags/tag443.xml" /><Relationship Id="rId6" Type="http://schemas.openxmlformats.org/officeDocument/2006/relationships/image" Target="../media/image30.png" /><Relationship Id="rId7" Type="http://schemas.openxmlformats.org/officeDocument/2006/relationships/tags" Target="../tags/tag444.xml" /><Relationship Id="rId8" Type="http://schemas.openxmlformats.org/officeDocument/2006/relationships/image" Target="../media/image31.png" /><Relationship Id="rId9" Type="http://schemas.openxmlformats.org/officeDocument/2006/relationships/tags" Target="../tags/tag445.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37.png" /><Relationship Id="rId11" Type="http://schemas.openxmlformats.org/officeDocument/2006/relationships/tags" Target="../tags/tag462.xml" /><Relationship Id="rId12" Type="http://schemas.openxmlformats.org/officeDocument/2006/relationships/tags" Target="../tags/tag463.xml" /><Relationship Id="rId13" Type="http://schemas.openxmlformats.org/officeDocument/2006/relationships/tags" Target="../tags/tag464.xml" /><Relationship Id="rId14" Type="http://schemas.openxmlformats.org/officeDocument/2006/relationships/tags" Target="../tags/tag465.xml" /><Relationship Id="rId15" Type="http://schemas.openxmlformats.org/officeDocument/2006/relationships/tags" Target="../tags/tag466.xml" /><Relationship Id="rId16" Type="http://schemas.openxmlformats.org/officeDocument/2006/relationships/tags" Target="../tags/tag467.xml" /><Relationship Id="rId17" Type="http://schemas.openxmlformats.org/officeDocument/2006/relationships/tags" Target="../tags/tag468.xml" /><Relationship Id="rId18" Type="http://schemas.openxmlformats.org/officeDocument/2006/relationships/tags" Target="../tags/tag469.xml" /><Relationship Id="rId19" Type="http://schemas.openxmlformats.org/officeDocument/2006/relationships/tags" Target="../tags/tag470.xml" /><Relationship Id="rId2" Type="http://schemas.openxmlformats.org/officeDocument/2006/relationships/tags" Target="../tags/tag457.xml" /><Relationship Id="rId20" Type="http://schemas.openxmlformats.org/officeDocument/2006/relationships/tags" Target="../tags/tag471.xml" /><Relationship Id="rId21" Type="http://schemas.openxmlformats.org/officeDocument/2006/relationships/image" Target="../media/image38.png" /><Relationship Id="rId22" Type="http://schemas.openxmlformats.org/officeDocument/2006/relationships/tags" Target="../tags/tag472.xml" /><Relationship Id="rId3" Type="http://schemas.openxmlformats.org/officeDocument/2006/relationships/tags" Target="../tags/tag458.xml" /><Relationship Id="rId4" Type="http://schemas.openxmlformats.org/officeDocument/2006/relationships/image" Target="../media/image34.png" /><Relationship Id="rId5" Type="http://schemas.openxmlformats.org/officeDocument/2006/relationships/tags" Target="../tags/tag459.xml" /><Relationship Id="rId6" Type="http://schemas.openxmlformats.org/officeDocument/2006/relationships/image" Target="../media/image35.png" /><Relationship Id="rId7" Type="http://schemas.openxmlformats.org/officeDocument/2006/relationships/tags" Target="../tags/tag460.xml" /><Relationship Id="rId8" Type="http://schemas.openxmlformats.org/officeDocument/2006/relationships/image" Target="../media/image36.png" /><Relationship Id="rId9" Type="http://schemas.openxmlformats.org/officeDocument/2006/relationships/tags" Target="../tags/tag461.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481.xml" /><Relationship Id="rId11" Type="http://schemas.openxmlformats.org/officeDocument/2006/relationships/tags" Target="../tags/tag482.xml" /><Relationship Id="rId12" Type="http://schemas.openxmlformats.org/officeDocument/2006/relationships/image" Target="../media/image39.png" /><Relationship Id="rId13" Type="http://schemas.openxmlformats.org/officeDocument/2006/relationships/tags" Target="../tags/tag483.xml" /><Relationship Id="rId14" Type="http://schemas.openxmlformats.org/officeDocument/2006/relationships/image" Target="../media/image40.png" /><Relationship Id="rId15" Type="http://schemas.openxmlformats.org/officeDocument/2006/relationships/tags" Target="../tags/tag484.xml" /><Relationship Id="rId16" Type="http://schemas.openxmlformats.org/officeDocument/2006/relationships/image" Target="../media/image41.png" /><Relationship Id="rId17" Type="http://schemas.openxmlformats.org/officeDocument/2006/relationships/tags" Target="../tags/tag485.xml" /><Relationship Id="rId18" Type="http://schemas.openxmlformats.org/officeDocument/2006/relationships/image" Target="../media/image42.png" /><Relationship Id="rId19" Type="http://schemas.openxmlformats.org/officeDocument/2006/relationships/tags" Target="../tags/tag486.xml" /><Relationship Id="rId2" Type="http://schemas.openxmlformats.org/officeDocument/2006/relationships/tags" Target="../tags/tag473.xml" /><Relationship Id="rId20" Type="http://schemas.openxmlformats.org/officeDocument/2006/relationships/tags" Target="../tags/tag487.xml" /><Relationship Id="rId21" Type="http://schemas.openxmlformats.org/officeDocument/2006/relationships/image" Target="../media/image43.png" /><Relationship Id="rId22" Type="http://schemas.openxmlformats.org/officeDocument/2006/relationships/tags" Target="../tags/tag488.xml" /><Relationship Id="rId3" Type="http://schemas.openxmlformats.org/officeDocument/2006/relationships/tags" Target="../tags/tag474.xml" /><Relationship Id="rId4" Type="http://schemas.openxmlformats.org/officeDocument/2006/relationships/tags" Target="../tags/tag475.xml" /><Relationship Id="rId5" Type="http://schemas.openxmlformats.org/officeDocument/2006/relationships/tags" Target="../tags/tag476.xml" /><Relationship Id="rId6" Type="http://schemas.openxmlformats.org/officeDocument/2006/relationships/tags" Target="../tags/tag477.xml" /><Relationship Id="rId7" Type="http://schemas.openxmlformats.org/officeDocument/2006/relationships/tags" Target="../tags/tag478.xml" /><Relationship Id="rId8" Type="http://schemas.openxmlformats.org/officeDocument/2006/relationships/tags" Target="../tags/tag479.xml" /><Relationship Id="rId9" Type="http://schemas.openxmlformats.org/officeDocument/2006/relationships/tags" Target="../tags/tag480.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497.xml" /><Relationship Id="rId11" Type="http://schemas.openxmlformats.org/officeDocument/2006/relationships/image" Target="../media/image44.png" /><Relationship Id="rId12" Type="http://schemas.openxmlformats.org/officeDocument/2006/relationships/tags" Target="../tags/tag498.xml" /><Relationship Id="rId13" Type="http://schemas.openxmlformats.org/officeDocument/2006/relationships/image" Target="../media/image45.png" /><Relationship Id="rId14" Type="http://schemas.openxmlformats.org/officeDocument/2006/relationships/tags" Target="../tags/tag499.xml" /><Relationship Id="rId15" Type="http://schemas.openxmlformats.org/officeDocument/2006/relationships/image" Target="../media/image46.png" /><Relationship Id="rId16" Type="http://schemas.openxmlformats.org/officeDocument/2006/relationships/tags" Target="../tags/tag500.xml" /><Relationship Id="rId17" Type="http://schemas.openxmlformats.org/officeDocument/2006/relationships/tags" Target="../tags/tag501.xml" /><Relationship Id="rId18" Type="http://schemas.openxmlformats.org/officeDocument/2006/relationships/image" Target="../media/image47.png" /><Relationship Id="rId19" Type="http://schemas.openxmlformats.org/officeDocument/2006/relationships/tags" Target="../tags/tag502.xml" /><Relationship Id="rId2" Type="http://schemas.openxmlformats.org/officeDocument/2006/relationships/tags" Target="../tags/tag489.xml" /><Relationship Id="rId20" Type="http://schemas.openxmlformats.org/officeDocument/2006/relationships/tags" Target="../tags/tag503.xml" /><Relationship Id="rId21" Type="http://schemas.openxmlformats.org/officeDocument/2006/relationships/image" Target="../media/image48.png" /><Relationship Id="rId22" Type="http://schemas.openxmlformats.org/officeDocument/2006/relationships/tags" Target="../tags/tag504.xml" /><Relationship Id="rId3" Type="http://schemas.openxmlformats.org/officeDocument/2006/relationships/tags" Target="../tags/tag490.xml" /><Relationship Id="rId4" Type="http://schemas.openxmlformats.org/officeDocument/2006/relationships/tags" Target="../tags/tag491.xml" /><Relationship Id="rId5" Type="http://schemas.openxmlformats.org/officeDocument/2006/relationships/tags" Target="../tags/tag492.xml" /><Relationship Id="rId6" Type="http://schemas.openxmlformats.org/officeDocument/2006/relationships/tags" Target="../tags/tag493.xml" /><Relationship Id="rId7" Type="http://schemas.openxmlformats.org/officeDocument/2006/relationships/tags" Target="../tags/tag494.xml" /><Relationship Id="rId8" Type="http://schemas.openxmlformats.org/officeDocument/2006/relationships/tags" Target="../tags/tag495.xml" /><Relationship Id="rId9" Type="http://schemas.openxmlformats.org/officeDocument/2006/relationships/tags" Target="../tags/tag496.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13.xml" /><Relationship Id="rId11" Type="http://schemas.openxmlformats.org/officeDocument/2006/relationships/tags" Target="../tags/tag514.xml" /><Relationship Id="rId12" Type="http://schemas.openxmlformats.org/officeDocument/2006/relationships/tags" Target="../tags/tag515.xml" /><Relationship Id="rId13" Type="http://schemas.openxmlformats.org/officeDocument/2006/relationships/tags" Target="../tags/tag516.xml" /><Relationship Id="rId2" Type="http://schemas.openxmlformats.org/officeDocument/2006/relationships/tags" Target="../tags/tag505.xml" /><Relationship Id="rId3" Type="http://schemas.openxmlformats.org/officeDocument/2006/relationships/tags" Target="../tags/tag506.xml" /><Relationship Id="rId4" Type="http://schemas.openxmlformats.org/officeDocument/2006/relationships/tags" Target="../tags/tag507.xml" /><Relationship Id="rId5" Type="http://schemas.openxmlformats.org/officeDocument/2006/relationships/tags" Target="../tags/tag508.xml" /><Relationship Id="rId6" Type="http://schemas.openxmlformats.org/officeDocument/2006/relationships/tags" Target="../tags/tag509.xml" /><Relationship Id="rId7" Type="http://schemas.openxmlformats.org/officeDocument/2006/relationships/tags" Target="../tags/tag510.xml" /><Relationship Id="rId8" Type="http://schemas.openxmlformats.org/officeDocument/2006/relationships/tags" Target="../tags/tag511.xml" /><Relationship Id="rId9" Type="http://schemas.openxmlformats.org/officeDocument/2006/relationships/tags" Target="../tags/tag51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25.xml" /><Relationship Id="rId11" Type="http://schemas.openxmlformats.org/officeDocument/2006/relationships/tags" Target="../tags/tag526.xml" /><Relationship Id="rId12" Type="http://schemas.openxmlformats.org/officeDocument/2006/relationships/tags" Target="../tags/tag527.xml" /><Relationship Id="rId13" Type="http://schemas.openxmlformats.org/officeDocument/2006/relationships/tags" Target="../tags/tag528.xml" /><Relationship Id="rId14" Type="http://schemas.openxmlformats.org/officeDocument/2006/relationships/tags" Target="../tags/tag529.xml" /><Relationship Id="rId15" Type="http://schemas.openxmlformats.org/officeDocument/2006/relationships/tags" Target="../tags/tag530.xml" /><Relationship Id="rId16" Type="http://schemas.openxmlformats.org/officeDocument/2006/relationships/tags" Target="../tags/tag531.xml" /><Relationship Id="rId17" Type="http://schemas.openxmlformats.org/officeDocument/2006/relationships/tags" Target="../tags/tag532.xml" /><Relationship Id="rId2" Type="http://schemas.openxmlformats.org/officeDocument/2006/relationships/tags" Target="../tags/tag517.xml" /><Relationship Id="rId3" Type="http://schemas.openxmlformats.org/officeDocument/2006/relationships/tags" Target="../tags/tag518.xml" /><Relationship Id="rId4" Type="http://schemas.openxmlformats.org/officeDocument/2006/relationships/tags" Target="../tags/tag519.xml" /><Relationship Id="rId5" Type="http://schemas.openxmlformats.org/officeDocument/2006/relationships/tags" Target="../tags/tag520.xml" /><Relationship Id="rId6" Type="http://schemas.openxmlformats.org/officeDocument/2006/relationships/tags" Target="../tags/tag521.xml" /><Relationship Id="rId7" Type="http://schemas.openxmlformats.org/officeDocument/2006/relationships/tags" Target="../tags/tag522.xml" /><Relationship Id="rId8" Type="http://schemas.openxmlformats.org/officeDocument/2006/relationships/tags" Target="../tags/tag523.xml" /><Relationship Id="rId9" Type="http://schemas.openxmlformats.org/officeDocument/2006/relationships/tags" Target="../tags/tag52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47.xml" /><Relationship Id="rId11" Type="http://schemas.openxmlformats.org/officeDocument/2006/relationships/tags" Target="../tags/tag148.xml" /><Relationship Id="rId12" Type="http://schemas.openxmlformats.org/officeDocument/2006/relationships/tags" Target="../tags/tag149.xml" /><Relationship Id="rId13" Type="http://schemas.openxmlformats.org/officeDocument/2006/relationships/tags" Target="../tags/tag150.xml" /><Relationship Id="rId14" Type="http://schemas.openxmlformats.org/officeDocument/2006/relationships/tags" Target="../tags/tag151.xml" /><Relationship Id="rId15" Type="http://schemas.openxmlformats.org/officeDocument/2006/relationships/tags" Target="../tags/tag152.xml" /><Relationship Id="rId16" Type="http://schemas.openxmlformats.org/officeDocument/2006/relationships/tags" Target="../tags/tag153.xml" /><Relationship Id="rId2" Type="http://schemas.openxmlformats.org/officeDocument/2006/relationships/notesSlide" Target="../notesSlides/notesSlide3.xml" /><Relationship Id="rId3" Type="http://schemas.openxmlformats.org/officeDocument/2006/relationships/tags" Target="../tags/tag140.xml" /><Relationship Id="rId4" Type="http://schemas.openxmlformats.org/officeDocument/2006/relationships/tags" Target="../tags/tag141.xml" /><Relationship Id="rId5" Type="http://schemas.openxmlformats.org/officeDocument/2006/relationships/tags" Target="../tags/tag142.xml" /><Relationship Id="rId6" Type="http://schemas.openxmlformats.org/officeDocument/2006/relationships/tags" Target="../tags/tag143.xml" /><Relationship Id="rId7" Type="http://schemas.openxmlformats.org/officeDocument/2006/relationships/tags" Target="../tags/tag144.xml" /><Relationship Id="rId8" Type="http://schemas.openxmlformats.org/officeDocument/2006/relationships/tags" Target="../tags/tag145.xml" /><Relationship Id="rId9" Type="http://schemas.openxmlformats.org/officeDocument/2006/relationships/tags" Target="../tags/tag146.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61.xml" /><Relationship Id="rId11" Type="http://schemas.openxmlformats.org/officeDocument/2006/relationships/tags" Target="../tags/tag162.xml" /><Relationship Id="rId12" Type="http://schemas.openxmlformats.org/officeDocument/2006/relationships/tags" Target="../tags/tag163.xml" /><Relationship Id="rId13" Type="http://schemas.openxmlformats.org/officeDocument/2006/relationships/tags" Target="../tags/tag164.xml" /><Relationship Id="rId14" Type="http://schemas.openxmlformats.org/officeDocument/2006/relationships/tags" Target="../tags/tag165.xml" /><Relationship Id="rId15" Type="http://schemas.openxmlformats.org/officeDocument/2006/relationships/tags" Target="../tags/tag166.xml" /><Relationship Id="rId2" Type="http://schemas.openxmlformats.org/officeDocument/2006/relationships/tags" Target="../tags/tag154.xml" /><Relationship Id="rId3" Type="http://schemas.openxmlformats.org/officeDocument/2006/relationships/tags" Target="../tags/tag155.xml" /><Relationship Id="rId4" Type="http://schemas.openxmlformats.org/officeDocument/2006/relationships/tags" Target="../tags/tag156.xml" /><Relationship Id="rId5" Type="http://schemas.openxmlformats.org/officeDocument/2006/relationships/tags" Target="../tags/tag157.xml" /><Relationship Id="rId6" Type="http://schemas.openxmlformats.org/officeDocument/2006/relationships/hyperlink" Target="https://gi.copernicus.org/articles/5/289/2016/gi-5-289-2016.pdf" TargetMode="External" /><Relationship Id="rId7" Type="http://schemas.openxmlformats.org/officeDocument/2006/relationships/tags" Target="../tags/tag158.xml" /><Relationship Id="rId8" Type="http://schemas.openxmlformats.org/officeDocument/2006/relationships/tags" Target="../tags/tag159.xml" /><Relationship Id="rId9" Type="http://schemas.openxmlformats.org/officeDocument/2006/relationships/tags" Target="../tags/tag160.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74.xml" /><Relationship Id="rId11" Type="http://schemas.openxmlformats.org/officeDocument/2006/relationships/tags" Target="../tags/tag175.xml" /><Relationship Id="rId12" Type="http://schemas.openxmlformats.org/officeDocument/2006/relationships/tags" Target="../tags/tag176.xml" /><Relationship Id="rId13" Type="http://schemas.openxmlformats.org/officeDocument/2006/relationships/tags" Target="../tags/tag177.xml" /><Relationship Id="rId14" Type="http://schemas.openxmlformats.org/officeDocument/2006/relationships/tags" Target="../tags/tag178.xml" /><Relationship Id="rId15" Type="http://schemas.openxmlformats.org/officeDocument/2006/relationships/tags" Target="../tags/tag179.xml" /><Relationship Id="rId2" Type="http://schemas.openxmlformats.org/officeDocument/2006/relationships/tags" Target="../tags/tag167.xml" /><Relationship Id="rId3" Type="http://schemas.openxmlformats.org/officeDocument/2006/relationships/tags" Target="../tags/tag168.xml" /><Relationship Id="rId4" Type="http://schemas.openxmlformats.org/officeDocument/2006/relationships/tags" Target="../tags/tag169.xml" /><Relationship Id="rId5" Type="http://schemas.openxmlformats.org/officeDocument/2006/relationships/image" Target="../media/image5.png" /><Relationship Id="rId6" Type="http://schemas.openxmlformats.org/officeDocument/2006/relationships/tags" Target="../tags/tag170.xml" /><Relationship Id="rId7" Type="http://schemas.openxmlformats.org/officeDocument/2006/relationships/tags" Target="../tags/tag171.xml" /><Relationship Id="rId8" Type="http://schemas.openxmlformats.org/officeDocument/2006/relationships/tags" Target="../tags/tag172.xml" /><Relationship Id="rId9" Type="http://schemas.openxmlformats.org/officeDocument/2006/relationships/tags" Target="../tags/tag17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86.xml" /><Relationship Id="rId11" Type="http://schemas.openxmlformats.org/officeDocument/2006/relationships/tags" Target="../tags/tag187.xml" /><Relationship Id="rId12" Type="http://schemas.openxmlformats.org/officeDocument/2006/relationships/tags" Target="../tags/tag188.xml" /><Relationship Id="rId13" Type="http://schemas.openxmlformats.org/officeDocument/2006/relationships/tags" Target="../tags/tag189.xml" /><Relationship Id="rId14" Type="http://schemas.openxmlformats.org/officeDocument/2006/relationships/tags" Target="../tags/tag190.xml" /><Relationship Id="rId15" Type="http://schemas.openxmlformats.org/officeDocument/2006/relationships/tags" Target="../tags/tag191.xml" /><Relationship Id="rId16" Type="http://schemas.openxmlformats.org/officeDocument/2006/relationships/tags" Target="../tags/tag192.xml" /><Relationship Id="rId17" Type="http://schemas.openxmlformats.org/officeDocument/2006/relationships/tags" Target="../tags/tag193.xml" /><Relationship Id="rId2" Type="http://schemas.openxmlformats.org/officeDocument/2006/relationships/tags" Target="../tags/tag180.xml" /><Relationship Id="rId3" Type="http://schemas.openxmlformats.org/officeDocument/2006/relationships/tags" Target="../tags/tag181.xml" /><Relationship Id="rId4" Type="http://schemas.openxmlformats.org/officeDocument/2006/relationships/tags" Target="../tags/tag182.xml" /><Relationship Id="rId5" Type="http://schemas.openxmlformats.org/officeDocument/2006/relationships/image" Target="../media/image6.png" /><Relationship Id="rId6" Type="http://schemas.openxmlformats.org/officeDocument/2006/relationships/tags" Target="../tags/tag183.xml" /><Relationship Id="rId7" Type="http://schemas.openxmlformats.org/officeDocument/2006/relationships/tags" Target="../tags/tag184.xml" /><Relationship Id="rId8" Type="http://schemas.openxmlformats.org/officeDocument/2006/relationships/image" Target="../media/image7.png" /><Relationship Id="rId9" Type="http://schemas.openxmlformats.org/officeDocument/2006/relationships/tags" Target="../tags/tag18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00.xml" /><Relationship Id="rId11" Type="http://schemas.openxmlformats.org/officeDocument/2006/relationships/tags" Target="../tags/tag201.xml" /><Relationship Id="rId12" Type="http://schemas.openxmlformats.org/officeDocument/2006/relationships/tags" Target="../tags/tag202.xml" /><Relationship Id="rId13" Type="http://schemas.openxmlformats.org/officeDocument/2006/relationships/tags" Target="../tags/tag203.xml" /><Relationship Id="rId14" Type="http://schemas.openxmlformats.org/officeDocument/2006/relationships/tags" Target="../tags/tag204.xml" /><Relationship Id="rId15" Type="http://schemas.openxmlformats.org/officeDocument/2006/relationships/tags" Target="../tags/tag205.xml" /><Relationship Id="rId16" Type="http://schemas.openxmlformats.org/officeDocument/2006/relationships/tags" Target="../tags/tag206.xml" /><Relationship Id="rId2" Type="http://schemas.openxmlformats.org/officeDocument/2006/relationships/tags" Target="../tags/tag194.xml" /><Relationship Id="rId3" Type="http://schemas.openxmlformats.org/officeDocument/2006/relationships/tags" Target="../tags/tag195.xml" /><Relationship Id="rId4" Type="http://schemas.openxmlformats.org/officeDocument/2006/relationships/tags" Target="../tags/tag196.xml" /><Relationship Id="rId5" Type="http://schemas.openxmlformats.org/officeDocument/2006/relationships/image" Target="../media/image8.png" /><Relationship Id="rId6" Type="http://schemas.openxmlformats.org/officeDocument/2006/relationships/tags" Target="../tags/tag197.xml" /><Relationship Id="rId7" Type="http://schemas.openxmlformats.org/officeDocument/2006/relationships/image" Target="../media/image9.png" /><Relationship Id="rId8" Type="http://schemas.openxmlformats.org/officeDocument/2006/relationships/tags" Target="../tags/tag198.xml" /><Relationship Id="rId9" Type="http://schemas.openxmlformats.org/officeDocument/2006/relationships/tags" Target="../tags/tag199.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15.xml" /><Relationship Id="rId11" Type="http://schemas.openxmlformats.org/officeDocument/2006/relationships/tags" Target="../tags/tag216.xml" /><Relationship Id="rId12" Type="http://schemas.openxmlformats.org/officeDocument/2006/relationships/tags" Target="../tags/tag217.xml" /><Relationship Id="rId13" Type="http://schemas.openxmlformats.org/officeDocument/2006/relationships/tags" Target="../tags/tag218.xml" /><Relationship Id="rId2" Type="http://schemas.openxmlformats.org/officeDocument/2006/relationships/tags" Target="../tags/tag207.xml" /><Relationship Id="rId3" Type="http://schemas.openxmlformats.org/officeDocument/2006/relationships/tags" Target="../tags/tag208.xml" /><Relationship Id="rId4" Type="http://schemas.openxmlformats.org/officeDocument/2006/relationships/tags" Target="../tags/tag209.xml" /><Relationship Id="rId5" Type="http://schemas.openxmlformats.org/officeDocument/2006/relationships/tags" Target="../tags/tag210.xml" /><Relationship Id="rId6" Type="http://schemas.openxmlformats.org/officeDocument/2006/relationships/tags" Target="../tags/tag211.xml" /><Relationship Id="rId7" Type="http://schemas.openxmlformats.org/officeDocument/2006/relationships/tags" Target="../tags/tag212.xml" /><Relationship Id="rId8" Type="http://schemas.openxmlformats.org/officeDocument/2006/relationships/tags" Target="../tags/tag213.xml" /><Relationship Id="rId9" Type="http://schemas.openxmlformats.org/officeDocument/2006/relationships/tags" Target="../tags/tag21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25.xml" /><Relationship Id="rId11" Type="http://schemas.openxmlformats.org/officeDocument/2006/relationships/tags" Target="../tags/tag226.xml" /><Relationship Id="rId12" Type="http://schemas.openxmlformats.org/officeDocument/2006/relationships/tags" Target="../tags/tag227.xml" /><Relationship Id="rId13" Type="http://schemas.openxmlformats.org/officeDocument/2006/relationships/tags" Target="../tags/tag228.xml" /><Relationship Id="rId14" Type="http://schemas.openxmlformats.org/officeDocument/2006/relationships/tags" Target="../tags/tag229.xml" /><Relationship Id="rId15" Type="http://schemas.openxmlformats.org/officeDocument/2006/relationships/tags" Target="../tags/tag230.xml" /><Relationship Id="rId16" Type="http://schemas.openxmlformats.org/officeDocument/2006/relationships/tags" Target="../tags/tag231.xml" /><Relationship Id="rId17" Type="http://schemas.openxmlformats.org/officeDocument/2006/relationships/tags" Target="../tags/tag232.xml" /><Relationship Id="rId18" Type="http://schemas.openxmlformats.org/officeDocument/2006/relationships/tags" Target="../tags/tag233.xml" /><Relationship Id="rId19" Type="http://schemas.openxmlformats.org/officeDocument/2006/relationships/tags" Target="../tags/tag234.xml" /><Relationship Id="rId2" Type="http://schemas.openxmlformats.org/officeDocument/2006/relationships/tags" Target="../tags/tag219.xml" /><Relationship Id="rId20" Type="http://schemas.openxmlformats.org/officeDocument/2006/relationships/tags" Target="../tags/tag235.xml" /><Relationship Id="rId3" Type="http://schemas.openxmlformats.org/officeDocument/2006/relationships/tags" Target="../tags/tag220.xml" /><Relationship Id="rId4" Type="http://schemas.openxmlformats.org/officeDocument/2006/relationships/image" Target="../media/image10.png" /><Relationship Id="rId5" Type="http://schemas.openxmlformats.org/officeDocument/2006/relationships/tags" Target="../tags/tag221.xml" /><Relationship Id="rId6" Type="http://schemas.openxmlformats.org/officeDocument/2006/relationships/tags" Target="../tags/tag222.xml" /><Relationship Id="rId7" Type="http://schemas.openxmlformats.org/officeDocument/2006/relationships/image" Target="../media/image11.png" /><Relationship Id="rId8" Type="http://schemas.openxmlformats.org/officeDocument/2006/relationships/tags" Target="../tags/tag223.xml" /><Relationship Id="rId9" Type="http://schemas.openxmlformats.org/officeDocument/2006/relationships/tags" Target="../tags/tag224.xm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p:pic>
        <p:nvPicPr>
          <p:cNvPr id="2050" name="图片 11"/>
          <p:cNvPicPr>
            <a:picLocks noChangeAspect="1"/>
          </p:cNvPicPr>
          <p:nvPr>
            <p:custDataLst>
              <p:tags r:id="rId5"/>
            </p:custDataLst>
          </p:nvPr>
        </p:nvPicPr>
        <p:blipFill>
          <a:blip r:embed="rId4"/>
          <a:srcRect t="14804" b="37235"/>
          <a:stretch>
            <a:fillRect/>
          </a:stretch>
        </p:blipFill>
        <p:spPr>
          <a:xfrm>
            <a:off x="5886450" y="5222875"/>
            <a:ext cx="6305550" cy="1635125"/>
          </a:xfrm>
          <a:prstGeom prst="rect">
            <a:avLst/>
          </a:prstGeom>
          <a:noFill/>
          <a:ln cap="flat">
            <a:noFill/>
            <a:prstDash val="solid"/>
            <a:round/>
            <a:headEnd type="none" w="med" len="med"/>
            <a:tailEnd type="none" w="med" len="med"/>
          </a:ln>
        </p:spPr>
      </p:pic>
      <p:sp>
        <p:nvSpPr>
          <p:cNvPr id="2051" name="矩形 10">
            <a:extLst>
              <a:ext uri="{FF2B5EF4-FFF2-40B4-BE49-F238E27FC236}">
                <a16:creationId xmlns:a16="http://schemas.microsoft.com/office/drawing/2014/main" xmlns="" id="{16C7A16A-406E-4A18-AB75-1A0F1C0DBA41}"/>
              </a:ext>
            </a:extLst>
          </p:cNvPr>
          <p:cNvSpPr/>
          <p:nvPr>
            <p:custDataLst>
              <p:tags r:id="rId6"/>
            </p:custDataLst>
          </p:nvPr>
        </p:nvSpPr>
        <p:spPr>
          <a:xfrm rot="10800000">
            <a:off x="-1" y="5214244"/>
            <a:ext cx="12176950" cy="1643755"/>
          </a:xfrm>
          <a:prstGeom prst="rect">
            <a:avLst/>
          </a:prstGeom>
          <a:gradFill flip="none" rotWithShape="1">
            <a:gsLst>
              <a:gs pos="0">
                <a:srgbClr val="002060"/>
              </a:gs>
              <a:gs pos="22000">
                <a:srgbClr val="0F3A88"/>
              </a:gs>
              <a:gs pos="100000">
                <a:srgbClr val="FFFFFF">
                  <a:alpha val="50196"/>
                </a:srgbClr>
              </a:gs>
            </a:gsLst>
            <a:path path="circle">
              <a:fillToRect l="50000" t="50000" r="50000" b="50000"/>
            </a:path>
          </a:gradFill>
          <a:ln w="12700" cap="flat" cmpd="sng" algn="ctr">
            <a:noFill/>
            <a:prstDash val="solid"/>
            <a:miter lim="800000"/>
            <a:headEnd type="none" w="med" len="med"/>
            <a:tailEnd type="none" w="med" len="med"/>
          </a:ln>
          <a:effectLst>
            <a:outerShdw blurRad="393700" dist="76200" dir="5820000" sx="99000" sy="99000" algn="t" rotWithShape="0">
              <a:prstClr val="black">
                <a:alpha val="50000"/>
              </a:prstClr>
            </a:outerShdw>
          </a:effectLst>
        </p:spPr>
        <p:txBody>
          <a:bodyPr lIns="91438" tIns="45719" rIns="91438" bIns="45719"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solidFill>
                <a:srgbClr val="002060"/>
              </a:solidFill>
              <a:uLnTx/>
              <a:uFillTx/>
            </a:endParaRPr>
          </a:p>
        </p:txBody>
      </p:sp>
      <p:sp>
        <p:nvSpPr>
          <p:cNvPr id="2052" name="副标题 2"/>
          <p:cNvSpPr>
            <a:spLocks noGrp="1"/>
          </p:cNvSpPr>
          <p:nvPr>
            <p:ph type="subTitle" idx="1"/>
            <p:custDataLst>
              <p:tags r:id="rId7"/>
            </p:custDataLst>
          </p:nvPr>
        </p:nvSpPr>
        <p:spPr>
          <a:xfrm>
            <a:off x="6656388" y="4305300"/>
            <a:ext cx="9144000" cy="1655763"/>
          </a:xfrm>
          <a:prstGeom prst="rect">
            <a:avLst/>
          </a:prstGeom>
          <a:noFill/>
          <a:ln cap="flat">
            <a:noFill/>
            <a:prstDash val="solid"/>
            <a:round/>
            <a:headEnd type="none" w="med" len="med"/>
            <a:tailEnd type="none" w="med" len="med"/>
          </a:ln>
        </p:spPr>
        <p:txBody>
          <a:bodyPr/>
          <a:lstStyle>
            <a:lvl1pPr marL="0" indent="0" algn="ctr" defTabSz="914400" rtl="0" eaLnBrk="1" hangingPunct="1">
              <a:lnSpc>
                <a:spcPct val="90000"/>
              </a:lnSpc>
              <a:spcBef>
                <a:spcPts val="1000"/>
              </a:spcBef>
              <a:buClrTx/>
              <a:buFontTx/>
              <a:buNone/>
              <a:defRPr lang="zh-CN" altLang="en-US" sz="2800">
                <a:solidFill>
                  <a:schemeClr val="tx1"/>
                </a:solidFill>
                <a:latin typeface="Calibri"/>
                <a:ea typeface="Arial"/>
              </a:defRPr>
            </a:lvl1pPr>
            <a:lvl2pPr marL="457200" indent="0" algn="ctr" defTabSz="914400" rtl="0" eaLnBrk="1" hangingPunct="1">
              <a:lnSpc>
                <a:spcPct val="90000"/>
              </a:lnSpc>
              <a:spcBef>
                <a:spcPts val="500"/>
              </a:spcBef>
              <a:buClrTx/>
              <a:buFont typeface="Arial"/>
              <a:buChar char="•"/>
              <a:defRPr lang="zh-CN" altLang="en-US" sz="2400">
                <a:solidFill>
                  <a:schemeClr val="tx1"/>
                </a:solidFill>
                <a:latin typeface="Calibri"/>
                <a:ea typeface="Arial"/>
              </a:defRPr>
            </a:lvl2pPr>
            <a:lvl3pPr marL="914400" indent="0" algn="ctr" defTabSz="914400" rtl="0" eaLnBrk="1" hangingPunct="1">
              <a:lnSpc>
                <a:spcPct val="90000"/>
              </a:lnSpc>
              <a:spcBef>
                <a:spcPts val="500"/>
              </a:spcBef>
              <a:buClrTx/>
              <a:buFontTx/>
              <a:buNone/>
              <a:defRPr lang="zh-CN" altLang="en-US" sz="2000">
                <a:solidFill>
                  <a:schemeClr val="tx1"/>
                </a:solidFill>
                <a:latin typeface="Calibri"/>
                <a:ea typeface="Arial"/>
              </a:defRPr>
            </a:lvl3pPr>
            <a:lvl4pPr marL="1371600" indent="0" algn="ctr" defTabSz="914400" rtl="0" eaLnBrk="1" hangingPunct="1">
              <a:lnSpc>
                <a:spcPct val="90000"/>
              </a:lnSpc>
              <a:spcBef>
                <a:spcPts val="500"/>
              </a:spcBef>
              <a:buClrTx/>
              <a:buFontTx/>
              <a:buNone/>
              <a:defRPr lang="zh-CN" altLang="en-US" sz="1800">
                <a:solidFill>
                  <a:schemeClr val="tx1"/>
                </a:solidFill>
                <a:latin typeface="Calibri"/>
                <a:ea typeface="Arial"/>
              </a:defRPr>
            </a:lvl4pPr>
            <a:lvl5pPr marL="1828800" indent="0" algn="ctr" defTabSz="914400" rtl="0" eaLnBrk="1" hangingPunct="1">
              <a:lnSpc>
                <a:spcPct val="90000"/>
              </a:lnSpc>
              <a:spcBef>
                <a:spcPts val="500"/>
              </a:spcBef>
              <a:buClrTx/>
              <a:buFontTx/>
              <a:buNone/>
              <a:defRPr lang="zh-CN" altLang="en-US" sz="1800">
                <a:solidFill>
                  <a:schemeClr val="tx1"/>
                </a:solidFill>
                <a:latin typeface="Calibri"/>
                <a:ea typeface="Arial"/>
              </a:defRPr>
            </a:lvl5pPr>
          </a:lstStyle>
          <a:p>
            <a:pPr marL="0" lvl="0" indent="0"/>
            <a:r>
              <a:rPr lang="zh-CN" altLang="en-US" sz="2400">
                <a:solidFill>
                  <a:srgbClr val="002060"/>
                </a:solidFill>
                <a:latin typeface="宋体"/>
              </a:rPr>
              <a:t>报告人：张斐</a:t>
            </a:r>
            <a:endParaRPr lang="en-US" altLang="zh-CN" sz="2400">
              <a:solidFill>
                <a:srgbClr val="002060"/>
              </a:solidFill>
              <a:latin typeface="Calibri Light"/>
            </a:endParaRPr>
          </a:p>
          <a:p>
            <a:pPr marL="0" lvl="0" indent="0"/>
            <a:r>
              <a:rPr lang="en-US" altLang="zh-CN" sz="2400">
                <a:solidFill>
                  <a:srgbClr val="002060"/>
                </a:solidFill>
                <a:latin typeface="Calibri Light"/>
              </a:rPr>
              <a:t>20201230</a:t>
            </a:r>
            <a:endParaRPr lang="en-US" altLang="zh-CN" sz="2400">
              <a:solidFill>
                <a:srgbClr val="002060"/>
              </a:solidFill>
              <a:latin typeface="Calibri Light"/>
            </a:endParaRPr>
          </a:p>
        </p:txBody>
      </p:sp>
      <p:pic>
        <p:nvPicPr>
          <p:cNvPr id="2053" name="图形 17"/>
          <p:cNvPicPr>
            <a:picLocks noChangeAspect="1"/>
          </p:cNvPicPr>
          <p:nvPr>
            <p:custDataLst>
              <p:tags r:id="rId9"/>
            </p:custDataLst>
          </p:nvPr>
        </p:nvPicPr>
        <p:blipFill>
          <a:blip r:embed="rId8"/>
          <a:stretch>
            <a:fillRect/>
          </a:stretch>
        </p:blipFill>
        <p:spPr>
          <a:xfrm>
            <a:off x="398463" y="5754688"/>
            <a:ext cx="4217987" cy="561975"/>
          </a:xfrm>
          <a:prstGeom prst="rect">
            <a:avLst/>
          </a:prstGeom>
          <a:noFill/>
          <a:ln cap="flat">
            <a:noFill/>
            <a:prstDash val="solid"/>
            <a:round/>
            <a:headEnd type="none" w="med" len="med"/>
            <a:tailEnd type="none" w="med" len="med"/>
          </a:ln>
        </p:spPr>
      </p:pic>
      <p:pic>
        <p:nvPicPr>
          <p:cNvPr id="2054" name="图片 8" descr="图片包含 游戏机, 食物, 盘子描述已自动生成"/>
          <p:cNvPicPr>
            <a:picLocks noChangeAspect="1"/>
          </p:cNvPicPr>
          <p:nvPr>
            <p:custDataLst>
              <p:tags r:id="rId11"/>
            </p:custDataLst>
          </p:nvPr>
        </p:nvPicPr>
        <p:blipFill>
          <a:blip r:embed="rId10"/>
          <a:stretch>
            <a:fillRect/>
          </a:stretch>
        </p:blipFill>
        <p:spPr>
          <a:xfrm>
            <a:off x="266700" y="47625"/>
            <a:ext cx="1670050" cy="1670050"/>
          </a:xfrm>
          <a:prstGeom prst="rect">
            <a:avLst/>
          </a:prstGeom>
          <a:noFill/>
          <a:ln>
            <a:noFill/>
            <a:miter lim="800000"/>
          </a:ln>
          <a:effectLst>
            <a:outerShdw blurRad="292100" dist="139700" dir="2700000" algn="tl">
              <a:srgbClr val="333333">
                <a:alpha val="64999"/>
              </a:srgbClr>
            </a:outerShdw>
          </a:effectLst>
        </p:spPr>
      </p:pic>
      <p:pic>
        <p:nvPicPr>
          <p:cNvPr id="2055" name="图片 9"/>
          <p:cNvPicPr>
            <a:picLocks noChangeAspect="1"/>
          </p:cNvPicPr>
          <p:nvPr>
            <p:custDataLst>
              <p:tags r:id="rId13"/>
            </p:custDataLst>
          </p:nvPr>
        </p:nvPicPr>
        <p:blipFill>
          <a:blip r:embed="rId12"/>
          <a:srcRect l="26926" t="40291" r="24463" b="39931"/>
          <a:stretch>
            <a:fillRect/>
          </a:stretch>
        </p:blipFill>
        <p:spPr>
          <a:xfrm>
            <a:off x="2182813" y="354013"/>
            <a:ext cx="4127500" cy="946150"/>
          </a:xfrm>
          <a:prstGeom prst="rect">
            <a:avLst/>
          </a:prstGeom>
          <a:noFill/>
          <a:ln cap="flat">
            <a:noFill/>
            <a:prstDash val="solid"/>
            <a:round/>
            <a:headEnd type="none" w="med" len="med"/>
            <a:tailEnd type="none" w="med" len="med"/>
          </a:ln>
        </p:spPr>
      </p:pic>
      <p:sp>
        <p:nvSpPr>
          <p:cNvPr id="2056" name="矩形 3"/>
          <p:cNvSpPr/>
          <p:nvPr>
            <p:custDataLst>
              <p:tags r:id="rId14"/>
            </p:custDataLst>
          </p:nvPr>
        </p:nvSpPr>
        <p:spPr>
          <a:xfrm>
            <a:off x="1908175" y="2214563"/>
            <a:ext cx="8805863" cy="646112"/>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3600">
                <a:solidFill>
                  <a:srgbClr val="002060"/>
                </a:solidFill>
                <a:latin typeface="微软雅黑" pitchFamily="34" charset="-122"/>
                <a:ea typeface="微软雅黑" pitchFamily="34" charset="-122"/>
              </a:rPr>
              <a:t>使用</a:t>
            </a:r>
            <a:r>
              <a:rPr lang="en-US" altLang="zh-CN" sz="3600">
                <a:solidFill>
                  <a:srgbClr val="002060"/>
                </a:solidFill>
                <a:latin typeface="微软雅黑" pitchFamily="34" charset="-122"/>
                <a:ea typeface="微软雅黑" pitchFamily="34" charset="-122"/>
              </a:rPr>
              <a:t>Python </a:t>
            </a:r>
            <a:r>
              <a:rPr lang="zh-CN" altLang="en-US" sz="3600">
                <a:solidFill>
                  <a:srgbClr val="002060"/>
                </a:solidFill>
                <a:latin typeface="微软雅黑" pitchFamily="34" charset="-122"/>
                <a:ea typeface="微软雅黑" pitchFamily="34" charset="-122"/>
              </a:rPr>
              <a:t>处理国际空间站单反相机照片</a:t>
            </a:r>
            <a:endParaRPr lang="zh-CN" altLang="en-US" sz="3600">
              <a:solidFill>
                <a:srgbClr val="002060"/>
              </a:solidFill>
              <a:latin typeface="微软雅黑" pitchFamily="34" charset="-122"/>
              <a:ea typeface="微软雅黑" pitchFamily="34" charset="-122"/>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1266" name="文本框 3"/>
          <p:cNvSpPr/>
          <p:nvPr>
            <p:custDataLst>
              <p:tags r:id="rId3"/>
            </p:custDataLst>
          </p:nvPr>
        </p:nvSpPr>
        <p:spPr>
          <a:xfrm>
            <a:off x="-136525" y="0"/>
            <a:ext cx="3017838"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2.</a:t>
            </a:r>
            <a:r>
              <a:rPr lang="zh-CN" altLang="en-US" sz="3600" b="1">
                <a:solidFill>
                  <a:srgbClr val="002060"/>
                </a:solidFill>
                <a:latin typeface="微软雅黑" pitchFamily="34" charset="-122"/>
                <a:ea typeface="微软雅黑" pitchFamily="34" charset="-122"/>
              </a:rPr>
              <a:t>程序包介绍</a:t>
            </a:r>
            <a:endParaRPr lang="en-US" altLang="zh-CN" sz="3600" b="1">
              <a:solidFill>
                <a:srgbClr val="002060"/>
              </a:solidFill>
              <a:latin typeface="微软雅黑" pitchFamily="34" charset="-122"/>
              <a:ea typeface="微软雅黑" pitchFamily="34" charset="-122"/>
            </a:endParaRPr>
          </a:p>
        </p:txBody>
      </p:sp>
      <p:sp>
        <p:nvSpPr>
          <p:cNvPr id="11267" name="文本框 2"/>
          <p:cNvSpPr/>
          <p:nvPr>
            <p:custDataLst>
              <p:tags r:id="rId4"/>
            </p:custDataLst>
          </p:nvPr>
        </p:nvSpPr>
        <p:spPr>
          <a:xfrm>
            <a:off x="3063875" y="138113"/>
            <a:ext cx="8047038" cy="369887"/>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b="1"/>
              <a:t>auromat 1.0.8 </a:t>
            </a:r>
            <a:r>
              <a:rPr lang="zh-CN" altLang="en-US"/>
              <a:t>运行环境</a:t>
            </a:r>
            <a:r>
              <a:rPr lang="en-US" altLang="zh-CN"/>
              <a:t>:Python2.6.X-2.7.X </a:t>
            </a:r>
            <a:endParaRPr lang="zh-CN" altLang="en-US"/>
          </a:p>
        </p:txBody>
      </p:sp>
      <p:sp>
        <p:nvSpPr>
          <p:cNvPr id="11268" name="矩形 1"/>
          <p:cNvSpPr/>
          <p:nvPr>
            <p:custDataLst>
              <p:tags r:id="rId5"/>
            </p:custDataLst>
          </p:nvPr>
        </p:nvSpPr>
        <p:spPr>
          <a:xfrm>
            <a:off x="71438" y="552450"/>
            <a:ext cx="2992437" cy="369888"/>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b="1">
                <a:solidFill>
                  <a:srgbClr val="FF0000"/>
                </a:solidFill>
                <a:latin typeface="微软雅黑" pitchFamily="34" charset="-122"/>
                <a:ea typeface="微软雅黑" pitchFamily="34" charset="-122"/>
              </a:rPr>
              <a:t>Installation under Linux</a:t>
            </a:r>
            <a:endParaRPr lang="en-US" altLang="zh-CN" b="1">
              <a:solidFill>
                <a:srgbClr val="FF0000"/>
              </a:solidFill>
              <a:effectLst/>
              <a:latin typeface="微软雅黑" pitchFamily="34" charset="-122"/>
              <a:ea typeface="微软雅黑" pitchFamily="34" charset="-122"/>
            </a:endParaRPr>
          </a:p>
        </p:txBody>
      </p:sp>
      <p:sp>
        <p:nvSpPr>
          <p:cNvPr id="11269" name="文本框 4"/>
          <p:cNvSpPr/>
          <p:nvPr>
            <p:custDataLst>
              <p:tags r:id="rId6"/>
            </p:custDataLst>
          </p:nvPr>
        </p:nvSpPr>
        <p:spPr>
          <a:xfrm>
            <a:off x="71438" y="1106488"/>
            <a:ext cx="6786562"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Before installing auromat, some system libraries have to be installed</a:t>
            </a:r>
            <a:r>
              <a:t>：</a:t>
            </a:r>
          </a:p>
        </p:txBody>
      </p:sp>
      <p:sp>
        <p:nvSpPr>
          <p:cNvPr id="11270" name="矩形 7"/>
          <p:cNvSpPr/>
          <p:nvPr>
            <p:custDataLst>
              <p:tags r:id="rId7"/>
            </p:custDataLst>
          </p:nvPr>
        </p:nvSpPr>
        <p:spPr>
          <a:xfrm>
            <a:off x="71120" y="1901841"/>
            <a:ext cx="6096000" cy="646331"/>
          </a:xfrm>
          <a:prstGeom prst="rect">
            <a:avLst/>
          </a:prstGeom>
          <a:noFill/>
          <a:ln w="9525" cap="flat" cmpd="sng" algn="ctr">
            <a:noFill/>
            <a:prstDash val="solid"/>
            <a:round/>
            <a:headEnd type="none" w="med" len="med"/>
            <a:tailEnd type="none" w="med" len="med"/>
          </a:ln>
        </p:spPr>
        <p:txBody>
          <a:bodyPr>
            <a:sp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If you want to use THEMIS data or export in CDF format you have to install NASA’s CDF library:</a:t>
            </a:r>
            <a:endParaRPr kumimoji="0" lang="zh-CN" altLang="en-US" sz="1800" b="0" i="0" u="none" strike="noStrike" kern="1200" cap="none" spc="0" normalizeH="0" baseline="0" noProof="0">
              <a:uLnTx/>
              <a:uFillTx/>
            </a:endParaRPr>
          </a:p>
        </p:txBody>
      </p:sp>
      <p:sp>
        <p:nvSpPr>
          <p:cNvPr id="11271" name="Rectangle 2"/>
          <p:cNvSpPr/>
          <p:nvPr>
            <p:custDataLst>
              <p:tags r:id="rId8"/>
            </p:custDataLst>
          </p:nvPr>
        </p:nvSpPr>
        <p:spPr bwMode="auto">
          <a:xfrm>
            <a:off x="71438" y="2547938"/>
            <a:ext cx="6786562" cy="1392237"/>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wget http://cdaweb.gsfc.nasa.gov/pub/software/cdf/dist/cdf35_0_2/linux/cdf35_0-dist-cdf.tar.gz </a:t>
            </a:r>
            <a:endParaRPr kumimoji="0" lang="en-US" altLang="zh-CN" sz="1000" u="none" baseline="0">
              <a:solidFill>
                <a:srgbClr val="6C6C6C"/>
              </a:solidFill>
              <a:effectLst/>
              <a:latin typeface="Arial Unicode MS" pitchFamily="34" charset="-122"/>
              <a:ea typeface="Source Code Pro"/>
            </a:endParaRPr>
          </a:p>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tar xf cdf35_0-dist-cdf.tar.gz </a:t>
            </a:r>
            <a:endParaRPr kumimoji="0" lang="zh-CN" altLang="zh-CN" sz="1200" u="none" baseline="0">
              <a:solidFill>
                <a:srgbClr val="002D47"/>
              </a:solidFill>
              <a:effectLst/>
              <a:latin typeface="Arial"/>
            </a:endParaRPr>
          </a:p>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 cdf35_0-dist make </a:t>
            </a:r>
            <a:r>
              <a:rPr kumimoji="0" lang="zh-CN" altLang="zh-CN" sz="1000" u="none" baseline="0">
                <a:solidFill>
                  <a:srgbClr val="0078BD"/>
                </a:solidFill>
                <a:effectLst/>
                <a:latin typeface="Arial Unicode MS" pitchFamily="34" charset="-122"/>
                <a:ea typeface="Source Code Pro"/>
              </a:rPr>
              <a:t>OS</a:t>
            </a:r>
            <a:r>
              <a:rPr kumimoji="0" lang="zh-CN" altLang="zh-CN" u="none" baseline="0">
                <a:effectLst/>
                <a:latin typeface="Arial"/>
              </a:rPr>
              <a:t>=</a:t>
            </a:r>
            <a:r>
              <a:rPr kumimoji="0" lang="zh-CN" altLang="zh-CN" sz="1000" u="none" baseline="0">
                <a:solidFill>
                  <a:srgbClr val="6C6C6C"/>
                </a:solidFill>
                <a:effectLst/>
                <a:latin typeface="Arial Unicode MS" pitchFamily="34" charset="-122"/>
                <a:ea typeface="Source Code Pro"/>
              </a:rPr>
              <a:t>linux </a:t>
            </a:r>
            <a:r>
              <a:rPr kumimoji="0" lang="zh-CN" altLang="zh-CN" sz="1000" u="none" baseline="0">
                <a:solidFill>
                  <a:srgbClr val="0078BD"/>
                </a:solidFill>
                <a:effectLst/>
                <a:latin typeface="Arial Unicode MS" pitchFamily="34" charset="-122"/>
                <a:ea typeface="Source Code Pro"/>
              </a:rPr>
              <a:t>ENV</a:t>
            </a:r>
            <a:r>
              <a:rPr kumimoji="0" lang="zh-CN" altLang="zh-CN" u="none" baseline="0">
                <a:effectLst/>
                <a:latin typeface="Arial"/>
              </a:rPr>
              <a:t>=</a:t>
            </a:r>
            <a:r>
              <a:rPr kumimoji="0" lang="zh-CN" altLang="zh-CN" sz="1000" u="none" baseline="0">
                <a:solidFill>
                  <a:srgbClr val="6C6C6C"/>
                </a:solidFill>
                <a:effectLst/>
                <a:latin typeface="Arial Unicode MS" pitchFamily="34" charset="-122"/>
                <a:ea typeface="Source Code Pro"/>
              </a:rPr>
              <a:t>gnu all </a:t>
            </a:r>
            <a:endParaRPr kumimoji="0" lang="en-US" altLang="zh-CN" sz="1000" u="none" baseline="0">
              <a:solidFill>
                <a:srgbClr val="6C6C6C"/>
              </a:solidFill>
              <a:effectLst/>
              <a:latin typeface="Arial Unicode MS" pitchFamily="34" charset="-122"/>
              <a:ea typeface="Source Code Pro"/>
            </a:endParaRPr>
          </a:p>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sudo make </a:t>
            </a:r>
            <a:r>
              <a:rPr kumimoji="0" lang="zh-CN" altLang="zh-CN" sz="1000" u="none" baseline="0">
                <a:solidFill>
                  <a:srgbClr val="0078BD"/>
                </a:solidFill>
                <a:effectLst/>
                <a:latin typeface="Arial Unicode MS" pitchFamily="34" charset="-122"/>
                <a:ea typeface="Source Code Pro"/>
              </a:rPr>
              <a:t>INSTALLDIR</a:t>
            </a:r>
            <a:r>
              <a:rPr kumimoji="0" lang="zh-CN" altLang="zh-CN" u="none" baseline="0">
                <a:effectLst/>
                <a:latin typeface="Arial"/>
              </a:rPr>
              <a:t>=</a:t>
            </a:r>
            <a:r>
              <a:rPr kumimoji="0" lang="zh-CN" altLang="zh-CN" sz="1000" u="none" baseline="0">
                <a:solidFill>
                  <a:srgbClr val="6C6C6C"/>
                </a:solidFill>
                <a:effectLst/>
                <a:latin typeface="Arial Unicode MS" pitchFamily="34" charset="-122"/>
                <a:ea typeface="Source Code Pro"/>
              </a:rPr>
              <a:t>/usr/local/cdf install </a:t>
            </a:r>
            <a:endParaRPr kumimoji="0" lang="en-US" altLang="zh-CN" sz="1000" u="none" baseline="0">
              <a:solidFill>
                <a:srgbClr val="6C6C6C"/>
              </a:solidFill>
              <a:effectLst/>
              <a:latin typeface="Arial Unicode MS" pitchFamily="34" charset="-122"/>
              <a:ea typeface="Source Code Pro"/>
            </a:endParaRPr>
          </a:p>
          <a:p>
            <a:pPr marL="0" lvl="0" indent="0" algn="l" defTabSz="914400" rtl="0" eaLnBrk="0" fontAlgn="base" hangingPunct="0">
              <a:lnSpc>
                <a:spcPct val="100000"/>
              </a:lnSpc>
              <a:spcBef>
                <a:spcPct val="0"/>
              </a:spcBef>
              <a:spcAft>
                <a:spcPct val="0"/>
              </a:spcAft>
              <a:buClrTx/>
              <a:buSzTx/>
              <a:buFontTx/>
              <a:buNone/>
            </a:pPr>
            <a:r>
              <a:rPr lang="en-US" altLang="zh-CN" sz="1000">
                <a:solidFill>
                  <a:srgbClr val="6C6C6C"/>
                </a:solidFill>
                <a:latin typeface="Arial Unicode MS" pitchFamily="34" charset="-122"/>
                <a:ea typeface="Source Code Pro"/>
              </a:rPr>
              <a:t>cd ..</a:t>
            </a:r>
            <a:endParaRPr kumimoji="0" lang="en-US" altLang="zh-CN" sz="1000" u="none" baseline="0">
              <a:solidFill>
                <a:srgbClr val="6C6C6C"/>
              </a:solidFill>
              <a:effectLst/>
              <a:latin typeface="Arial Unicode MS" pitchFamily="34" charset="-122"/>
              <a:ea typeface="Source Code Pro"/>
            </a:endParaRPr>
          </a:p>
          <a:p>
            <a:pPr marL="0" lvl="0" indent="0" algn="l" defTabSz="914400" rtl="0" eaLnBrk="0" fontAlgn="base" hangingPunct="0">
              <a:lnSpc>
                <a:spcPct val="100000"/>
              </a:lnSpc>
              <a:spcBef>
                <a:spcPct val="0"/>
              </a:spcBef>
              <a:spcAft>
                <a:spcPct val="0"/>
              </a:spcAft>
              <a:buClrTx/>
              <a:buSzTx/>
              <a:buFontTx/>
              <a:buNone/>
            </a:pPr>
            <a:endParaRPr kumimoji="0" lang="zh-CN" altLang="zh-CN" sz="1200" u="none" baseline="0">
              <a:solidFill>
                <a:srgbClr val="002D47"/>
              </a:solidFill>
              <a:effectLst/>
              <a:latin typeface="Arial"/>
            </a:endParaRPr>
          </a:p>
        </p:txBody>
      </p:sp>
      <p:sp>
        <p:nvSpPr>
          <p:cNvPr id="11272" name="Rectangle 3"/>
          <p:cNvSpPr/>
          <p:nvPr>
            <p:custDataLst>
              <p:tags r:id="rId9"/>
            </p:custDataLst>
          </p:nvPr>
        </p:nvSpPr>
        <p:spPr bwMode="auto">
          <a:xfrm>
            <a:off x="161925" y="1474788"/>
            <a:ext cx="6543675" cy="346075"/>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sudo apt-get install libraw-dev liblensfun-dev libgeos-dev</a:t>
            </a:r>
            <a:r>
              <a:rPr kumimoji="0" lang="zh-CN" altLang="zh-CN" sz="800" u="none" baseline="0">
                <a:effectLst/>
              </a:rPr>
              <a:t> </a:t>
            </a:r>
            <a:endParaRPr kumimoji="0" lang="zh-CN" altLang="zh-CN" u="none" baseline="0">
              <a:effectLst/>
              <a:latin typeface="Arial"/>
            </a:endParaRPr>
          </a:p>
        </p:txBody>
      </p:sp>
      <p:sp>
        <p:nvSpPr>
          <p:cNvPr id="11273" name="矩形 11"/>
          <p:cNvSpPr/>
          <p:nvPr>
            <p:custDataLst>
              <p:tags r:id="rId10"/>
            </p:custDataLst>
          </p:nvPr>
        </p:nvSpPr>
        <p:spPr>
          <a:xfrm>
            <a:off x="0" y="3940175"/>
            <a:ext cx="7781925" cy="923925"/>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Also, for using the CDF library in Python we need the spacepy library. Installation on Linux requires both a C and a Fortran compiler; a recent GCC is recommended (the C compiler is likely included with your distribution). On Debian and Ubuntu: </a:t>
            </a:r>
          </a:p>
        </p:txBody>
      </p:sp>
      <p:sp>
        <p:nvSpPr>
          <p:cNvPr id="11274" name="Rectangle 3"/>
          <p:cNvSpPr/>
          <p:nvPr>
            <p:custDataLst>
              <p:tags r:id="rId11"/>
            </p:custDataLst>
          </p:nvPr>
        </p:nvSpPr>
        <p:spPr bwMode="auto">
          <a:xfrm>
            <a:off x="71438" y="4857750"/>
            <a:ext cx="6543675" cy="346075"/>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eaLnBrk="0" fontAlgn="base" hangingPunct="0">
              <a:spcBef>
                <a:spcPct val="0"/>
              </a:spcBef>
              <a:spcAft>
                <a:spcPct val="0"/>
              </a:spcAft>
            </a:pPr>
            <a:r>
              <a:rPr lang="en-US" altLang="zh-CN" sz="1000">
                <a:solidFill>
                  <a:srgbClr val="6C6C6C"/>
                </a:solidFill>
                <a:latin typeface="Arial Unicode MS" pitchFamily="34" charset="-122"/>
                <a:ea typeface="Source Code Pro"/>
              </a:rPr>
              <a:t>sudo apt-get install gfortran </a:t>
            </a:r>
            <a:r>
              <a:rPr kumimoji="0" lang="zh-CN" altLang="zh-CN" sz="800" u="none" baseline="0">
                <a:effectLst/>
              </a:rPr>
              <a:t> </a:t>
            </a:r>
            <a:endParaRPr kumimoji="0" lang="zh-CN" altLang="zh-CN" u="none" baseline="0">
              <a:effectLst/>
              <a:latin typeface="Arial"/>
            </a:endParaRPr>
          </a:p>
        </p:txBody>
      </p:sp>
      <p:sp>
        <p:nvSpPr>
          <p:cNvPr id="11275" name="矩形 14"/>
          <p:cNvSpPr/>
          <p:nvPr>
            <p:custDataLst>
              <p:tags r:id="rId12"/>
            </p:custDataLst>
          </p:nvPr>
        </p:nvSpPr>
        <p:spPr>
          <a:xfrm>
            <a:off x="15875" y="5189538"/>
            <a:ext cx="7766050" cy="646112"/>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SpacePy usually works with the system Python on Linux. To install dependencies via the package manager on Debian or Ubuntu:</a:t>
            </a:r>
          </a:p>
        </p:txBody>
      </p:sp>
      <p:sp>
        <p:nvSpPr>
          <p:cNvPr id="11276" name="Rectangle 3"/>
          <p:cNvSpPr/>
          <p:nvPr>
            <p:custDataLst>
              <p:tags r:id="rId13"/>
            </p:custDataLst>
          </p:nvPr>
        </p:nvSpPr>
        <p:spPr bwMode="auto">
          <a:xfrm>
            <a:off x="71438" y="5773738"/>
            <a:ext cx="6543675" cy="346075"/>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eaLnBrk="0" fontAlgn="base" hangingPunct="0">
              <a:spcBef>
                <a:spcPct val="0"/>
              </a:spcBef>
              <a:spcAft>
                <a:spcPct val="0"/>
              </a:spcAft>
            </a:pPr>
            <a:r>
              <a:rPr lang="en-US" altLang="zh-CN" sz="1000">
                <a:solidFill>
                  <a:srgbClr val="6C6C6C"/>
                </a:solidFill>
                <a:latin typeface="Arial Unicode MS" pitchFamily="34" charset="-122"/>
                <a:ea typeface="Source Code Pro"/>
              </a:rPr>
              <a:t>sudo apt-get install python-dev python-h5py python-matplotlib python-networkx python-numpy python-scipy</a:t>
            </a:r>
            <a:endParaRPr kumimoji="0" lang="zh-CN" altLang="zh-CN" u="none" baseline="0">
              <a:effectLst/>
              <a:latin typeface="Arial"/>
            </a:endParaRPr>
          </a:p>
        </p:txBody>
      </p:sp>
      <p:grpSp>
        <p:nvGrpSpPr>
          <p:cNvPr id="11277" name="组 2"/>
          <p:cNvGrpSpPr/>
          <p:nvPr>
            <p:custDataLst>
              <p:tags r:id="rId14"/>
            </p:custDataLst>
          </p:nvPr>
        </p:nvGrpSpPr>
        <p:grpSpPr>
          <a:xfrm>
            <a:off x="11542713" y="6497638"/>
            <a:ext cx="666750" cy="352425"/>
            <a:chOff x="11262426" y="249443"/>
            <a:chExt cx="929571" cy="491115"/>
          </a:xfrm>
        </p:grpSpPr>
        <p:grpSp>
          <p:nvGrpSpPr>
            <p:cNvPr id="11278" name="组 1"/>
            <p:cNvGrpSpPr/>
            <p:nvPr>
              <p:custDataLst>
                <p:tags r:id="rId15"/>
              </p:custDataLst>
            </p:nvPr>
          </p:nvGrpSpPr>
          <p:grpSpPr>
            <a:xfrm>
              <a:off x="12039604" y="252856"/>
              <a:ext cx="152393" cy="484287"/>
              <a:chOff x="12039604" y="252856"/>
              <a:chExt cx="152393" cy="484287"/>
            </a:xfrm>
          </p:grpSpPr>
          <p:sp>
            <p:nvSpPr>
              <p:cNvPr id="11279" name="圆角矩形 95">
                <a:extLst>
                  <a:ext uri="{FF2B5EF4-FFF2-40B4-BE49-F238E27FC236}">
                    <a16:creationId xmlns:a16="http://schemas.microsoft.com/office/drawing/2014/main" xmlns="" id="{91353E25-B929-4A91-91D7-6A249211D72C}"/>
                  </a:ext>
                </a:extLst>
              </p:cNvPr>
              <p:cNvSpPr/>
              <p:nvPr>
                <p:custDataLst>
                  <p:tags r:id="rId16"/>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1280" name="圆角矩形 96">
                <a:extLst>
                  <a:ext uri="{FF2B5EF4-FFF2-40B4-BE49-F238E27FC236}">
                    <a16:creationId xmlns:a16="http://schemas.microsoft.com/office/drawing/2014/main" xmlns="" id="{7A00FC46-1B41-4372-8F10-776E5F488A44}"/>
                  </a:ext>
                </a:extLst>
              </p:cNvPr>
              <p:cNvSpPr/>
              <p:nvPr>
                <p:custDataLst>
                  <p:tags r:id="rId17"/>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1281" name="圆角矩形 97">
                <a:extLst>
                  <a:ext uri="{FF2B5EF4-FFF2-40B4-BE49-F238E27FC236}">
                    <a16:creationId xmlns:a16="http://schemas.microsoft.com/office/drawing/2014/main" xmlns="" id="{1D4C1D1A-7393-44F4-BBD1-4577884350B9}"/>
                  </a:ext>
                </a:extLst>
              </p:cNvPr>
              <p:cNvSpPr/>
              <p:nvPr>
                <p:custDataLst>
                  <p:tags r:id="rId18"/>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1282" name="圆角矩形 98">
                <a:extLst>
                  <a:ext uri="{FF2B5EF4-FFF2-40B4-BE49-F238E27FC236}">
                    <a16:creationId xmlns:a16="http://schemas.microsoft.com/office/drawing/2014/main" xmlns="" id="{779E1524-2176-4094-8F34-B44BBF1ACF1B}"/>
                  </a:ext>
                </a:extLst>
              </p:cNvPr>
              <p:cNvSpPr/>
              <p:nvPr>
                <p:custDataLst>
                  <p:tags r:id="rId19"/>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1283" name="圆角矩形 94">
                <a:extLst>
                  <a:ext uri="{FF2B5EF4-FFF2-40B4-BE49-F238E27FC236}">
                    <a16:creationId xmlns:a16="http://schemas.microsoft.com/office/drawing/2014/main" xmlns="" id="{9F0A80A8-4DB9-4532-809F-00CF49A85171}"/>
                  </a:ext>
                </a:extLst>
              </p:cNvPr>
              <p:cNvSpPr/>
              <p:nvPr>
                <p:custDataLst>
                  <p:tags r:id="rId20"/>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1284" name="圆角矩形 100">
              <a:extLst>
                <a:ext uri="{FF2B5EF4-FFF2-40B4-BE49-F238E27FC236}">
                  <a16:creationId xmlns:a16="http://schemas.microsoft.com/office/drawing/2014/main" xmlns="" id="{E3078E80-48FB-4ACC-BC40-7DD52782BA47}"/>
                </a:ext>
              </a:extLst>
            </p:cNvPr>
            <p:cNvSpPr/>
            <p:nvPr>
              <p:custDataLst>
                <p:tags r:id="rId21"/>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10</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2290" name="文本框 2"/>
          <p:cNvSpPr/>
          <p:nvPr>
            <p:custDataLst>
              <p:tags r:id="rId3"/>
            </p:custDataLst>
          </p:nvPr>
        </p:nvSpPr>
        <p:spPr>
          <a:xfrm>
            <a:off x="-136525" y="0"/>
            <a:ext cx="3017838"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2.</a:t>
            </a:r>
            <a:r>
              <a:rPr lang="zh-CN" altLang="en-US" sz="3600" b="1">
                <a:solidFill>
                  <a:srgbClr val="002060"/>
                </a:solidFill>
                <a:latin typeface="微软雅黑" pitchFamily="34" charset="-122"/>
                <a:ea typeface="微软雅黑" pitchFamily="34" charset="-122"/>
              </a:rPr>
              <a:t>程序包介绍</a:t>
            </a:r>
            <a:endParaRPr lang="en-US" altLang="zh-CN" sz="3600" b="1">
              <a:solidFill>
                <a:srgbClr val="002060"/>
              </a:solidFill>
              <a:latin typeface="微软雅黑" pitchFamily="34" charset="-122"/>
              <a:ea typeface="微软雅黑" pitchFamily="34" charset="-122"/>
            </a:endParaRPr>
          </a:p>
        </p:txBody>
      </p:sp>
      <p:sp>
        <p:nvSpPr>
          <p:cNvPr id="12291" name="矩形 4"/>
          <p:cNvSpPr/>
          <p:nvPr>
            <p:custDataLst>
              <p:tags r:id="rId4"/>
            </p:custDataLst>
          </p:nvPr>
        </p:nvSpPr>
        <p:spPr>
          <a:xfrm>
            <a:off x="92075" y="646113"/>
            <a:ext cx="6096000" cy="923925"/>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CDF</a:t>
            </a:r>
            <a:endParaRPr lang="en-US" altLang="zh-CN">
              <a:solidFill>
                <a:srgbClr val="FF0000"/>
              </a:solidFill>
            </a:endParaRPr>
          </a:p>
          <a:p>
            <a:pPr lvl="0"/>
            <a:r>
              <a:rPr lang="en-US" altLang="zh-CN"/>
              <a:t>It is recommended to install the ncurses library; on Ubuntu and Debian:</a:t>
            </a:r>
            <a:endParaRPr lang="zh-CN" altLang="en-US"/>
          </a:p>
        </p:txBody>
      </p:sp>
      <p:sp>
        <p:nvSpPr>
          <p:cNvPr id="12292" name="Rectangle 3"/>
          <p:cNvSpPr/>
          <p:nvPr>
            <p:custDataLst>
              <p:tags r:id="rId5"/>
            </p:custDataLst>
          </p:nvPr>
        </p:nvSpPr>
        <p:spPr bwMode="auto">
          <a:xfrm>
            <a:off x="193675" y="1570038"/>
            <a:ext cx="6543675" cy="346075"/>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eaLnBrk="0" fontAlgn="base" hangingPunct="0">
              <a:spcBef>
                <a:spcPct val="0"/>
              </a:spcBef>
              <a:spcAft>
                <a:spcPct val="0"/>
              </a:spcAft>
            </a:pPr>
            <a:r>
              <a:rPr lang="en-US" altLang="zh-CN" sz="1000">
                <a:solidFill>
                  <a:srgbClr val="6C6C6C"/>
                </a:solidFill>
                <a:latin typeface="Arial Unicode MS" pitchFamily="34" charset="-122"/>
                <a:ea typeface="Source Code Pro"/>
              </a:rPr>
              <a:t>sudo apt-get install ncurses-dev</a:t>
            </a:r>
            <a:endParaRPr kumimoji="0" lang="zh-CN" altLang="zh-CN" u="none" baseline="0">
              <a:effectLst/>
              <a:latin typeface="Arial"/>
            </a:endParaRPr>
          </a:p>
        </p:txBody>
      </p:sp>
      <p:sp>
        <p:nvSpPr>
          <p:cNvPr id="12293" name="矩形 7"/>
          <p:cNvSpPr/>
          <p:nvPr>
            <p:custDataLst>
              <p:tags r:id="rId6"/>
            </p:custDataLst>
          </p:nvPr>
        </p:nvSpPr>
        <p:spPr>
          <a:xfrm>
            <a:off x="92075" y="2035175"/>
            <a:ext cx="8991600" cy="64611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t>Download the latest CDF library</a:t>
            </a:r>
            <a:r>
              <a:rPr lang="en-US" altLang="zh-CN">
                <a:solidFill>
                  <a:srgbClr val="FF0000"/>
                </a:solidFill>
              </a:rPr>
              <a:t>(http://cdf.gsfc.nasa.gov/). </a:t>
            </a:r>
            <a:r>
              <a:rPr lang="en-US" altLang="zh-CN"/>
              <a:t>Choose the file ending in </a:t>
            </a:r>
            <a:r>
              <a:rPr lang="en-US" altLang="zh-CN">
                <a:solidFill>
                  <a:srgbClr val="FF0000"/>
                </a:solidFill>
              </a:rPr>
              <a:t>-dist-all.tar.gz</a:t>
            </a:r>
            <a:r>
              <a:rPr lang="en-US" altLang="zh-CN"/>
              <a:t> from the linux directory. Untar and cd into the resulting directory. Then build:</a:t>
            </a:r>
            <a:endParaRPr lang="zh-CN" altLang="en-US"/>
          </a:p>
        </p:txBody>
      </p:sp>
      <p:sp>
        <p:nvSpPr>
          <p:cNvPr id="12294" name="Rectangle 3"/>
          <p:cNvSpPr/>
          <p:nvPr>
            <p:custDataLst>
              <p:tags r:id="rId7"/>
            </p:custDataLst>
          </p:nvPr>
        </p:nvSpPr>
        <p:spPr bwMode="auto">
          <a:xfrm>
            <a:off x="193675" y="2732088"/>
            <a:ext cx="6543675" cy="500062"/>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eaLnBrk="0" fontAlgn="base" hangingPunct="0">
              <a:spcBef>
                <a:spcPct val="0"/>
              </a:spcBef>
              <a:spcAft>
                <a:spcPct val="0"/>
              </a:spcAft>
            </a:pPr>
            <a:r>
              <a:rPr lang="en-US" altLang="zh-CN" sz="1000">
                <a:solidFill>
                  <a:srgbClr val="6C6C6C"/>
                </a:solidFill>
                <a:latin typeface="Arial Unicode MS" pitchFamily="34" charset="-122"/>
                <a:ea typeface="Source Code Pro"/>
              </a:rPr>
              <a:t>make OS=linux ENV=gnu CURSES=yes FORTRAN=no UCOPTIONS=-O2 SHARED=yes all</a:t>
            </a:r>
            <a:endParaRPr lang="en-US" altLang="zh-CN" sz="1000">
              <a:solidFill>
                <a:srgbClr val="6C6C6C"/>
              </a:solidFill>
              <a:latin typeface="Arial Unicode MS" pitchFamily="34" charset="-122"/>
              <a:ea typeface="Source Code Pro"/>
            </a:endParaRPr>
          </a:p>
          <a:p>
            <a:pPr lvl="0" eaLnBrk="0" fontAlgn="base" hangingPunct="0">
              <a:spcBef>
                <a:spcPct val="0"/>
              </a:spcBef>
              <a:spcAft>
                <a:spcPct val="0"/>
              </a:spcAft>
            </a:pPr>
            <a:r>
              <a:rPr lang="en-US" altLang="zh-CN" sz="1000">
                <a:solidFill>
                  <a:srgbClr val="6C6C6C"/>
                </a:solidFill>
                <a:latin typeface="Arial Unicode MS" pitchFamily="34" charset="-122"/>
              </a:rPr>
              <a:t>sudo make install</a:t>
            </a:r>
            <a:endParaRPr kumimoji="0" lang="zh-CN" altLang="zh-CN" u="none" baseline="0">
              <a:effectLst/>
              <a:latin typeface="Arial"/>
            </a:endParaRPr>
          </a:p>
        </p:txBody>
      </p:sp>
      <p:sp>
        <p:nvSpPr>
          <p:cNvPr id="12295" name="矩形 10"/>
          <p:cNvSpPr/>
          <p:nvPr>
            <p:custDataLst>
              <p:tags r:id="rId8"/>
            </p:custDataLst>
          </p:nvPr>
        </p:nvSpPr>
        <p:spPr>
          <a:xfrm>
            <a:off x="92075" y="3419475"/>
            <a:ext cx="6096000" cy="923925"/>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ffnet</a:t>
            </a:r>
            <a:endParaRPr lang="en-US" altLang="zh-CN">
              <a:solidFill>
                <a:srgbClr val="FF0000"/>
              </a:solidFill>
            </a:endParaRPr>
          </a:p>
          <a:p>
            <a:pPr lvl="0"/>
            <a:r>
              <a:rPr lang="en-US" altLang="zh-CN"/>
              <a:t>ffnet can be installed from pip; if the wrong Fortran compiler is found try:</a:t>
            </a:r>
            <a:endParaRPr lang="en-US" altLang="zh-CN"/>
          </a:p>
        </p:txBody>
      </p:sp>
      <p:sp>
        <p:nvSpPr>
          <p:cNvPr id="12296" name="Rectangle 3"/>
          <p:cNvSpPr/>
          <p:nvPr>
            <p:custDataLst>
              <p:tags r:id="rId9"/>
            </p:custDataLst>
          </p:nvPr>
        </p:nvSpPr>
        <p:spPr bwMode="auto">
          <a:xfrm>
            <a:off x="193675" y="4343400"/>
            <a:ext cx="6543675" cy="346075"/>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eaLnBrk="0" fontAlgn="base" hangingPunct="0">
              <a:spcBef>
                <a:spcPct val="0"/>
              </a:spcBef>
              <a:spcAft>
                <a:spcPct val="0"/>
              </a:spcAft>
            </a:pPr>
            <a:r>
              <a:rPr lang="en-US" altLang="zh-CN" sz="1000">
                <a:solidFill>
                  <a:srgbClr val="6C6C6C"/>
                </a:solidFill>
                <a:latin typeface="Arial Unicode MS" pitchFamily="34" charset="-122"/>
                <a:ea typeface="Source Code Pro"/>
              </a:rPr>
              <a:t>pip install ffnet</a:t>
            </a:r>
            <a:endParaRPr kumimoji="0" lang="zh-CN" altLang="zh-CN" u="none" baseline="0">
              <a:effectLst/>
              <a:latin typeface="Arial"/>
            </a:endParaRPr>
          </a:p>
        </p:txBody>
      </p:sp>
      <p:sp>
        <p:nvSpPr>
          <p:cNvPr id="12297" name="矩形 12"/>
          <p:cNvSpPr/>
          <p:nvPr>
            <p:custDataLst>
              <p:tags r:id="rId10"/>
            </p:custDataLst>
          </p:nvPr>
        </p:nvSpPr>
        <p:spPr>
          <a:xfrm>
            <a:off x="92075" y="4713288"/>
            <a:ext cx="3865563"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t>If you want to export in </a:t>
            </a:r>
            <a:r>
              <a:rPr lang="en-US" altLang="zh-CN">
                <a:solidFill>
                  <a:srgbClr val="FF0000"/>
                </a:solidFill>
              </a:rPr>
              <a:t>netCDF</a:t>
            </a:r>
            <a:r>
              <a:rPr lang="en-US" altLang="zh-CN"/>
              <a:t> format:</a:t>
            </a:r>
            <a:endParaRPr lang="zh-CN" altLang="en-US"/>
          </a:p>
        </p:txBody>
      </p:sp>
      <p:sp>
        <p:nvSpPr>
          <p:cNvPr id="12298" name="Rectangle 3"/>
          <p:cNvSpPr/>
          <p:nvPr>
            <p:custDataLst>
              <p:tags r:id="rId11"/>
            </p:custDataLst>
          </p:nvPr>
        </p:nvSpPr>
        <p:spPr bwMode="auto">
          <a:xfrm>
            <a:off x="193675" y="5127625"/>
            <a:ext cx="6543675" cy="346075"/>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sudo apt-get install libnetcdf-dev libhdf5-serial-dev</a:t>
            </a:r>
            <a:r>
              <a:rPr kumimoji="0" lang="zh-CN" altLang="zh-CN" sz="800" u="none" baseline="0">
                <a:effectLst/>
              </a:rPr>
              <a:t> </a:t>
            </a:r>
            <a:endParaRPr kumimoji="0" lang="zh-CN" altLang="zh-CN" u="none" baseline="0">
              <a:effectLst/>
              <a:latin typeface="Arial"/>
            </a:endParaRPr>
          </a:p>
        </p:txBody>
      </p:sp>
      <p:sp>
        <p:nvSpPr>
          <p:cNvPr id="12299" name="矩形 14"/>
          <p:cNvSpPr/>
          <p:nvPr>
            <p:custDataLst>
              <p:tags r:id="rId12"/>
            </p:custDataLst>
          </p:nvPr>
        </p:nvSpPr>
        <p:spPr>
          <a:xfrm>
            <a:off x="92075" y="5589588"/>
            <a:ext cx="6096000" cy="646112"/>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t>If you want to draw any kind of </a:t>
            </a:r>
            <a:r>
              <a:rPr lang="en-US" altLang="zh-CN">
                <a:solidFill>
                  <a:srgbClr val="FF0000"/>
                </a:solidFill>
              </a:rPr>
              <a:t>geographic maps</a:t>
            </a:r>
            <a:r>
              <a:rPr lang="en-US" altLang="zh-CN"/>
              <a:t>, install the basemap library with:</a:t>
            </a:r>
            <a:endParaRPr lang="zh-CN" altLang="en-US"/>
          </a:p>
        </p:txBody>
      </p:sp>
      <p:sp>
        <p:nvSpPr>
          <p:cNvPr id="12300" name="Rectangle 4"/>
          <p:cNvSpPr/>
          <p:nvPr>
            <p:custDataLst>
              <p:tags r:id="rId13"/>
            </p:custDataLst>
          </p:nvPr>
        </p:nvSpPr>
        <p:spPr bwMode="auto">
          <a:xfrm>
            <a:off x="161925" y="6291263"/>
            <a:ext cx="6573838" cy="346075"/>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pip install --user --allow-external basemap --allow-unverified basemap basemap</a:t>
            </a:r>
            <a:r>
              <a:rPr kumimoji="0" lang="zh-CN" altLang="zh-CN" sz="800" u="none" baseline="0">
                <a:effectLst/>
              </a:rPr>
              <a:t> </a:t>
            </a:r>
            <a:endParaRPr kumimoji="0" lang="zh-CN" altLang="zh-CN" u="none" baseline="0">
              <a:effectLst/>
              <a:latin typeface="Arial"/>
            </a:endParaRPr>
          </a:p>
        </p:txBody>
      </p:sp>
      <p:grpSp>
        <p:nvGrpSpPr>
          <p:cNvPr id="12301" name="组 2"/>
          <p:cNvGrpSpPr/>
          <p:nvPr>
            <p:custDataLst>
              <p:tags r:id="rId14"/>
            </p:custDataLst>
          </p:nvPr>
        </p:nvGrpSpPr>
        <p:grpSpPr>
          <a:xfrm>
            <a:off x="11542713" y="6497638"/>
            <a:ext cx="666750" cy="352425"/>
            <a:chOff x="11262426" y="249443"/>
            <a:chExt cx="929571" cy="491115"/>
          </a:xfrm>
        </p:grpSpPr>
        <p:grpSp>
          <p:nvGrpSpPr>
            <p:cNvPr id="12302" name="组 1"/>
            <p:cNvGrpSpPr/>
            <p:nvPr>
              <p:custDataLst>
                <p:tags r:id="rId15"/>
              </p:custDataLst>
            </p:nvPr>
          </p:nvGrpSpPr>
          <p:grpSpPr>
            <a:xfrm>
              <a:off x="12039604" y="252856"/>
              <a:ext cx="152393" cy="484287"/>
              <a:chOff x="12039604" y="252856"/>
              <a:chExt cx="152393" cy="484287"/>
            </a:xfrm>
          </p:grpSpPr>
          <p:sp>
            <p:nvSpPr>
              <p:cNvPr id="12303" name="圆角矩形 95">
                <a:extLst>
                  <a:ext uri="{FF2B5EF4-FFF2-40B4-BE49-F238E27FC236}">
                    <a16:creationId xmlns:a16="http://schemas.microsoft.com/office/drawing/2014/main" xmlns="" id="{91353E25-B929-4A91-91D7-6A249211D72C}"/>
                  </a:ext>
                </a:extLst>
              </p:cNvPr>
              <p:cNvSpPr/>
              <p:nvPr>
                <p:custDataLst>
                  <p:tags r:id="rId16"/>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2304" name="圆角矩形 96">
                <a:extLst>
                  <a:ext uri="{FF2B5EF4-FFF2-40B4-BE49-F238E27FC236}">
                    <a16:creationId xmlns:a16="http://schemas.microsoft.com/office/drawing/2014/main" xmlns="" id="{7A00FC46-1B41-4372-8F10-776E5F488A44}"/>
                  </a:ext>
                </a:extLst>
              </p:cNvPr>
              <p:cNvSpPr/>
              <p:nvPr>
                <p:custDataLst>
                  <p:tags r:id="rId17"/>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2305" name="圆角矩形 97">
                <a:extLst>
                  <a:ext uri="{FF2B5EF4-FFF2-40B4-BE49-F238E27FC236}">
                    <a16:creationId xmlns:a16="http://schemas.microsoft.com/office/drawing/2014/main" xmlns="" id="{1D4C1D1A-7393-44F4-BBD1-4577884350B9}"/>
                  </a:ext>
                </a:extLst>
              </p:cNvPr>
              <p:cNvSpPr/>
              <p:nvPr>
                <p:custDataLst>
                  <p:tags r:id="rId18"/>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2306" name="圆角矩形 98">
                <a:extLst>
                  <a:ext uri="{FF2B5EF4-FFF2-40B4-BE49-F238E27FC236}">
                    <a16:creationId xmlns:a16="http://schemas.microsoft.com/office/drawing/2014/main" xmlns="" id="{779E1524-2176-4094-8F34-B44BBF1ACF1B}"/>
                  </a:ext>
                </a:extLst>
              </p:cNvPr>
              <p:cNvSpPr/>
              <p:nvPr>
                <p:custDataLst>
                  <p:tags r:id="rId19"/>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2307" name="圆角矩形 94">
                <a:extLst>
                  <a:ext uri="{FF2B5EF4-FFF2-40B4-BE49-F238E27FC236}">
                    <a16:creationId xmlns:a16="http://schemas.microsoft.com/office/drawing/2014/main" xmlns="" id="{9F0A80A8-4DB9-4532-809F-00CF49A85171}"/>
                  </a:ext>
                </a:extLst>
              </p:cNvPr>
              <p:cNvSpPr/>
              <p:nvPr>
                <p:custDataLst>
                  <p:tags r:id="rId20"/>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2308" name="圆角矩形 100">
              <a:extLst>
                <a:ext uri="{FF2B5EF4-FFF2-40B4-BE49-F238E27FC236}">
                  <a16:creationId xmlns:a16="http://schemas.microsoft.com/office/drawing/2014/main" xmlns="" id="{E3078E80-48FB-4ACC-BC40-7DD52782BA47}"/>
                </a:ext>
              </a:extLst>
            </p:cNvPr>
            <p:cNvSpPr/>
            <p:nvPr>
              <p:custDataLst>
                <p:tags r:id="rId21"/>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11</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3314" name="文本框 3"/>
          <p:cNvSpPr/>
          <p:nvPr>
            <p:custDataLst>
              <p:tags r:id="rId3"/>
            </p:custDataLst>
          </p:nvPr>
        </p:nvSpPr>
        <p:spPr>
          <a:xfrm>
            <a:off x="-136525" y="0"/>
            <a:ext cx="3017838"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2.</a:t>
            </a:r>
            <a:r>
              <a:rPr lang="zh-CN" altLang="en-US" sz="3600" b="1">
                <a:solidFill>
                  <a:srgbClr val="002060"/>
                </a:solidFill>
                <a:latin typeface="微软雅黑" pitchFamily="34" charset="-122"/>
                <a:ea typeface="微软雅黑" pitchFamily="34" charset="-122"/>
              </a:rPr>
              <a:t>程序包介绍</a:t>
            </a:r>
            <a:endParaRPr lang="en-US" altLang="zh-CN" sz="3600" b="1">
              <a:solidFill>
                <a:srgbClr val="002060"/>
              </a:solidFill>
              <a:latin typeface="微软雅黑" pitchFamily="34" charset="-122"/>
              <a:ea typeface="微软雅黑" pitchFamily="34" charset="-122"/>
            </a:endParaRPr>
          </a:p>
        </p:txBody>
      </p:sp>
      <p:sp>
        <p:nvSpPr>
          <p:cNvPr id="13315" name="矩形 4"/>
          <p:cNvSpPr/>
          <p:nvPr>
            <p:custDataLst>
              <p:tags r:id="rId4"/>
            </p:custDataLst>
          </p:nvPr>
        </p:nvSpPr>
        <p:spPr>
          <a:xfrm>
            <a:off x="231775" y="646113"/>
            <a:ext cx="2647950"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Now, install auromat with:</a:t>
            </a:r>
          </a:p>
        </p:txBody>
      </p:sp>
      <p:sp>
        <p:nvSpPr>
          <p:cNvPr id="13316" name="Rectangle 1"/>
          <p:cNvSpPr/>
          <p:nvPr>
            <p:custDataLst>
              <p:tags r:id="rId5"/>
            </p:custDataLst>
          </p:nvPr>
        </p:nvSpPr>
        <p:spPr bwMode="auto">
          <a:xfrm>
            <a:off x="231775" y="995363"/>
            <a:ext cx="2728913" cy="469900"/>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pip install --user auromat</a:t>
            </a:r>
            <a:r>
              <a:rPr kumimoji="0" lang="zh-CN" altLang="zh-CN" u="none" baseline="0">
                <a:effectLst/>
                <a:latin typeface="Arial"/>
              </a:rPr>
              <a:t>[</a:t>
            </a:r>
            <a:r>
              <a:rPr kumimoji="0" lang="zh-CN" altLang="zh-CN" sz="1000" u="none" baseline="0">
                <a:solidFill>
                  <a:srgbClr val="6C6C6C"/>
                </a:solidFill>
                <a:effectLst/>
                <a:latin typeface="Arial Unicode MS" pitchFamily="34" charset="-122"/>
                <a:ea typeface="Source Code Pro"/>
              </a:rPr>
              <a:t>cdf,netcdf</a:t>
            </a:r>
            <a:r>
              <a:rPr kumimoji="0" lang="zh-CN" altLang="zh-CN" u="none" baseline="0">
                <a:effectLst/>
                <a:latin typeface="Arial"/>
              </a:rPr>
              <a:t>]</a:t>
            </a:r>
            <a:r>
              <a:rPr kumimoji="0" lang="zh-CN" altLang="zh-CN" sz="800" u="none" baseline="0">
                <a:effectLst/>
              </a:rPr>
              <a:t> </a:t>
            </a:r>
            <a:endParaRPr kumimoji="0" lang="zh-CN" altLang="zh-CN" u="none" baseline="0">
              <a:effectLst/>
              <a:latin typeface="Arial"/>
            </a:endParaRPr>
          </a:p>
        </p:txBody>
      </p:sp>
      <p:sp>
        <p:nvSpPr>
          <p:cNvPr id="13317" name="矩形 6"/>
          <p:cNvSpPr/>
          <p:nvPr>
            <p:custDataLst>
              <p:tags r:id="rId6"/>
            </p:custDataLst>
          </p:nvPr>
        </p:nvSpPr>
        <p:spPr>
          <a:xfrm>
            <a:off x="231775" y="1662113"/>
            <a:ext cx="6118225" cy="1754187"/>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Support for CDF or netCDF can be left out using auromat[cdf] or auromat[netcdf], respectively.</a:t>
            </a:r>
          </a:p>
          <a:p/>
          <a:p>
            <a:pPr lvl="0"/>
            <a:r>
              <a:t>The command-line tools are installed in ~/.local/bin. For convenience you should add this folder to your PATH if that is not the case already:</a:t>
            </a:r>
          </a:p>
        </p:txBody>
      </p:sp>
      <p:sp>
        <p:nvSpPr>
          <p:cNvPr id="13318" name="Rectangle 2"/>
          <p:cNvSpPr/>
          <p:nvPr>
            <p:custDataLst>
              <p:tags r:id="rId7"/>
            </p:custDataLst>
          </p:nvPr>
        </p:nvSpPr>
        <p:spPr bwMode="auto">
          <a:xfrm>
            <a:off x="231775" y="3379788"/>
            <a:ext cx="3709988" cy="469900"/>
          </a:xfrm>
          <a:prstGeom prst="rect">
            <a:avLst/>
          </a:prstGeom>
          <a:solidFill>
            <a:srgbClr val="F9F9F9"/>
          </a:solidFill>
          <a:ln>
            <a:noFill/>
            <a:miter lim="800000"/>
          </a:ln>
          <a:effectLst/>
        </p:spPr>
        <p:txBody>
          <a:bodyPr vert="horz" wrap="square" lIns="0" tIns="19044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1000" u="none" baseline="0">
                <a:solidFill>
                  <a:srgbClr val="6C6C6C"/>
                </a:solidFill>
                <a:effectLst/>
                <a:latin typeface="Arial Unicode MS" pitchFamily="34" charset="-122"/>
                <a:ea typeface="Source Code Pro"/>
              </a:rPr>
              <a:t> </a:t>
            </a:r>
            <a:r>
              <a:rPr kumimoji="0" lang="en-US" altLang="zh-CN" sz="1000" u="none" baseline="0">
                <a:solidFill>
                  <a:srgbClr val="6C6C6C"/>
                </a:solidFill>
                <a:effectLst/>
                <a:latin typeface="Arial Unicode MS" pitchFamily="34" charset="-122"/>
                <a:ea typeface="Source Code Pro"/>
              </a:rPr>
              <a:t>export </a:t>
            </a:r>
            <a:r>
              <a:rPr kumimoji="0" lang="zh-CN" altLang="zh-CN" sz="1000" u="none" baseline="0">
                <a:solidFill>
                  <a:srgbClr val="0078BD"/>
                </a:solidFill>
                <a:effectLst/>
                <a:latin typeface="Arial Unicode MS" pitchFamily="34" charset="-122"/>
                <a:ea typeface="Source Code Pro"/>
              </a:rPr>
              <a:t>PATH</a:t>
            </a:r>
            <a:r>
              <a:rPr kumimoji="0" lang="zh-CN" altLang="zh-CN" u="none" baseline="0">
                <a:effectLst/>
                <a:latin typeface="Arial"/>
              </a:rPr>
              <a:t>=</a:t>
            </a:r>
            <a:r>
              <a:rPr kumimoji="0" lang="zh-CN" altLang="zh-CN" sz="1000" u="none" baseline="0">
                <a:solidFill>
                  <a:srgbClr val="0078BD"/>
                </a:solidFill>
                <a:effectLst/>
                <a:latin typeface="Arial Unicode MS" pitchFamily="34" charset="-122"/>
                <a:ea typeface="Source Code Pro"/>
              </a:rPr>
              <a:t>$HOME</a:t>
            </a:r>
            <a:r>
              <a:rPr kumimoji="0" lang="zh-CN" altLang="zh-CN" sz="1000" u="none" baseline="0">
                <a:solidFill>
                  <a:srgbClr val="6C6C6C"/>
                </a:solidFill>
                <a:effectLst/>
                <a:latin typeface="Arial Unicode MS" pitchFamily="34" charset="-122"/>
                <a:ea typeface="Source Code Pro"/>
              </a:rPr>
              <a:t>/.local/bin:</a:t>
            </a:r>
            <a:r>
              <a:rPr kumimoji="0" lang="zh-CN" altLang="zh-CN" sz="1000" u="none" baseline="0">
                <a:solidFill>
                  <a:srgbClr val="0078BD"/>
                </a:solidFill>
                <a:effectLst/>
                <a:latin typeface="Arial Unicode MS" pitchFamily="34" charset="-122"/>
                <a:ea typeface="Source Code Pro"/>
              </a:rPr>
              <a:t>$PATH</a:t>
            </a:r>
            <a:r>
              <a:rPr kumimoji="0" lang="zh-CN" altLang="zh-CN" sz="800" u="none" baseline="0">
                <a:effectLst/>
                <a:latin typeface="Arial"/>
              </a:rPr>
              <a:t> </a:t>
            </a:r>
            <a:endParaRPr kumimoji="0" lang="zh-CN" altLang="zh-CN" sz="1200" u="none" baseline="0">
              <a:effectLst/>
              <a:latin typeface="Arial"/>
            </a:endParaRPr>
          </a:p>
        </p:txBody>
      </p:sp>
      <p:sp>
        <p:nvSpPr>
          <p:cNvPr id="13319" name="文本框 8"/>
          <p:cNvSpPr/>
          <p:nvPr>
            <p:custDataLst>
              <p:tags r:id="rId8"/>
            </p:custDataLst>
          </p:nvPr>
        </p:nvSpPr>
        <p:spPr>
          <a:xfrm>
            <a:off x="231775" y="4348163"/>
            <a:ext cx="3149600" cy="923925"/>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另外还需要安装</a:t>
            </a:r>
          </a:p>
          <a:p>
            <a:pPr lvl="0"/>
            <a:r>
              <a:t>Astrometry.net(</a:t>
            </a:r>
            <a:r>
              <a:rPr>
                <a:hlinkClick r:id="rId9"/>
              </a:rPr>
              <a:t>Astrometry.net</a:t>
            </a:r>
            <a:r>
              <a:t>)</a:t>
            </a:r>
          </a:p>
          <a:p>
            <a:pPr lvl="0"/>
            <a:r>
              <a:t>Exiftool(</a:t>
            </a:r>
            <a:r>
              <a:rPr>
                <a:hlinkClick r:id="rId10"/>
              </a:rPr>
              <a:t>ExifTool by Phil Harvey</a:t>
            </a:r>
            <a:r>
              <a:t>)</a:t>
            </a:r>
          </a:p>
        </p:txBody>
      </p:sp>
      <p:grpSp>
        <p:nvGrpSpPr>
          <p:cNvPr id="13320" name="组 2"/>
          <p:cNvGrpSpPr/>
          <p:nvPr>
            <p:custDataLst>
              <p:tags r:id="rId11"/>
            </p:custDataLst>
          </p:nvPr>
        </p:nvGrpSpPr>
        <p:grpSpPr>
          <a:xfrm>
            <a:off x="11542713" y="6497638"/>
            <a:ext cx="666750" cy="352425"/>
            <a:chOff x="11262426" y="249443"/>
            <a:chExt cx="929571" cy="491115"/>
          </a:xfrm>
        </p:grpSpPr>
        <p:grpSp>
          <p:nvGrpSpPr>
            <p:cNvPr id="13321" name="组 1"/>
            <p:cNvGrpSpPr/>
            <p:nvPr>
              <p:custDataLst>
                <p:tags r:id="rId12"/>
              </p:custDataLst>
            </p:nvPr>
          </p:nvGrpSpPr>
          <p:grpSpPr>
            <a:xfrm>
              <a:off x="12039604" y="252856"/>
              <a:ext cx="152393" cy="484287"/>
              <a:chOff x="12039604" y="252856"/>
              <a:chExt cx="152393" cy="484287"/>
            </a:xfrm>
          </p:grpSpPr>
          <p:sp>
            <p:nvSpPr>
              <p:cNvPr id="13322" name="圆角矩形 95">
                <a:extLst>
                  <a:ext uri="{FF2B5EF4-FFF2-40B4-BE49-F238E27FC236}">
                    <a16:creationId xmlns:a16="http://schemas.microsoft.com/office/drawing/2014/main" xmlns="" id="{91353E25-B929-4A91-91D7-6A249211D72C}"/>
                  </a:ext>
                </a:extLst>
              </p:cNvPr>
              <p:cNvSpPr/>
              <p:nvPr>
                <p:custDataLst>
                  <p:tags r:id="rId13"/>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3323" name="圆角矩形 96">
                <a:extLst>
                  <a:ext uri="{FF2B5EF4-FFF2-40B4-BE49-F238E27FC236}">
                    <a16:creationId xmlns:a16="http://schemas.microsoft.com/office/drawing/2014/main" xmlns="" id="{7A00FC46-1B41-4372-8F10-776E5F488A44}"/>
                  </a:ext>
                </a:extLst>
              </p:cNvPr>
              <p:cNvSpPr/>
              <p:nvPr>
                <p:custDataLst>
                  <p:tags r:id="rId14"/>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3324" name="圆角矩形 97">
                <a:extLst>
                  <a:ext uri="{FF2B5EF4-FFF2-40B4-BE49-F238E27FC236}">
                    <a16:creationId xmlns:a16="http://schemas.microsoft.com/office/drawing/2014/main" xmlns="" id="{1D4C1D1A-7393-44F4-BBD1-4577884350B9}"/>
                  </a:ext>
                </a:extLst>
              </p:cNvPr>
              <p:cNvSpPr/>
              <p:nvPr>
                <p:custDataLst>
                  <p:tags r:id="rId15"/>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3325" name="圆角矩形 98">
                <a:extLst>
                  <a:ext uri="{FF2B5EF4-FFF2-40B4-BE49-F238E27FC236}">
                    <a16:creationId xmlns:a16="http://schemas.microsoft.com/office/drawing/2014/main" xmlns="" id="{779E1524-2176-4094-8F34-B44BBF1ACF1B}"/>
                  </a:ext>
                </a:extLst>
              </p:cNvPr>
              <p:cNvSpPr/>
              <p:nvPr>
                <p:custDataLst>
                  <p:tags r:id="rId16"/>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3326" name="圆角矩形 94">
                <a:extLst>
                  <a:ext uri="{FF2B5EF4-FFF2-40B4-BE49-F238E27FC236}">
                    <a16:creationId xmlns:a16="http://schemas.microsoft.com/office/drawing/2014/main" xmlns="" id="{9F0A80A8-4DB9-4532-809F-00CF49A85171}"/>
                  </a:ext>
                </a:extLst>
              </p:cNvPr>
              <p:cNvSpPr/>
              <p:nvPr>
                <p:custDataLst>
                  <p:tags r:id="rId17"/>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3327" name="圆角矩形 100">
              <a:extLst>
                <a:ext uri="{FF2B5EF4-FFF2-40B4-BE49-F238E27FC236}">
                  <a16:creationId xmlns:a16="http://schemas.microsoft.com/office/drawing/2014/main" xmlns="" id="{E3078E80-48FB-4ACC-BC40-7DD52782BA47}"/>
                </a:ext>
              </a:extLst>
            </p:cNvPr>
            <p:cNvSpPr/>
            <p:nvPr>
              <p:custDataLst>
                <p:tags r:id="rId18"/>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12</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4338" name="文本框 3"/>
          <p:cNvSpPr/>
          <p:nvPr>
            <p:custDataLst>
              <p:tags r:id="rId3"/>
            </p:custDataLst>
          </p:nvPr>
        </p:nvSpPr>
        <p:spPr>
          <a:xfrm>
            <a:off x="-133350" y="0"/>
            <a:ext cx="3478213"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sp>
        <p:nvSpPr>
          <p:cNvPr id="14339" name="Rectangle 2"/>
          <p:cNvSpPr/>
          <p:nvPr>
            <p:custDataLst>
              <p:tags r:id="rId4"/>
            </p:custDataLst>
          </p:nvPr>
        </p:nvSpPr>
        <p:spPr bwMode="auto">
          <a:xfrm>
            <a:off x="146050" y="1520825"/>
            <a:ext cx="11004550" cy="1524000"/>
          </a:xfrm>
          <a:prstGeom prst="rect">
            <a:avLst/>
          </a:prstGeom>
          <a:solidFill>
            <a:srgbClr val="FFFFFF"/>
          </a:solidFill>
          <a:ln>
            <a:noFill/>
            <a:miter lim="800000"/>
          </a:ln>
          <a:effectLst/>
        </p:spPr>
        <p:txBody>
          <a:bodyPr vert="horz" wrap="squar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008080"/>
                </a:solidFill>
                <a:effectLst/>
                <a:latin typeface="Arial Unicode MS" pitchFamily="34" charset="-122"/>
                <a:ea typeface="Incosolata"/>
              </a:rPr>
              <a:t>$ </a:t>
            </a:r>
            <a:r>
              <a:rPr kumimoji="0" lang="zh-CN" altLang="zh-CN" sz="900" u="none" baseline="0">
                <a:solidFill>
                  <a:srgbClr val="404040"/>
                </a:solidFill>
                <a:effectLst/>
                <a:latin typeface="Arial Unicode MS" pitchFamily="34" charset="-122"/>
                <a:ea typeface="Incosolata"/>
              </a:rPr>
              <a:t>mkdir /data/iss</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008080"/>
                </a:solidFill>
                <a:effectLst/>
                <a:latin typeface="Arial Unicode MS" pitchFamily="34" charset="-122"/>
                <a:ea typeface="Incosolata"/>
              </a:rPr>
              <a:t>$ </a:t>
            </a:r>
            <a:r>
              <a:rPr kumimoji="0" lang="en-US" altLang="zh-CN" sz="900" u="none" baseline="0">
                <a:solidFill>
                  <a:srgbClr val="404040"/>
                </a:solidFill>
                <a:effectLst/>
                <a:latin typeface="Arial Unicode MS" pitchFamily="34" charset="-122"/>
                <a:ea typeface="Incosolata"/>
              </a:rPr>
              <a:t>cd</a:t>
            </a:r>
            <a:r>
              <a:rPr kumimoji="0" lang="zh-CN" altLang="zh-CN" sz="900" u="none" baseline="0">
                <a:solidFill>
                  <a:srgbClr val="404040"/>
                </a:solidFill>
                <a:effectLst/>
                <a:latin typeface="Arial Unicode MS" pitchFamily="34" charset="-122"/>
                <a:ea typeface="Incosolata"/>
              </a:rPr>
              <a:t>/data/iss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008080"/>
                </a:solidFill>
                <a:effectLst/>
                <a:latin typeface="Arial Unicode MS" pitchFamily="34" charset="-122"/>
                <a:ea typeface="Incosolata"/>
              </a:rPr>
              <a:t>$ </a:t>
            </a:r>
            <a:r>
              <a:rPr kumimoji="0" lang="zh-CN" altLang="zh-CN" sz="900" u="none" baseline="0">
                <a:solidFill>
                  <a:srgbClr val="404040"/>
                </a:solidFill>
                <a:effectLst/>
                <a:latin typeface="Arial Unicode MS" pitchFamily="34" charset="-122"/>
                <a:ea typeface="Incosolata"/>
              </a:rPr>
              <a:t>auromat-download esa-iss --id 77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downloading https://.../api/georef_seqs/77-&gt; </a:t>
            </a:r>
            <a:r>
              <a:rPr kumimoji="0" lang="zh-CN" altLang="zh-CN" sz="900" b="1" u="none" baseline="0">
                <a:solidFill>
                  <a:srgbClr val="404040"/>
                </a:solidFill>
                <a:effectLst/>
                <a:latin typeface="Arial Unicode MS" pitchFamily="34" charset="-122"/>
                <a:ea typeface="Incosolata"/>
              </a:rPr>
              <a:t>done</a:t>
            </a:r>
            <a:endParaRPr kumimoji="0" lang="en-US" altLang="zh-CN" sz="900" b="1"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 downloading https://.../api/georef_seqs/77/metadata.json-&gt; </a:t>
            </a:r>
            <a:r>
              <a:rPr kumimoji="0" lang="zh-CN" altLang="zh-CN" sz="900" b="1" u="none" baseline="0">
                <a:solidFill>
                  <a:srgbClr val="404040"/>
                </a:solidFill>
                <a:effectLst/>
                <a:latin typeface="Arial Unicode MS" pitchFamily="34" charset="-122"/>
                <a:ea typeface="Incosolata"/>
              </a:rPr>
              <a:t>done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downloading https://.../data/bad_pixels/ISS030-E/122500/ISS030-E_26_badpixels.gz-&gt; </a:t>
            </a:r>
            <a:r>
              <a:rPr kumimoji="0" lang="zh-CN" altLang="zh-CN" sz="900" b="1" u="none" baseline="0">
                <a:solidFill>
                  <a:srgbClr val="404040"/>
                </a:solidFill>
                <a:effectLst/>
                <a:latin typeface="Arial Unicode MS" pitchFamily="34" charset="-122"/>
                <a:ea typeface="Incosolata"/>
              </a:rPr>
              <a:t>done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downloading https://.../data/img/ISS030-E/122500/ISS030-E-122539.nef-&gt; </a:t>
            </a:r>
            <a:r>
              <a:rPr kumimoji="0" lang="zh-CN" altLang="zh-CN" sz="900" b="1" u="none" baseline="0">
                <a:solidFill>
                  <a:srgbClr val="404040"/>
                </a:solidFill>
                <a:effectLst/>
                <a:latin typeface="Arial Unicode MS" pitchFamily="34" charset="-122"/>
                <a:ea typeface="Incosolata"/>
              </a:rPr>
              <a:t>done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downloading https://.../data/wcs/ISS030-E/122500/ISS030-E-122539_25738.wcs-&gt; </a:t>
            </a:r>
            <a:r>
              <a:rPr kumimoji="0" lang="zh-CN" altLang="zh-CN" sz="900" b="1" u="none" baseline="0">
                <a:solidFill>
                  <a:srgbClr val="404040"/>
                </a:solidFill>
                <a:effectLst/>
                <a:latin typeface="Arial Unicode MS" pitchFamily="34" charset="-122"/>
                <a:ea typeface="Incosolata"/>
              </a:rPr>
              <a:t>done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downloading https://.../data/img/ISS030-E/123000/ISS030-E-123010.nef-&gt; </a:t>
            </a:r>
            <a:r>
              <a:rPr kumimoji="0" lang="zh-CN" altLang="zh-CN" sz="900" b="1" u="none" baseline="0">
                <a:solidFill>
                  <a:srgbClr val="404040"/>
                </a:solidFill>
                <a:effectLst/>
                <a:latin typeface="Arial Unicode MS" pitchFamily="34" charset="-122"/>
                <a:ea typeface="Incosolata"/>
              </a:rPr>
              <a:t>done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404040"/>
                </a:solidFill>
                <a:effectLst/>
                <a:latin typeface="Arial Unicode MS" pitchFamily="34" charset="-122"/>
                <a:ea typeface="Incosolata"/>
              </a:rPr>
              <a:t>downloading https://.../data/wcs/ISS030-E/123000/ISS030-E-123010_26209.wcs-&gt; </a:t>
            </a:r>
            <a:r>
              <a:rPr kumimoji="0" lang="zh-CN" altLang="zh-CN" sz="900" b="1" u="none" baseline="0">
                <a:solidFill>
                  <a:srgbClr val="404040"/>
                </a:solidFill>
                <a:effectLst/>
                <a:latin typeface="Arial Unicode MS" pitchFamily="34" charset="-122"/>
                <a:ea typeface="Incosolata"/>
              </a:rPr>
              <a:t>done</a:t>
            </a:r>
            <a:r>
              <a:rPr kumimoji="0" lang="zh-CN" altLang="zh-CN" sz="900" u="none" baseline="0">
                <a:solidFill>
                  <a:srgbClr val="404040"/>
                </a:solidFill>
                <a:effectLst/>
                <a:latin typeface="Arial Unicode MS" pitchFamily="34" charset="-122"/>
                <a:ea typeface="Incosolata"/>
              </a:rPr>
              <a:t> Done.</a:t>
            </a:r>
            <a:r>
              <a:rPr kumimoji="0" lang="zh-CN" altLang="zh-CN" sz="800" u="none" baseline="0">
                <a:effectLst/>
              </a:rPr>
              <a:t> </a:t>
            </a:r>
            <a:endParaRPr kumimoji="0" lang="zh-CN" altLang="zh-CN" u="none" baseline="0">
              <a:effectLst/>
              <a:latin typeface="Arial"/>
            </a:endParaRPr>
          </a:p>
        </p:txBody>
      </p:sp>
      <p:sp>
        <p:nvSpPr>
          <p:cNvPr id="14340" name="Rectangle 3"/>
          <p:cNvSpPr/>
          <p:nvPr>
            <p:custDataLst>
              <p:tags r:id="rId5"/>
            </p:custDataLst>
          </p:nvPr>
        </p:nvSpPr>
        <p:spPr bwMode="auto">
          <a:xfrm>
            <a:off x="146050" y="4125913"/>
            <a:ext cx="4405313" cy="138112"/>
          </a:xfrm>
          <a:prstGeom prst="rect">
            <a:avLst/>
          </a:prstGeom>
          <a:solidFill>
            <a:srgbClr val="FFFFFF"/>
          </a:solidFill>
          <a:ln>
            <a:noFill/>
            <a:miter lim="800000"/>
          </a:ln>
          <a:effectLst/>
        </p:spPr>
        <p:txBody>
          <a:bodyPr vert="horz" wrap="squar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008080"/>
                </a:solidFill>
                <a:effectLst/>
                <a:latin typeface="Arial Unicode MS" pitchFamily="34" charset="-122"/>
                <a:ea typeface="Incosolata"/>
              </a:rPr>
              <a:t>$ </a:t>
            </a:r>
            <a:r>
              <a:rPr kumimoji="0" lang="zh-CN" altLang="zh-CN" sz="900" u="none" baseline="0">
                <a:solidFill>
                  <a:srgbClr val="404040"/>
                </a:solidFill>
                <a:effectLst/>
                <a:latin typeface="Arial Unicode MS" pitchFamily="34" charset="-122"/>
                <a:ea typeface="Incosolata"/>
              </a:rPr>
              <a:t>auromat-convert --data seq-77 --format cdf</a:t>
            </a:r>
            <a:r>
              <a:rPr kumimoji="0" lang="zh-CN" altLang="zh-CN" sz="800" u="none" baseline="0">
                <a:effectLst/>
              </a:rPr>
              <a:t> </a:t>
            </a:r>
            <a:endParaRPr kumimoji="0" lang="zh-CN" altLang="zh-CN" u="none" baseline="0">
              <a:effectLst/>
              <a:latin typeface="Arial"/>
            </a:endParaRPr>
          </a:p>
        </p:txBody>
      </p:sp>
      <p:sp>
        <p:nvSpPr>
          <p:cNvPr id="14341" name="文本框 13"/>
          <p:cNvSpPr/>
          <p:nvPr>
            <p:custDataLst>
              <p:tags r:id="rId6"/>
            </p:custDataLst>
          </p:nvPr>
        </p:nvSpPr>
        <p:spPr>
          <a:xfrm>
            <a:off x="0" y="1150938"/>
            <a:ext cx="1282700"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1.</a:t>
            </a:r>
            <a:r>
              <a:rPr lang="zh-CN" altLang="en-US">
                <a:solidFill>
                  <a:srgbClr val="FF0000"/>
                </a:solidFill>
              </a:rPr>
              <a:t>下载数据</a:t>
            </a:r>
            <a:endParaRPr lang="zh-CN" altLang="en-US">
              <a:solidFill>
                <a:srgbClr val="FF0000"/>
              </a:solidFill>
            </a:endParaRPr>
          </a:p>
        </p:txBody>
      </p:sp>
      <p:sp>
        <p:nvSpPr>
          <p:cNvPr id="14342" name="文本框 14"/>
          <p:cNvSpPr/>
          <p:nvPr>
            <p:custDataLst>
              <p:tags r:id="rId7"/>
            </p:custDataLst>
          </p:nvPr>
        </p:nvSpPr>
        <p:spPr>
          <a:xfrm>
            <a:off x="0" y="688975"/>
            <a:ext cx="3113088" cy="461963"/>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2400">
                <a:solidFill>
                  <a:srgbClr val="FF0000"/>
                </a:solidFill>
              </a:rPr>
              <a:t>例一（使用</a:t>
            </a:r>
            <a:r>
              <a:rPr lang="en-US" altLang="zh-CN" sz="2400">
                <a:solidFill>
                  <a:srgbClr val="FF0000"/>
                </a:solidFill>
              </a:rPr>
              <a:t>raw</a:t>
            </a:r>
            <a:r>
              <a:rPr lang="zh-CN" altLang="en-US" sz="2400">
                <a:solidFill>
                  <a:srgbClr val="FF0000"/>
                </a:solidFill>
              </a:rPr>
              <a:t>数据）</a:t>
            </a:r>
            <a:endParaRPr lang="zh-CN" altLang="en-US" sz="2400">
              <a:solidFill>
                <a:srgbClr val="FF0000"/>
              </a:solidFill>
            </a:endParaRPr>
          </a:p>
        </p:txBody>
      </p:sp>
      <p:sp>
        <p:nvSpPr>
          <p:cNvPr id="14343" name="矩形 15"/>
          <p:cNvSpPr/>
          <p:nvPr>
            <p:custDataLst>
              <p:tags r:id="rId8"/>
            </p:custDataLst>
          </p:nvPr>
        </p:nvSpPr>
        <p:spPr>
          <a:xfrm>
            <a:off x="0" y="3076575"/>
            <a:ext cx="6096000" cy="1016000"/>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a:t>
            </a:r>
            <a:r>
              <a:rPr lang="zh-CN" altLang="en-US">
                <a:solidFill>
                  <a:srgbClr val="FF0000"/>
                </a:solidFill>
              </a:rPr>
              <a:t>格式转换</a:t>
            </a:r>
            <a:endParaRPr lang="en-US" altLang="zh-CN">
              <a:solidFill>
                <a:srgbClr val="FF0000"/>
              </a:solidFill>
            </a:endParaRPr>
          </a:p>
          <a:p>
            <a:pPr lvl="0"/>
            <a:r>
              <a:rPr lang="en-US" altLang="zh-CN" sz="1400"/>
              <a:t>.nef</a:t>
            </a:r>
            <a:r>
              <a:rPr lang="zh-CN" altLang="en-US" sz="1400"/>
              <a:t>文件是原始</a:t>
            </a:r>
            <a:r>
              <a:rPr lang="en-US" altLang="zh-CN" sz="1400"/>
              <a:t>RAW</a:t>
            </a:r>
            <a:r>
              <a:rPr lang="zh-CN" altLang="en-US" sz="1400"/>
              <a:t>相机文件，而</a:t>
            </a:r>
            <a:r>
              <a:rPr lang="en-US" altLang="zh-CN" sz="1400"/>
              <a:t>.wcs</a:t>
            </a:r>
            <a:r>
              <a:rPr lang="zh-CN" altLang="en-US" sz="1400"/>
              <a:t>文件包含对它们进行地理配准所需的元数据。</a:t>
            </a:r>
            <a:endParaRPr lang="zh-CN" altLang="en-US" sz="1400"/>
          </a:p>
          <a:p>
            <a:pPr lvl="0"/>
            <a:r>
              <a:rPr lang="zh-CN" altLang="en-US" sz="1400"/>
              <a:t>现在，我们使用</a:t>
            </a:r>
            <a:r>
              <a:rPr lang="en-US" altLang="zh-CN" sz="1400"/>
              <a:t>auromat</a:t>
            </a:r>
            <a:r>
              <a:rPr lang="zh-CN" altLang="en-US" sz="1400"/>
              <a:t>转换工具将下载的数据转换为易于使用的标准格式：</a:t>
            </a:r>
            <a:endParaRPr lang="zh-CN" altLang="en-US" sz="1400"/>
          </a:p>
        </p:txBody>
      </p:sp>
      <p:sp>
        <p:nvSpPr>
          <p:cNvPr id="14344" name="文本框 16"/>
          <p:cNvSpPr/>
          <p:nvPr>
            <p:custDataLst>
              <p:tags r:id="rId9"/>
            </p:custDataLst>
          </p:nvPr>
        </p:nvSpPr>
        <p:spPr>
          <a:xfrm>
            <a:off x="0" y="4297363"/>
            <a:ext cx="1282700"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3.</a:t>
            </a:r>
            <a:r>
              <a:rPr lang="zh-CN" altLang="en-US">
                <a:solidFill>
                  <a:srgbClr val="FF0000"/>
                </a:solidFill>
              </a:rPr>
              <a:t>数据调用</a:t>
            </a:r>
            <a:endParaRPr lang="zh-CN" altLang="en-US">
              <a:solidFill>
                <a:srgbClr val="FF0000"/>
              </a:solidFill>
            </a:endParaRPr>
          </a:p>
        </p:txBody>
      </p:sp>
      <p:sp>
        <p:nvSpPr>
          <p:cNvPr id="14345" name="Rectangle 4"/>
          <p:cNvSpPr/>
          <p:nvPr>
            <p:custDataLst>
              <p:tags r:id="rId10"/>
            </p:custDataLst>
          </p:nvPr>
        </p:nvSpPr>
        <p:spPr bwMode="auto">
          <a:xfrm>
            <a:off x="146050" y="4657725"/>
            <a:ext cx="7096125" cy="904875"/>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auromat.mapping.iss</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ISSMappingProvider</a:t>
            </a:r>
            <a:r>
              <a:rPr kumimoji="0" lang="zh-CN" altLang="zh-CN" sz="900" u="none" baseline="0">
                <a:solidFill>
                  <a:srgbClr val="404040"/>
                </a:solidFill>
                <a:effectLst/>
                <a:latin typeface="Arial Unicode MS" pitchFamily="34" charset="-122"/>
                <a:ea typeface="Incosolata"/>
              </a:rPr>
              <a:t> </a:t>
            </a:r>
            <a:endParaRPr lang="en-US" altLang="zh-CN" sz="900">
              <a:solidFill>
                <a:srgbClr val="404040"/>
              </a:solidFill>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provider</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ISSMappingProvider</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'/data/iss/seq-77'</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altitude</a:t>
            </a:r>
            <a:r>
              <a:rPr kumimoji="0" lang="zh-CN" altLang="zh-CN" b="1" u="none" baseline="0">
                <a:effectLst/>
                <a:latin typeface="Arial"/>
              </a:rPr>
              <a:t>=</a:t>
            </a:r>
            <a:r>
              <a:rPr kumimoji="0" lang="zh-CN" altLang="zh-CN" sz="900" u="none" baseline="0">
                <a:solidFill>
                  <a:srgbClr val="009999"/>
                </a:solidFill>
                <a:effectLst/>
                <a:latin typeface="Arial Unicode MS" pitchFamily="34" charset="-122"/>
                <a:ea typeface="Incosolata"/>
              </a:rPr>
              <a:t>110</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raw_auto_bright</a:t>
            </a:r>
            <a:r>
              <a:rPr kumimoji="0" lang="zh-CN" altLang="zh-CN" b="1" u="none" baseline="0">
                <a:effectLst/>
                <a:latin typeface="Arial"/>
              </a:rPr>
              <a:t>=</a:t>
            </a:r>
            <a:r>
              <a:rPr kumimoji="0" lang="zh-CN" altLang="zh-CN" sz="900" u="none" baseline="0">
                <a:solidFill>
                  <a:srgbClr val="999999"/>
                </a:solidFill>
                <a:effectLst/>
                <a:latin typeface="Arial Unicode MS" pitchFamily="34" charset="-122"/>
                <a:ea typeface="Incosolata"/>
              </a:rPr>
              <a:t>True</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raw_gamma</a:t>
            </a:r>
            <a:r>
              <a:rPr kumimoji="0" lang="zh-CN" altLang="zh-CN" b="1" u="none" baseline="0">
                <a:effectLst/>
                <a:latin typeface="Arial"/>
              </a:rPr>
              <a:t>=</a:t>
            </a:r>
            <a:r>
              <a:rPr kumimoji="0" lang="zh-CN" altLang="zh-CN" sz="900" u="none" baseline="0">
                <a:solidFill>
                  <a:srgbClr val="999999"/>
                </a:solidFill>
                <a:effectLst/>
                <a:latin typeface="Arial Unicode MS" pitchFamily="34" charset="-122"/>
                <a:ea typeface="Incosolata"/>
              </a:rPr>
              <a:t>None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provider</a:t>
            </a:r>
            <a:r>
              <a:rPr kumimoji="0" lang="zh-CN" altLang="zh-CN" b="1" u="none" baseline="0">
                <a:effectLst/>
                <a:latin typeface="Arial"/>
              </a:rPr>
              <a:t>.</a:t>
            </a:r>
            <a:r>
              <a:rPr kumimoji="0" lang="zh-CN" altLang="zh-CN" sz="1200" u="none" baseline="0">
                <a:solidFill>
                  <a:srgbClr val="333333"/>
                </a:solidFill>
                <a:effectLst/>
                <a:latin typeface="Arial"/>
              </a:rPr>
              <a:t>range</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888888"/>
                </a:solidFill>
                <a:effectLst/>
                <a:latin typeface="Arial Unicode MS" pitchFamily="34" charset="-122"/>
                <a:ea typeface="Incosolata"/>
              </a:rPr>
              <a:t>(datetime.datetime(2012, 3, 4, 17, 18, 54), datetime.datetime(2012, 3, 4, 17, 26, 45))</a:t>
            </a:r>
            <a:r>
              <a:rPr kumimoji="0" lang="zh-CN" altLang="zh-CN" sz="800" u="none" baseline="0">
                <a:effectLst/>
              </a:rPr>
              <a:t> </a:t>
            </a:r>
            <a:endParaRPr kumimoji="0" lang="zh-CN" altLang="zh-CN" u="none" baseline="0">
              <a:effectLst/>
              <a:latin typeface="Arial"/>
            </a:endParaRPr>
          </a:p>
        </p:txBody>
      </p:sp>
      <p:grpSp>
        <p:nvGrpSpPr>
          <p:cNvPr id="14346" name="组 2"/>
          <p:cNvGrpSpPr/>
          <p:nvPr>
            <p:custDataLst>
              <p:tags r:id="rId11"/>
            </p:custDataLst>
          </p:nvPr>
        </p:nvGrpSpPr>
        <p:grpSpPr>
          <a:xfrm>
            <a:off x="11542713" y="6497638"/>
            <a:ext cx="666750" cy="352425"/>
            <a:chOff x="11262426" y="249443"/>
            <a:chExt cx="929571" cy="491115"/>
          </a:xfrm>
        </p:grpSpPr>
        <p:grpSp>
          <p:nvGrpSpPr>
            <p:cNvPr id="14347" name="组 1"/>
            <p:cNvGrpSpPr/>
            <p:nvPr>
              <p:custDataLst>
                <p:tags r:id="rId12"/>
              </p:custDataLst>
            </p:nvPr>
          </p:nvGrpSpPr>
          <p:grpSpPr>
            <a:xfrm>
              <a:off x="12039604" y="252856"/>
              <a:ext cx="152393" cy="484287"/>
              <a:chOff x="12039604" y="252856"/>
              <a:chExt cx="152393" cy="484287"/>
            </a:xfrm>
          </p:grpSpPr>
          <p:sp>
            <p:nvSpPr>
              <p:cNvPr id="14348" name="圆角矩形 95">
                <a:extLst>
                  <a:ext uri="{FF2B5EF4-FFF2-40B4-BE49-F238E27FC236}">
                    <a16:creationId xmlns:a16="http://schemas.microsoft.com/office/drawing/2014/main" xmlns="" id="{91353E25-B929-4A91-91D7-6A249211D72C}"/>
                  </a:ext>
                </a:extLst>
              </p:cNvPr>
              <p:cNvSpPr/>
              <p:nvPr>
                <p:custDataLst>
                  <p:tags r:id="rId13"/>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4349" name="圆角矩形 96">
                <a:extLst>
                  <a:ext uri="{FF2B5EF4-FFF2-40B4-BE49-F238E27FC236}">
                    <a16:creationId xmlns:a16="http://schemas.microsoft.com/office/drawing/2014/main" xmlns="" id="{7A00FC46-1B41-4372-8F10-776E5F488A44}"/>
                  </a:ext>
                </a:extLst>
              </p:cNvPr>
              <p:cNvSpPr/>
              <p:nvPr>
                <p:custDataLst>
                  <p:tags r:id="rId14"/>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4350" name="圆角矩形 97">
                <a:extLst>
                  <a:ext uri="{FF2B5EF4-FFF2-40B4-BE49-F238E27FC236}">
                    <a16:creationId xmlns:a16="http://schemas.microsoft.com/office/drawing/2014/main" xmlns="" id="{1D4C1D1A-7393-44F4-BBD1-4577884350B9}"/>
                  </a:ext>
                </a:extLst>
              </p:cNvPr>
              <p:cNvSpPr/>
              <p:nvPr>
                <p:custDataLst>
                  <p:tags r:id="rId15"/>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4351" name="圆角矩形 98">
                <a:extLst>
                  <a:ext uri="{FF2B5EF4-FFF2-40B4-BE49-F238E27FC236}">
                    <a16:creationId xmlns:a16="http://schemas.microsoft.com/office/drawing/2014/main" xmlns="" id="{779E1524-2176-4094-8F34-B44BBF1ACF1B}"/>
                  </a:ext>
                </a:extLst>
              </p:cNvPr>
              <p:cNvSpPr/>
              <p:nvPr>
                <p:custDataLst>
                  <p:tags r:id="rId16"/>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4352" name="圆角矩形 94">
                <a:extLst>
                  <a:ext uri="{FF2B5EF4-FFF2-40B4-BE49-F238E27FC236}">
                    <a16:creationId xmlns:a16="http://schemas.microsoft.com/office/drawing/2014/main" xmlns="" id="{9F0A80A8-4DB9-4532-809F-00CF49A85171}"/>
                  </a:ext>
                </a:extLst>
              </p:cNvPr>
              <p:cNvSpPr/>
              <p:nvPr>
                <p:custDataLst>
                  <p:tags r:id="rId17"/>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4353" name="圆角矩形 100">
              <a:extLst>
                <a:ext uri="{FF2B5EF4-FFF2-40B4-BE49-F238E27FC236}">
                  <a16:creationId xmlns:a16="http://schemas.microsoft.com/office/drawing/2014/main" xmlns="" id="{E3078E80-48FB-4ACC-BC40-7DD52782BA47}"/>
                </a:ext>
              </a:extLst>
            </p:cNvPr>
            <p:cNvSpPr/>
            <p:nvPr>
              <p:custDataLst>
                <p:tags r:id="rId18"/>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13</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5362" name="文本框 3"/>
          <p:cNvSpPr/>
          <p:nvPr>
            <p:custDataLst>
              <p:tags r:id="rId3"/>
            </p:custDataLst>
          </p:nvPr>
        </p:nvSpPr>
        <p:spPr>
          <a:xfrm>
            <a:off x="-77787"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sp>
        <p:nvSpPr>
          <p:cNvPr id="15363" name="文本框 2"/>
          <p:cNvSpPr/>
          <p:nvPr>
            <p:custDataLst>
              <p:tags r:id="rId4"/>
            </p:custDataLst>
          </p:nvPr>
        </p:nvSpPr>
        <p:spPr>
          <a:xfrm>
            <a:off x="0" y="646113"/>
            <a:ext cx="2436813"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4.</a:t>
            </a:r>
            <a:r>
              <a:rPr lang="zh-CN" altLang="en-US">
                <a:solidFill>
                  <a:srgbClr val="FF0000"/>
                </a:solidFill>
              </a:rPr>
              <a:t>选择具体图片并定位</a:t>
            </a:r>
            <a:endParaRPr lang="zh-CN" altLang="en-US">
              <a:solidFill>
                <a:srgbClr val="FF0000"/>
              </a:solidFill>
            </a:endParaRPr>
          </a:p>
        </p:txBody>
      </p:sp>
      <p:sp>
        <p:nvSpPr>
          <p:cNvPr id="15364" name="Rectangle 1"/>
          <p:cNvSpPr/>
          <p:nvPr>
            <p:custDataLst>
              <p:tags r:id="rId5"/>
            </p:custDataLst>
          </p:nvPr>
        </p:nvSpPr>
        <p:spPr bwMode="auto">
          <a:xfrm>
            <a:off x="0" y="1044575"/>
            <a:ext cx="5594350" cy="1717675"/>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datetime</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datetime</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mapping</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provider</a:t>
            </a:r>
            <a:r>
              <a:rPr kumimoji="0" lang="zh-CN" altLang="zh-CN" b="1" u="none" baseline="0">
                <a:effectLst/>
                <a:latin typeface="Arial"/>
              </a:rPr>
              <a:t>.</a:t>
            </a:r>
            <a:r>
              <a:rPr kumimoji="0" lang="zh-CN" altLang="zh-CN" sz="1200" u="none" baseline="0">
                <a:solidFill>
                  <a:srgbClr val="333333"/>
                </a:solidFill>
                <a:effectLst/>
                <a:latin typeface="Arial"/>
              </a:rPr>
              <a:t>get</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datetime</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009999"/>
                </a:solidFill>
                <a:effectLst/>
                <a:latin typeface="Arial Unicode MS" pitchFamily="34" charset="-122"/>
                <a:ea typeface="Incosolata"/>
              </a:rPr>
              <a:t>2012</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3</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4</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17</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20</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0</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mapping</a:t>
            </a:r>
            <a:r>
              <a:rPr kumimoji="0" lang="zh-CN" altLang="zh-CN" b="1" u="none" baseline="0">
                <a:effectLst/>
                <a:latin typeface="Arial"/>
              </a:rPr>
              <a:t>.</a:t>
            </a:r>
            <a:r>
              <a:rPr kumimoji="0" lang="zh-CN" altLang="zh-CN" sz="1200" u="none" baseline="0">
                <a:solidFill>
                  <a:srgbClr val="333333"/>
                </a:solidFill>
                <a:effectLst/>
                <a:latin typeface="Arial"/>
              </a:rPr>
              <a:t>metadata</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'mission'</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mapping</a:t>
            </a:r>
            <a:r>
              <a:rPr kumimoji="0" lang="zh-CN" altLang="zh-CN" b="1" u="none" baseline="0">
                <a:effectLst/>
                <a:latin typeface="Arial"/>
              </a:rPr>
              <a:t>.</a:t>
            </a:r>
            <a:r>
              <a:rPr kumimoji="0" lang="zh-CN" altLang="zh-CN" sz="1200" u="none" baseline="0">
                <a:solidFill>
                  <a:srgbClr val="333333"/>
                </a:solidFill>
                <a:effectLst/>
                <a:latin typeface="Arial"/>
              </a:rPr>
              <a:t>metadata</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'frame'</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888888"/>
                </a:solidFill>
                <a:effectLst/>
                <a:latin typeface="Arial Unicode MS" pitchFamily="34" charset="-122"/>
                <a:ea typeface="Incosolata"/>
              </a:rPr>
              <a:t>(u'ISS030', 122605)</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mapping</a:t>
            </a:r>
            <a:r>
              <a:rPr kumimoji="0" lang="zh-CN" altLang="zh-CN" b="1" u="none" baseline="0">
                <a:effectLst/>
                <a:latin typeface="Arial"/>
              </a:rPr>
              <a:t>.</a:t>
            </a:r>
            <a:r>
              <a:rPr kumimoji="0" lang="zh-CN" altLang="zh-CN" sz="1200" u="none" baseline="0">
                <a:solidFill>
                  <a:srgbClr val="333333"/>
                </a:solidFill>
                <a:effectLst/>
                <a:latin typeface="Arial"/>
              </a:rPr>
              <a:t>boundingBox</a:t>
            </a:r>
            <a:endParaRPr kumimoji="0" lang="en-US" altLang="zh-CN" sz="1200" u="none" baseline="0">
              <a:solidFill>
                <a:srgbClr val="333333"/>
              </a:solidFill>
              <a:effectLst/>
              <a:latin typeface="Arial"/>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888888"/>
                </a:solidFill>
                <a:effectLst/>
                <a:latin typeface="Arial Unicode MS" pitchFamily="34" charset="-122"/>
                <a:ea typeface="Incosolata"/>
              </a:rPr>
              <a:t>BoundingBox(latSouth=-62.190843, lonWest=95.411578, latNorth=-45.961958, lonEast=120.28385)</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mapping</a:t>
            </a:r>
            <a:r>
              <a:rPr kumimoji="0" lang="zh-CN" altLang="zh-CN" b="1" u="none" baseline="0">
                <a:effectLst/>
                <a:latin typeface="Arial"/>
              </a:rPr>
              <a:t>.</a:t>
            </a:r>
            <a:r>
              <a:rPr kumimoji="0" lang="zh-CN" altLang="zh-CN" sz="1200" u="none" baseline="0">
                <a:solidFill>
                  <a:srgbClr val="333333"/>
                </a:solidFill>
                <a:effectLst/>
                <a:latin typeface="Arial"/>
              </a:rPr>
              <a:t>arcSecPerPx</a:t>
            </a:r>
            <a:r>
              <a:rPr kumimoji="0" lang="zh-CN" altLang="zh-CN" b="1" u="none" baseline="0">
                <a:effectLst/>
                <a:latin typeface="Arial"/>
              </a:rPr>
              <a:t>.</a:t>
            </a:r>
            <a:r>
              <a:rPr kumimoji="0" lang="zh-CN" altLang="zh-CN" sz="1200" u="none" baseline="0">
                <a:solidFill>
                  <a:srgbClr val="333333"/>
                </a:solidFill>
                <a:effectLst/>
                <a:latin typeface="Arial"/>
              </a:rPr>
              <a:t>width</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PixelScale(mean=7.9593521008, median=6.1537259006, min=4.0048511309, max=156.57782882)</a:t>
            </a:r>
            <a:r>
              <a:rPr kumimoji="0" lang="zh-CN" altLang="zh-CN" sz="800" u="none" baseline="0">
                <a:effectLst/>
              </a:rPr>
              <a:t> </a:t>
            </a:r>
            <a:endParaRPr kumimoji="0" lang="zh-CN" altLang="zh-CN" u="none" baseline="0">
              <a:effectLst/>
              <a:latin typeface="Arial"/>
            </a:endParaRPr>
          </a:p>
        </p:txBody>
      </p:sp>
      <p:sp>
        <p:nvSpPr>
          <p:cNvPr id="15365" name="文本框 5"/>
          <p:cNvSpPr txBox="1"/>
          <p:nvPr>
            <p:custDataLst>
              <p:tags r:id="rId6"/>
            </p:custDataLst>
          </p:nvPr>
        </p:nvSpPr>
        <p:spPr>
          <a:xfrm>
            <a:off x="0" y="2871367"/>
            <a:ext cx="7579319" cy="369332"/>
          </a:xfrm>
          <a:prstGeom prst="rect">
            <a:avLst/>
          </a:prstGeom>
          <a:noFill/>
          <a:ln w="9525" cap="flat" cmpd="sng" algn="ctr">
            <a:noFill/>
            <a:prstDash val="solid"/>
            <a:round/>
            <a:headEnd type="none" w="med" len="med"/>
            <a:tailEnd type="none" w="med" len="med"/>
          </a:ln>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a:ea typeface="Arial"/>
                <a:cs typeface="Arial"/>
                <a:sym typeface="Wingdings" charset="2"/>
              </a:rPr>
              <a:t>5.</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宋体"/>
                <a:ea typeface="宋体"/>
                <a:cs typeface="宋体"/>
                <a:sym typeface="Wingdings" charset="2"/>
              </a:rPr>
              <a:t>采样</a:t>
            </a:r>
            <a:r>
              <a:rPr kumimoji="0" lang="zh-CN" altLang="en-US" sz="105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（为了在地图上可视化地理参考图像，我们必须先对其进行下采样，否则</a:t>
            </a:r>
            <a:r>
              <a:rPr kumimoji="0" lang="en-US" altLang="zh-CN" sz="105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matplotlib</a:t>
            </a:r>
            <a:r>
              <a:rPr kumimoji="0" lang="zh-CN" altLang="en-US" sz="105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将被绘制的多边形数量所淹没）</a:t>
            </a:r>
            <a:endParaRPr kumimoji="0" lang="en-US" altLang="zh-CN" sz="1050" b="0" i="0" u="none" strike="noStrike" kern="1200" cap="none" spc="0" normalizeH="0" baseline="0" noProof="0">
              <a:uLnTx/>
              <a:uFillTx/>
            </a:endParaRPr>
          </a:p>
        </p:txBody>
      </p:sp>
      <p:sp>
        <p:nvSpPr>
          <p:cNvPr id="15366" name="Rectangle 2"/>
          <p:cNvSpPr/>
          <p:nvPr>
            <p:custDataLst>
              <p:tags r:id="rId7"/>
            </p:custDataLst>
          </p:nvPr>
        </p:nvSpPr>
        <p:spPr bwMode="auto">
          <a:xfrm>
            <a:off x="0" y="3240088"/>
            <a:ext cx="5184775" cy="1625600"/>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auromat.resample</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a:t>
            </a:r>
            <a:endParaRPr kumimoji="0" lang="en-US" altLang="zh-CN" sz="1200" u="none" baseline="0">
              <a:solidFill>
                <a:srgbClr val="333333"/>
              </a:solidFill>
              <a:effectLst/>
              <a:latin typeface="Arial"/>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resampled</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mapping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arcsecPerPx</a:t>
            </a:r>
            <a:r>
              <a:rPr kumimoji="0" lang="zh-CN" altLang="zh-CN" b="1" u="none" baseline="0">
                <a:effectLst/>
                <a:latin typeface="Arial"/>
              </a:rPr>
              <a:t>=</a:t>
            </a:r>
            <a:r>
              <a:rPr kumimoji="0" lang="zh-CN" altLang="zh-CN" sz="900" u="none" baseline="0">
                <a:solidFill>
                  <a:srgbClr val="009999"/>
                </a:solidFill>
                <a:effectLst/>
                <a:latin typeface="Arial Unicode MS" pitchFamily="34" charset="-122"/>
                <a:ea typeface="Incosolata"/>
              </a:rPr>
              <a:t>100</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resampled</a:t>
            </a:r>
            <a:r>
              <a:rPr kumimoji="0" lang="zh-CN" altLang="zh-CN" b="1" u="none" baseline="0">
                <a:effectLst/>
                <a:latin typeface="Arial"/>
              </a:rPr>
              <a:t>.</a:t>
            </a:r>
            <a:r>
              <a:rPr kumimoji="0" lang="zh-CN" altLang="zh-CN" sz="1200" u="none" baseline="0">
                <a:solidFill>
                  <a:srgbClr val="333333"/>
                </a:solidFill>
                <a:effectLst/>
                <a:latin typeface="Arial"/>
              </a:rPr>
              <a:t>arcSecPerPx</a:t>
            </a:r>
            <a:r>
              <a:rPr kumimoji="0" lang="zh-CN" altLang="zh-CN" b="1" u="none" baseline="0">
                <a:effectLst/>
                <a:latin typeface="Arial"/>
              </a:rPr>
              <a:t>.</a:t>
            </a:r>
            <a:r>
              <a:rPr kumimoji="0" lang="zh-CN" altLang="zh-CN" sz="1200" u="none" baseline="0">
                <a:solidFill>
                  <a:srgbClr val="333333"/>
                </a:solidFill>
                <a:effectLst/>
                <a:latin typeface="Arial"/>
              </a:rPr>
              <a:t>width</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PixelScale(mean=102.525998960, median=103.801386204, min=81.2014140, max=119.10222026)</a:t>
            </a:r>
            <a:endParaRPr kumimoji="0" lang="en-US" altLang="zh-CN" sz="900" u="none" baseline="0">
              <a:solidFill>
                <a:srgbClr val="888888"/>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resampled</a:t>
            </a:r>
            <a:r>
              <a:rPr kumimoji="0" lang="zh-CN" altLang="zh-CN" b="1" u="none" baseline="0">
                <a:effectLst/>
                <a:latin typeface="Arial"/>
              </a:rPr>
              <a:t>.</a:t>
            </a:r>
            <a:r>
              <a:rPr kumimoji="0" lang="zh-CN" altLang="zh-CN" sz="1200" u="none" baseline="0">
                <a:solidFill>
                  <a:srgbClr val="333333"/>
                </a:solidFill>
                <a:effectLst/>
                <a:latin typeface="Arial"/>
              </a:rPr>
              <a:t>arcSecPerPx</a:t>
            </a:r>
            <a:r>
              <a:rPr kumimoji="0" lang="zh-CN" altLang="zh-CN" b="1" u="none" baseline="0">
                <a:effectLst/>
                <a:latin typeface="Arial"/>
              </a:rPr>
              <a:t>.</a:t>
            </a:r>
            <a:r>
              <a:rPr kumimoji="0" lang="zh-CN" altLang="zh-CN" sz="1200" u="none" baseline="0">
                <a:solidFill>
                  <a:srgbClr val="333333"/>
                </a:solidFill>
                <a:effectLst/>
                <a:latin typeface="Arial"/>
              </a:rPr>
              <a:t>height</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PixelScale(mean=100.093068376, median=100.088951928, min=100.0108325, max=100.18487082)</a:t>
            </a:r>
            <a:r>
              <a:rPr kumimoji="0" lang="zh-CN" altLang="zh-CN" sz="800" u="none" baseline="0">
                <a:effectLst/>
              </a:rPr>
              <a:t> </a:t>
            </a:r>
            <a:endParaRPr kumimoji="0" lang="zh-CN" altLang="zh-CN" u="none" baseline="0">
              <a:effectLst/>
              <a:latin typeface="Arial"/>
            </a:endParaRPr>
          </a:p>
        </p:txBody>
      </p:sp>
      <p:sp>
        <p:nvSpPr>
          <p:cNvPr id="15367" name="文本框 7"/>
          <p:cNvSpPr/>
          <p:nvPr>
            <p:custDataLst>
              <p:tags r:id="rId8"/>
            </p:custDataLst>
          </p:nvPr>
        </p:nvSpPr>
        <p:spPr>
          <a:xfrm>
            <a:off x="0" y="5049838"/>
            <a:ext cx="820738"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6.</a:t>
            </a:r>
            <a:r>
              <a:rPr lang="zh-CN" altLang="en-US">
                <a:solidFill>
                  <a:srgbClr val="FF0000"/>
                </a:solidFill>
              </a:rPr>
              <a:t>成像</a:t>
            </a:r>
            <a:endParaRPr lang="zh-CN" altLang="en-US">
              <a:solidFill>
                <a:srgbClr val="FF0000"/>
              </a:solidFill>
            </a:endParaRPr>
          </a:p>
        </p:txBody>
      </p:sp>
      <p:sp>
        <p:nvSpPr>
          <p:cNvPr id="15368" name="Rectangle 3"/>
          <p:cNvSpPr/>
          <p:nvPr>
            <p:custDataLst>
              <p:tags r:id="rId9"/>
            </p:custDataLst>
          </p:nvPr>
        </p:nvSpPr>
        <p:spPr bwMode="auto">
          <a:xfrm>
            <a:off x="104775" y="5432425"/>
            <a:ext cx="3902075" cy="738188"/>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auromat.draw</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as</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draw</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auromat.draw</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saveFig</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saveFig</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'map.png'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draw</a:t>
            </a:r>
            <a:r>
              <a:rPr kumimoji="0" lang="zh-CN" altLang="zh-CN" b="1" u="none" baseline="0">
                <a:effectLst/>
                <a:latin typeface="Arial"/>
              </a:rPr>
              <a:t>.</a:t>
            </a:r>
            <a:r>
              <a:rPr kumimoji="0" lang="zh-CN" altLang="zh-CN" sz="1200" u="none" baseline="0">
                <a:solidFill>
                  <a:srgbClr val="333333"/>
                </a:solidFill>
                <a:effectLst/>
                <a:latin typeface="Arial"/>
              </a:rPr>
              <a:t>drawStereographic</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resampled</a:t>
            </a:r>
            <a:r>
              <a:rPr kumimoji="0" lang="zh-CN" altLang="zh-CN" sz="900" u="none" baseline="0">
                <a:solidFill>
                  <a:srgbClr val="404040"/>
                </a:solidFill>
                <a:effectLst/>
                <a:latin typeface="Arial Unicode MS" pitchFamily="34" charset="-122"/>
                <a:ea typeface="Incosolata"/>
              </a:rPr>
              <a:t>))</a:t>
            </a:r>
            <a:r>
              <a:rPr kumimoji="0" lang="zh-CN" altLang="zh-CN" sz="800" u="none" baseline="0">
                <a:effectLst/>
              </a:rPr>
              <a:t> </a:t>
            </a:r>
            <a:endParaRPr kumimoji="0" lang="zh-CN" altLang="zh-CN" u="none" baseline="0">
              <a:effectLst/>
              <a:latin typeface="Arial"/>
            </a:endParaRPr>
          </a:p>
        </p:txBody>
      </p:sp>
      <p:pic>
        <p:nvPicPr>
          <p:cNvPr id="15369" name="图片 9"/>
          <p:cNvPicPr>
            <a:picLocks noChangeAspect="1"/>
          </p:cNvPicPr>
          <p:nvPr>
            <p:custDataLst>
              <p:tags r:id="rId11"/>
            </p:custDataLst>
          </p:nvPr>
        </p:nvPicPr>
        <p:blipFill>
          <a:blip r:embed="rId10"/>
          <a:stretch>
            <a:fillRect/>
          </a:stretch>
        </p:blipFill>
        <p:spPr>
          <a:xfrm>
            <a:off x="6396038" y="3235325"/>
            <a:ext cx="5795962" cy="3622675"/>
          </a:xfrm>
          <a:prstGeom prst="rect">
            <a:avLst/>
          </a:prstGeom>
          <a:noFill/>
          <a:ln cap="flat">
            <a:noFill/>
            <a:prstDash val="solid"/>
            <a:round/>
            <a:headEnd type="none" w="med" len="med"/>
            <a:tailEnd type="none" w="med" len="med"/>
          </a:ln>
        </p:spPr>
      </p:pic>
      <p:grpSp>
        <p:nvGrpSpPr>
          <p:cNvPr id="15370" name="组 2"/>
          <p:cNvGrpSpPr/>
          <p:nvPr>
            <p:custDataLst>
              <p:tags r:id="rId12"/>
            </p:custDataLst>
          </p:nvPr>
        </p:nvGrpSpPr>
        <p:grpSpPr>
          <a:xfrm>
            <a:off x="11542713" y="6497638"/>
            <a:ext cx="666750" cy="352425"/>
            <a:chOff x="11262426" y="249443"/>
            <a:chExt cx="929571" cy="491115"/>
          </a:xfrm>
        </p:grpSpPr>
        <p:grpSp>
          <p:nvGrpSpPr>
            <p:cNvPr id="15371" name="组 1"/>
            <p:cNvGrpSpPr/>
            <p:nvPr>
              <p:custDataLst>
                <p:tags r:id="rId13"/>
              </p:custDataLst>
            </p:nvPr>
          </p:nvGrpSpPr>
          <p:grpSpPr>
            <a:xfrm>
              <a:off x="12039604" y="252856"/>
              <a:ext cx="152393" cy="484287"/>
              <a:chOff x="12039604" y="252856"/>
              <a:chExt cx="152393" cy="484287"/>
            </a:xfrm>
          </p:grpSpPr>
          <p:sp>
            <p:nvSpPr>
              <p:cNvPr id="15372" name="圆角矩形 95">
                <a:extLst>
                  <a:ext uri="{FF2B5EF4-FFF2-40B4-BE49-F238E27FC236}">
                    <a16:creationId xmlns:a16="http://schemas.microsoft.com/office/drawing/2014/main" xmlns="" id="{91353E25-B929-4A91-91D7-6A249211D72C}"/>
                  </a:ext>
                </a:extLst>
              </p:cNvPr>
              <p:cNvSpPr/>
              <p:nvPr>
                <p:custDataLst>
                  <p:tags r:id="rId14"/>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5373" name="圆角矩形 96">
                <a:extLst>
                  <a:ext uri="{FF2B5EF4-FFF2-40B4-BE49-F238E27FC236}">
                    <a16:creationId xmlns:a16="http://schemas.microsoft.com/office/drawing/2014/main" xmlns="" id="{7A00FC46-1B41-4372-8F10-776E5F488A44}"/>
                  </a:ext>
                </a:extLst>
              </p:cNvPr>
              <p:cNvSpPr/>
              <p:nvPr>
                <p:custDataLst>
                  <p:tags r:id="rId15"/>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5374" name="圆角矩形 97">
                <a:extLst>
                  <a:ext uri="{FF2B5EF4-FFF2-40B4-BE49-F238E27FC236}">
                    <a16:creationId xmlns:a16="http://schemas.microsoft.com/office/drawing/2014/main" xmlns="" id="{1D4C1D1A-7393-44F4-BBD1-4577884350B9}"/>
                  </a:ext>
                </a:extLst>
              </p:cNvPr>
              <p:cNvSpPr/>
              <p:nvPr>
                <p:custDataLst>
                  <p:tags r:id="rId16"/>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5375" name="圆角矩形 98">
                <a:extLst>
                  <a:ext uri="{FF2B5EF4-FFF2-40B4-BE49-F238E27FC236}">
                    <a16:creationId xmlns:a16="http://schemas.microsoft.com/office/drawing/2014/main" xmlns="" id="{779E1524-2176-4094-8F34-B44BBF1ACF1B}"/>
                  </a:ext>
                </a:extLst>
              </p:cNvPr>
              <p:cNvSpPr/>
              <p:nvPr>
                <p:custDataLst>
                  <p:tags r:id="rId17"/>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5376" name="圆角矩形 94">
                <a:extLst>
                  <a:ext uri="{FF2B5EF4-FFF2-40B4-BE49-F238E27FC236}">
                    <a16:creationId xmlns:a16="http://schemas.microsoft.com/office/drawing/2014/main" xmlns="" id="{9F0A80A8-4DB9-4532-809F-00CF49A85171}"/>
                  </a:ext>
                </a:extLst>
              </p:cNvPr>
              <p:cNvSpPr/>
              <p:nvPr>
                <p:custDataLst>
                  <p:tags r:id="rId18"/>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5377" name="圆角矩形 100">
              <a:extLst>
                <a:ext uri="{FF2B5EF4-FFF2-40B4-BE49-F238E27FC236}">
                  <a16:creationId xmlns:a16="http://schemas.microsoft.com/office/drawing/2014/main" xmlns="" id="{E3078E80-48FB-4ACC-BC40-7DD52782BA47}"/>
                </a:ext>
              </a:extLst>
            </p:cNvPr>
            <p:cNvSpPr/>
            <p:nvPr>
              <p:custDataLst>
                <p:tags r:id="rId19"/>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14</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p:sp>
        <p:nvSpPr>
          <p:cNvPr id="16386" name="文本框 3"/>
          <p:cNvSpPr/>
          <p:nvPr>
            <p:custDataLst>
              <p:tags r:id="rId4"/>
            </p:custDataLst>
          </p:nvPr>
        </p:nvSpPr>
        <p:spPr>
          <a:xfrm>
            <a:off x="-138112" y="73025"/>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pic>
        <p:nvPicPr>
          <p:cNvPr id="16387" name="图片 2"/>
          <p:cNvPicPr>
            <a:picLocks noChangeAspect="1"/>
          </p:cNvPicPr>
          <p:nvPr>
            <p:custDataLst>
              <p:tags r:id="rId6"/>
            </p:custDataLst>
          </p:nvPr>
        </p:nvPicPr>
        <p:blipFill>
          <a:blip r:embed="rId5"/>
          <a:stretch>
            <a:fillRect/>
          </a:stretch>
        </p:blipFill>
        <p:spPr>
          <a:xfrm>
            <a:off x="0" y="719138"/>
            <a:ext cx="4241800" cy="2651125"/>
          </a:xfrm>
          <a:prstGeom prst="rect">
            <a:avLst/>
          </a:prstGeom>
          <a:noFill/>
          <a:ln cap="flat">
            <a:noFill/>
            <a:prstDash val="solid"/>
            <a:round/>
            <a:headEnd type="none" w="med" len="med"/>
            <a:tailEnd type="none" w="med" len="med"/>
          </a:ln>
        </p:spPr>
      </p:pic>
      <p:sp>
        <p:nvSpPr>
          <p:cNvPr id="16388" name="椭圆 1"/>
          <p:cNvSpPr/>
          <p:nvPr>
            <p:custDataLst>
              <p:tags r:id="rId7"/>
            </p:custDataLst>
          </p:nvPr>
        </p:nvSpPr>
        <p:spPr>
          <a:xfrm>
            <a:off x="2120744" y="2143760"/>
            <a:ext cx="866296" cy="579120"/>
          </a:xfrm>
          <a:prstGeom prst="ellipse">
            <a:avLst/>
          </a:prstGeom>
          <a:solidFill>
            <a:srgbClr val="5B9BD5">
              <a:alpha val="0"/>
            </a:srgbClr>
          </a:solidFill>
          <a:ln w="38100" cap="flat" cmpd="sng" algn="ctr">
            <a:solidFill>
              <a:srgbClr val="FF0000"/>
            </a:solidFill>
            <a:prstDash val="sysDash"/>
            <a:miter lim="800000"/>
            <a:headEnd type="none" w="med" len="med"/>
            <a:tailEnd type="none" w="med" len="med"/>
          </a:ln>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uLnTx/>
              <a:uFillTx/>
            </a:endParaRPr>
          </a:p>
        </p:txBody>
      </p:sp>
      <p:sp>
        <p:nvSpPr>
          <p:cNvPr id="16389" name="矩形 4"/>
          <p:cNvSpPr/>
          <p:nvPr>
            <p:custDataLst>
              <p:tags r:id="rId8"/>
            </p:custDataLst>
          </p:nvPr>
        </p:nvSpPr>
        <p:spPr>
          <a:xfrm>
            <a:off x="231775" y="3194050"/>
            <a:ext cx="6096000" cy="954088"/>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1400">
                <a:solidFill>
                  <a:srgbClr val="000000"/>
                </a:solidFill>
                <a:latin typeface="Roboto"/>
              </a:rPr>
              <a:t>图像中的圆孔是由重采样算法引起的，默认情况下，该算法是简单直接的重合并。地平线附近的未重采样像素的比例非常高，这意味着仅存在很少的数据点，这对于重新合并意味着当不存在目标像素的数据点时将出现空洞。 </a:t>
            </a:r>
            <a:endParaRPr lang="en-US" altLang="zh-CN" sz="1400">
              <a:solidFill>
                <a:srgbClr val="000000"/>
              </a:solidFill>
              <a:latin typeface="Roboto"/>
            </a:endParaRPr>
          </a:p>
          <a:p>
            <a:pPr lvl="0"/>
            <a:r>
              <a:rPr lang="zh-CN" altLang="en-US" sz="1400">
                <a:solidFill>
                  <a:srgbClr val="000000"/>
                </a:solidFill>
                <a:latin typeface="Roboto"/>
              </a:rPr>
              <a:t>通过使用不同的重采样方法，可以防止这种影响：</a:t>
            </a:r>
            <a:endParaRPr lang="zh-CN" altLang="en-US" sz="1400"/>
          </a:p>
        </p:txBody>
      </p:sp>
      <p:pic>
        <p:nvPicPr>
          <p:cNvPr id="16390" name="图片 5"/>
          <p:cNvPicPr>
            <a:picLocks noChangeAspect="1"/>
          </p:cNvPicPr>
          <p:nvPr>
            <p:custDataLst>
              <p:tags r:id="rId10"/>
            </p:custDataLst>
          </p:nvPr>
        </p:nvPicPr>
        <p:blipFill>
          <a:blip r:embed="rId9"/>
          <a:stretch>
            <a:fillRect/>
          </a:stretch>
        </p:blipFill>
        <p:spPr>
          <a:xfrm>
            <a:off x="0" y="4206875"/>
            <a:ext cx="4241800" cy="2651125"/>
          </a:xfrm>
          <a:prstGeom prst="rect">
            <a:avLst/>
          </a:prstGeom>
          <a:noFill/>
          <a:ln cap="flat">
            <a:noFill/>
            <a:prstDash val="solid"/>
            <a:round/>
            <a:headEnd type="none" w="med" len="med"/>
            <a:tailEnd type="none" w="med" len="med"/>
          </a:ln>
        </p:spPr>
      </p:pic>
      <p:cxnSp>
        <p:nvCxnSpPr>
          <p:cNvPr id="16391" name="直接箭头连接符 7"/>
          <p:cNvCxnSpPr/>
          <p:nvPr>
            <p:custDataLst>
              <p:tags r:id="rId11"/>
            </p:custDataLst>
          </p:nvPr>
        </p:nvCxnSpPr>
        <p:spPr>
          <a:xfrm flipH="1">
            <a:off x="1270000" y="2433638"/>
            <a:ext cx="0" cy="2138362"/>
          </a:xfrm>
          <a:prstGeom prst="line">
            <a:avLst/>
          </a:prstGeom>
          <a:noFill/>
          <a:ln w="38100" cap="flat">
            <a:solidFill>
              <a:srgbClr val="FF0000"/>
            </a:solidFill>
            <a:prstDash val="sysDash"/>
            <a:miter lim="800000"/>
            <a:headEnd type="none" w="med" len="med"/>
            <a:tailEnd type="triangle" w="med" len="med"/>
          </a:ln>
        </p:spPr>
      </p:cxnSp>
      <p:sp>
        <p:nvSpPr>
          <p:cNvPr id="16392" name="矩形 9"/>
          <p:cNvSpPr/>
          <p:nvPr>
            <p:custDataLst>
              <p:tags r:id="rId12"/>
            </p:custDataLst>
          </p:nvPr>
        </p:nvSpPr>
        <p:spPr>
          <a:xfrm>
            <a:off x="7680325" y="2501900"/>
            <a:ext cx="4276725" cy="1169988"/>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1400">
                <a:solidFill>
                  <a:srgbClr val="000000"/>
                </a:solidFill>
                <a:latin typeface="Roboto"/>
              </a:rPr>
              <a:t>但是，一般不应使用非默认重采样方法（例如上面的方法），因为它们会插值或外推值。 由于地平线附近的区域无论如何都没有科学上的用处（由于低仰角和由此产生的透视误差），一种更好的方法是通过给定的最小仰角掩盖地图</a:t>
            </a:r>
            <a:endParaRPr lang="zh-CN" altLang="en-US" sz="1400"/>
          </a:p>
        </p:txBody>
      </p:sp>
      <p:sp>
        <p:nvSpPr>
          <p:cNvPr id="16393" name="Rectangle 1"/>
          <p:cNvSpPr/>
          <p:nvPr>
            <p:custDataLst>
              <p:tags r:id="rId13"/>
            </p:custDataLst>
          </p:nvPr>
        </p:nvSpPr>
        <p:spPr bwMode="auto">
          <a:xfrm>
            <a:off x="3452813" y="1277938"/>
            <a:ext cx="4960937" cy="636587"/>
          </a:xfrm>
          <a:prstGeom prst="rect">
            <a:avLst/>
          </a:prstGeom>
          <a:solidFill>
            <a:srgbClr val="FFFFFF"/>
          </a:solidFill>
          <a:ln>
            <a:noFill/>
            <a:miter lim="800000"/>
          </a:ln>
          <a:effectLst/>
        </p:spPr>
        <p:txBody>
          <a:bodyPr vert="horz" wrap="squar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resampled</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mapping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arcsecPerPx</a:t>
            </a:r>
            <a:r>
              <a:rPr kumimoji="0" lang="zh-CN" altLang="zh-CN" b="1" u="none" baseline="0">
                <a:effectLst/>
                <a:latin typeface="Arial"/>
              </a:rPr>
              <a:t>=</a:t>
            </a:r>
            <a:r>
              <a:rPr kumimoji="0" lang="zh-CN" altLang="zh-CN" sz="900" u="none" baseline="0">
                <a:solidFill>
                  <a:srgbClr val="009999"/>
                </a:solidFill>
                <a:effectLst/>
                <a:latin typeface="Arial Unicode MS" pitchFamily="34" charset="-122"/>
                <a:ea typeface="Incosolata"/>
              </a:rPr>
              <a:t>100</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method</a:t>
            </a:r>
            <a:r>
              <a:rPr kumimoji="0" lang="zh-CN" altLang="zh-CN" b="1" u="none" baseline="0">
                <a:effectLst/>
                <a:latin typeface="Arial"/>
              </a:rPr>
              <a:t>=</a:t>
            </a:r>
            <a:r>
              <a:rPr kumimoji="0" lang="zh-CN" altLang="zh-CN" sz="900" u="none" baseline="0">
                <a:solidFill>
                  <a:srgbClr val="DD1144"/>
                </a:solidFill>
                <a:effectLst/>
                <a:latin typeface="Arial Unicode MS" pitchFamily="34" charset="-122"/>
                <a:ea typeface="Incosolata"/>
              </a:rPr>
              <a:t>'nearest'</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saveFig</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'map.png'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draw</a:t>
            </a:r>
            <a:r>
              <a:rPr kumimoji="0" lang="zh-CN" altLang="zh-CN" b="1" u="none" baseline="0">
                <a:effectLst/>
                <a:latin typeface="Arial"/>
              </a:rPr>
              <a:t>.</a:t>
            </a:r>
            <a:r>
              <a:rPr kumimoji="0" lang="zh-CN" altLang="zh-CN" sz="1200" u="none" baseline="0">
                <a:solidFill>
                  <a:srgbClr val="333333"/>
                </a:solidFill>
                <a:effectLst/>
                <a:latin typeface="Arial"/>
              </a:rPr>
              <a:t>drawStereographic</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resampled</a:t>
            </a:r>
            <a:r>
              <a:rPr kumimoji="0" lang="zh-CN" altLang="zh-CN" sz="900" u="none" baseline="0">
                <a:solidFill>
                  <a:srgbClr val="404040"/>
                </a:solidFill>
                <a:effectLst/>
                <a:latin typeface="Arial Unicode MS" pitchFamily="34" charset="-122"/>
                <a:ea typeface="Incosolata"/>
              </a:rPr>
              <a:t>))</a:t>
            </a:r>
            <a:r>
              <a:rPr kumimoji="0" lang="zh-CN" altLang="zh-CN" sz="800" u="none" baseline="0">
                <a:effectLst/>
              </a:rPr>
              <a:t> </a:t>
            </a:r>
            <a:endParaRPr kumimoji="0" lang="zh-CN" altLang="zh-CN" u="none" baseline="0">
              <a:effectLst/>
              <a:latin typeface="Arial"/>
            </a:endParaRPr>
          </a:p>
        </p:txBody>
      </p:sp>
      <p:pic>
        <p:nvPicPr>
          <p:cNvPr id="16394" name="图片 11"/>
          <p:cNvPicPr>
            <a:picLocks noChangeAspect="1"/>
          </p:cNvPicPr>
          <p:nvPr>
            <p:custDataLst>
              <p:tags r:id="rId15"/>
            </p:custDataLst>
          </p:nvPr>
        </p:nvPicPr>
        <p:blipFill>
          <a:blip r:embed="rId14"/>
          <a:stretch>
            <a:fillRect/>
          </a:stretch>
        </p:blipFill>
        <p:spPr>
          <a:xfrm>
            <a:off x="7366000" y="3724275"/>
            <a:ext cx="4324350" cy="2701925"/>
          </a:xfrm>
          <a:prstGeom prst="rect">
            <a:avLst/>
          </a:prstGeom>
          <a:noFill/>
          <a:ln cap="flat">
            <a:noFill/>
            <a:prstDash val="solid"/>
            <a:round/>
            <a:headEnd type="none" w="med" len="med"/>
            <a:tailEnd type="none" w="med" len="med"/>
          </a:ln>
        </p:spPr>
      </p:pic>
      <p:cxnSp>
        <p:nvCxnSpPr>
          <p:cNvPr id="16395" name="直接箭头连接符 13"/>
          <p:cNvCxnSpPr/>
          <p:nvPr>
            <p:custDataLst>
              <p:tags r:id="rId16"/>
            </p:custDataLst>
          </p:nvPr>
        </p:nvCxnSpPr>
        <p:spPr>
          <a:xfrm flipV="1">
            <a:off x="3057525" y="4968875"/>
            <a:ext cx="4856163" cy="41275"/>
          </a:xfrm>
          <a:prstGeom prst="line">
            <a:avLst/>
          </a:prstGeom>
          <a:noFill/>
          <a:ln w="38100" cap="flat">
            <a:solidFill>
              <a:srgbClr val="FF0000"/>
            </a:solidFill>
            <a:prstDash val="sysDash"/>
            <a:miter lim="800000"/>
            <a:headEnd type="none" w="med" len="med"/>
            <a:tailEnd type="triangle" w="med" len="med"/>
          </a:ln>
        </p:spPr>
      </p:cxnSp>
      <p:sp>
        <p:nvSpPr>
          <p:cNvPr id="16396" name="Rectangle 2"/>
          <p:cNvSpPr/>
          <p:nvPr>
            <p:custDataLst>
              <p:tags r:id="rId17"/>
            </p:custDataLst>
          </p:nvPr>
        </p:nvSpPr>
        <p:spPr bwMode="auto">
          <a:xfrm>
            <a:off x="3424238" y="5561013"/>
            <a:ext cx="3724275" cy="996950"/>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resampled</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mapping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arcsecPerPx</a:t>
            </a:r>
            <a:r>
              <a:rPr kumimoji="0" lang="zh-CN" altLang="zh-CN" b="1" u="none" baseline="0">
                <a:effectLst/>
                <a:latin typeface="Arial"/>
              </a:rPr>
              <a:t>=</a:t>
            </a:r>
            <a:r>
              <a:rPr kumimoji="0" lang="zh-CN" altLang="zh-CN" sz="900" u="none" baseline="0">
                <a:solidFill>
                  <a:srgbClr val="009999"/>
                </a:solidFill>
                <a:effectLst/>
                <a:latin typeface="Arial Unicode MS" pitchFamily="34" charset="-122"/>
                <a:ea typeface="Incosolata"/>
              </a:rPr>
              <a:t>100</a:t>
            </a:r>
            <a:r>
              <a:rPr kumimoji="0" lang="zh-CN" altLang="zh-CN" sz="900" u="none" baseline="0">
                <a:solidFill>
                  <a:srgbClr val="404040"/>
                </a:solidFill>
                <a:effectLst/>
                <a:latin typeface="Arial Unicode MS" pitchFamily="34" charset="-122"/>
                <a:ea typeface="Incosolata"/>
              </a:rPr>
              <a:t>)</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masked</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resampled</a:t>
            </a:r>
            <a:r>
              <a:rPr kumimoji="0" lang="zh-CN" altLang="zh-CN" b="1" u="none" baseline="0">
                <a:effectLst/>
                <a:latin typeface="Arial"/>
              </a:rPr>
              <a:t>.</a:t>
            </a:r>
            <a:r>
              <a:rPr kumimoji="0" lang="zh-CN" altLang="zh-CN" sz="1200" u="none" baseline="0">
                <a:solidFill>
                  <a:srgbClr val="333333"/>
                </a:solidFill>
                <a:effectLst/>
                <a:latin typeface="Arial"/>
              </a:rPr>
              <a:t>maskedByElevation</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009999"/>
                </a:solidFill>
                <a:effectLst/>
                <a:latin typeface="Arial Unicode MS" pitchFamily="34" charset="-122"/>
                <a:ea typeface="Incosolata"/>
              </a:rPr>
              <a:t>10</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saveFig</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'map.png'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draw</a:t>
            </a:r>
            <a:r>
              <a:rPr kumimoji="0" lang="zh-CN" altLang="zh-CN" b="1" u="none" baseline="0">
                <a:effectLst/>
                <a:latin typeface="Arial"/>
              </a:rPr>
              <a:t>.</a:t>
            </a:r>
            <a:r>
              <a:rPr kumimoji="0" lang="zh-CN" altLang="zh-CN" sz="1200" u="none" baseline="0">
                <a:solidFill>
                  <a:srgbClr val="333333"/>
                </a:solidFill>
                <a:effectLst/>
                <a:latin typeface="Arial"/>
              </a:rPr>
              <a:t>drawStereographic</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masked</a:t>
            </a:r>
            <a:r>
              <a:rPr kumimoji="0" lang="zh-CN" altLang="zh-CN" sz="900" u="none" baseline="0">
                <a:solidFill>
                  <a:srgbClr val="404040"/>
                </a:solidFill>
                <a:effectLst/>
                <a:latin typeface="Arial Unicode MS" pitchFamily="34" charset="-122"/>
                <a:ea typeface="Incosolata"/>
              </a:rPr>
              <a:t>))</a:t>
            </a:r>
            <a:r>
              <a:rPr kumimoji="0" lang="zh-CN" altLang="zh-CN" sz="800" u="none" baseline="0">
                <a:effectLst/>
              </a:rPr>
              <a:t> </a:t>
            </a:r>
            <a:endParaRPr kumimoji="0" lang="zh-CN" altLang="zh-CN" u="none" baseline="0">
              <a:effectLst/>
              <a:latin typeface="Arial"/>
            </a:endParaRPr>
          </a:p>
        </p:txBody>
      </p:sp>
      <p:grpSp>
        <p:nvGrpSpPr>
          <p:cNvPr id="16397" name="组 2"/>
          <p:cNvGrpSpPr/>
          <p:nvPr>
            <p:custDataLst>
              <p:tags r:id="rId18"/>
            </p:custDataLst>
          </p:nvPr>
        </p:nvGrpSpPr>
        <p:grpSpPr>
          <a:xfrm>
            <a:off x="11542713" y="6497638"/>
            <a:ext cx="666750" cy="352425"/>
            <a:chOff x="11262426" y="249443"/>
            <a:chExt cx="929571" cy="491115"/>
          </a:xfrm>
        </p:grpSpPr>
        <p:grpSp>
          <p:nvGrpSpPr>
            <p:cNvPr id="16398" name="组 1"/>
            <p:cNvGrpSpPr/>
            <p:nvPr>
              <p:custDataLst>
                <p:tags r:id="rId19"/>
              </p:custDataLst>
            </p:nvPr>
          </p:nvGrpSpPr>
          <p:grpSpPr>
            <a:xfrm>
              <a:off x="12039604" y="252856"/>
              <a:ext cx="152393" cy="484287"/>
              <a:chOff x="12039604" y="252856"/>
              <a:chExt cx="152393" cy="484287"/>
            </a:xfrm>
          </p:grpSpPr>
          <p:sp>
            <p:nvSpPr>
              <p:cNvPr id="16399" name="圆角矩形 95">
                <a:extLst>
                  <a:ext uri="{FF2B5EF4-FFF2-40B4-BE49-F238E27FC236}">
                    <a16:creationId xmlns:a16="http://schemas.microsoft.com/office/drawing/2014/main" xmlns="" id="{91353E25-B929-4A91-91D7-6A249211D72C}"/>
                  </a:ext>
                </a:extLst>
              </p:cNvPr>
              <p:cNvSpPr/>
              <p:nvPr>
                <p:custDataLst>
                  <p:tags r:id="rId20"/>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6400" name="圆角矩形 96">
                <a:extLst>
                  <a:ext uri="{FF2B5EF4-FFF2-40B4-BE49-F238E27FC236}">
                    <a16:creationId xmlns:a16="http://schemas.microsoft.com/office/drawing/2014/main" xmlns="" id="{7A00FC46-1B41-4372-8F10-776E5F488A44}"/>
                  </a:ext>
                </a:extLst>
              </p:cNvPr>
              <p:cNvSpPr/>
              <p:nvPr>
                <p:custDataLst>
                  <p:tags r:id="rId21"/>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6401" name="圆角矩形 97">
                <a:extLst>
                  <a:ext uri="{FF2B5EF4-FFF2-40B4-BE49-F238E27FC236}">
                    <a16:creationId xmlns:a16="http://schemas.microsoft.com/office/drawing/2014/main" xmlns="" id="{1D4C1D1A-7393-44F4-BBD1-4577884350B9}"/>
                  </a:ext>
                </a:extLst>
              </p:cNvPr>
              <p:cNvSpPr/>
              <p:nvPr>
                <p:custDataLst>
                  <p:tags r:id="rId22"/>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6402" name="圆角矩形 98">
                <a:extLst>
                  <a:ext uri="{FF2B5EF4-FFF2-40B4-BE49-F238E27FC236}">
                    <a16:creationId xmlns:a16="http://schemas.microsoft.com/office/drawing/2014/main" xmlns="" id="{779E1524-2176-4094-8F34-B44BBF1ACF1B}"/>
                  </a:ext>
                </a:extLst>
              </p:cNvPr>
              <p:cNvSpPr/>
              <p:nvPr>
                <p:custDataLst>
                  <p:tags r:id="rId23"/>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6403" name="圆角矩形 94">
                <a:extLst>
                  <a:ext uri="{FF2B5EF4-FFF2-40B4-BE49-F238E27FC236}">
                    <a16:creationId xmlns:a16="http://schemas.microsoft.com/office/drawing/2014/main" xmlns="" id="{9F0A80A8-4DB9-4532-809F-00CF49A85171}"/>
                  </a:ext>
                </a:extLst>
              </p:cNvPr>
              <p:cNvSpPr/>
              <p:nvPr>
                <p:custDataLst>
                  <p:tags r:id="rId24"/>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6404" name="圆角矩形 100">
              <a:extLst>
                <a:ext uri="{FF2B5EF4-FFF2-40B4-BE49-F238E27FC236}">
                  <a16:creationId xmlns:a16="http://schemas.microsoft.com/office/drawing/2014/main" xmlns="" id="{E3078E80-48FB-4ACC-BC40-7DD52782BA47}"/>
                </a:ext>
              </a:extLst>
            </p:cNvPr>
            <p:cNvSpPr/>
            <p:nvPr>
              <p:custDataLst>
                <p:tags r:id="rId25"/>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15</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7410" name="文本框 5"/>
          <p:cNvSpPr/>
          <p:nvPr>
            <p:custDataLst>
              <p:tags r:id="rId3"/>
            </p:custDataLst>
          </p:nvPr>
        </p:nvSpPr>
        <p:spPr>
          <a:xfrm>
            <a:off x="-133350" y="0"/>
            <a:ext cx="3478213"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sp>
        <p:nvSpPr>
          <p:cNvPr id="17411" name="矩形 1"/>
          <p:cNvSpPr/>
          <p:nvPr>
            <p:custDataLst>
              <p:tags r:id="rId4"/>
            </p:custDataLst>
          </p:nvPr>
        </p:nvSpPr>
        <p:spPr>
          <a:xfrm>
            <a:off x="7938" y="646113"/>
            <a:ext cx="6675437" cy="369887"/>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a:solidFill>
                  <a:srgbClr val="FF0000"/>
                </a:solidFill>
                <a:latin typeface="Roboto"/>
              </a:rPr>
              <a:t>另一种方法的可视化映射是在原始图像的顶部绘制坐标网格</a:t>
            </a:r>
            <a:r>
              <a:rPr lang="zh-CN" altLang="en-US">
                <a:solidFill>
                  <a:srgbClr val="000000"/>
                </a:solidFill>
                <a:latin typeface="Roboto"/>
              </a:rPr>
              <a:t>：</a:t>
            </a:r>
            <a:endParaRPr lang="zh-CN" altLang="en-US"/>
          </a:p>
        </p:txBody>
      </p:sp>
      <p:pic>
        <p:nvPicPr>
          <p:cNvPr id="17412" name="图片 2"/>
          <p:cNvPicPr>
            <a:picLocks noChangeAspect="1"/>
          </p:cNvPicPr>
          <p:nvPr>
            <p:custDataLst>
              <p:tags r:id="rId6"/>
            </p:custDataLst>
          </p:nvPr>
        </p:nvPicPr>
        <p:blipFill>
          <a:blip r:embed="rId5"/>
          <a:stretch>
            <a:fillRect/>
          </a:stretch>
        </p:blipFill>
        <p:spPr>
          <a:xfrm>
            <a:off x="7938" y="1951038"/>
            <a:ext cx="7407275" cy="4906962"/>
          </a:xfrm>
          <a:prstGeom prst="rect">
            <a:avLst/>
          </a:prstGeom>
          <a:noFill/>
          <a:ln cap="flat">
            <a:noFill/>
            <a:prstDash val="solid"/>
            <a:round/>
            <a:headEnd type="none" w="med" len="med"/>
            <a:tailEnd type="none" w="med" len="med"/>
          </a:ln>
        </p:spPr>
      </p:pic>
      <p:sp>
        <p:nvSpPr>
          <p:cNvPr id="17413" name="Rectangle 1"/>
          <p:cNvSpPr/>
          <p:nvPr>
            <p:custDataLst>
              <p:tags r:id="rId7"/>
            </p:custDataLst>
          </p:nvPr>
        </p:nvSpPr>
        <p:spPr bwMode="auto">
          <a:xfrm>
            <a:off x="152400" y="1069975"/>
            <a:ext cx="12192000" cy="457200"/>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saveFig</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'map.png'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draw</a:t>
            </a:r>
            <a:r>
              <a:rPr kumimoji="0" lang="zh-CN" altLang="zh-CN" b="1" u="none" baseline="0">
                <a:effectLst/>
                <a:latin typeface="Arial"/>
              </a:rPr>
              <a:t>.</a:t>
            </a:r>
            <a:r>
              <a:rPr kumimoji="0" lang="zh-CN" altLang="zh-CN" sz="1200" u="none" baseline="0">
                <a:solidFill>
                  <a:srgbClr val="333333"/>
                </a:solidFill>
                <a:effectLst/>
                <a:latin typeface="Arial"/>
              </a:rPr>
              <a:t>drawParallelsAndMeridians</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mapping</a:t>
            </a:r>
            <a:r>
              <a:rPr kumimoji="0" lang="zh-CN" altLang="zh-CN" sz="900" u="none" baseline="0">
                <a:solidFill>
                  <a:srgbClr val="404040"/>
                </a:solidFill>
                <a:effectLst/>
                <a:latin typeface="Arial Unicode MS" pitchFamily="34" charset="-122"/>
                <a:ea typeface="Incosolata"/>
              </a:rPr>
              <a:t>))</a:t>
            </a:r>
            <a:r>
              <a:rPr kumimoji="0" lang="zh-CN" altLang="zh-CN" sz="800" u="none" baseline="0">
                <a:effectLst/>
              </a:rPr>
              <a:t> </a:t>
            </a:r>
            <a:endParaRPr kumimoji="0" lang="zh-CN" altLang="zh-CN" u="none" baseline="0">
              <a:effectLst/>
              <a:latin typeface="Arial"/>
            </a:endParaRPr>
          </a:p>
        </p:txBody>
      </p:sp>
      <p:grpSp>
        <p:nvGrpSpPr>
          <p:cNvPr id="17414" name="组 2"/>
          <p:cNvGrpSpPr/>
          <p:nvPr>
            <p:custDataLst>
              <p:tags r:id="rId8"/>
            </p:custDataLst>
          </p:nvPr>
        </p:nvGrpSpPr>
        <p:grpSpPr>
          <a:xfrm>
            <a:off x="11542713" y="6497638"/>
            <a:ext cx="666750" cy="352425"/>
            <a:chOff x="11262426" y="249443"/>
            <a:chExt cx="929571" cy="491115"/>
          </a:xfrm>
        </p:grpSpPr>
        <p:grpSp>
          <p:nvGrpSpPr>
            <p:cNvPr id="17415" name="组 1"/>
            <p:cNvGrpSpPr/>
            <p:nvPr>
              <p:custDataLst>
                <p:tags r:id="rId9"/>
              </p:custDataLst>
            </p:nvPr>
          </p:nvGrpSpPr>
          <p:grpSpPr>
            <a:xfrm>
              <a:off x="12039604" y="252856"/>
              <a:ext cx="152393" cy="484287"/>
              <a:chOff x="12039604" y="252856"/>
              <a:chExt cx="152393" cy="484287"/>
            </a:xfrm>
          </p:grpSpPr>
          <p:sp>
            <p:nvSpPr>
              <p:cNvPr id="17416" name="圆角矩形 95">
                <a:extLst>
                  <a:ext uri="{FF2B5EF4-FFF2-40B4-BE49-F238E27FC236}">
                    <a16:creationId xmlns:a16="http://schemas.microsoft.com/office/drawing/2014/main" xmlns="" id="{91353E25-B929-4A91-91D7-6A249211D72C}"/>
                  </a:ext>
                </a:extLst>
              </p:cNvPr>
              <p:cNvSpPr/>
              <p:nvPr>
                <p:custDataLst>
                  <p:tags r:id="rId10"/>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7417" name="圆角矩形 96">
                <a:extLst>
                  <a:ext uri="{FF2B5EF4-FFF2-40B4-BE49-F238E27FC236}">
                    <a16:creationId xmlns:a16="http://schemas.microsoft.com/office/drawing/2014/main" xmlns="" id="{7A00FC46-1B41-4372-8F10-776E5F488A44}"/>
                  </a:ext>
                </a:extLst>
              </p:cNvPr>
              <p:cNvSpPr/>
              <p:nvPr>
                <p:custDataLst>
                  <p:tags r:id="rId11"/>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7418" name="圆角矩形 97">
                <a:extLst>
                  <a:ext uri="{FF2B5EF4-FFF2-40B4-BE49-F238E27FC236}">
                    <a16:creationId xmlns:a16="http://schemas.microsoft.com/office/drawing/2014/main" xmlns="" id="{1D4C1D1A-7393-44F4-BBD1-4577884350B9}"/>
                  </a:ext>
                </a:extLst>
              </p:cNvPr>
              <p:cNvSpPr/>
              <p:nvPr>
                <p:custDataLst>
                  <p:tags r:id="rId12"/>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7419" name="圆角矩形 98">
                <a:extLst>
                  <a:ext uri="{FF2B5EF4-FFF2-40B4-BE49-F238E27FC236}">
                    <a16:creationId xmlns:a16="http://schemas.microsoft.com/office/drawing/2014/main" xmlns="" id="{779E1524-2176-4094-8F34-B44BBF1ACF1B}"/>
                  </a:ext>
                </a:extLst>
              </p:cNvPr>
              <p:cNvSpPr/>
              <p:nvPr>
                <p:custDataLst>
                  <p:tags r:id="rId13"/>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7420" name="圆角矩形 94">
                <a:extLst>
                  <a:ext uri="{FF2B5EF4-FFF2-40B4-BE49-F238E27FC236}">
                    <a16:creationId xmlns:a16="http://schemas.microsoft.com/office/drawing/2014/main" xmlns="" id="{9F0A80A8-4DB9-4532-809F-00CF49A85171}"/>
                  </a:ext>
                </a:extLst>
              </p:cNvPr>
              <p:cNvSpPr/>
              <p:nvPr>
                <p:custDataLst>
                  <p:tags r:id="rId14"/>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7421" name="圆角矩形 100">
              <a:extLst>
                <a:ext uri="{FF2B5EF4-FFF2-40B4-BE49-F238E27FC236}">
                  <a16:creationId xmlns:a16="http://schemas.microsoft.com/office/drawing/2014/main" xmlns="" id="{E3078E80-48FB-4ACC-BC40-7DD52782BA47}"/>
                </a:ext>
              </a:extLst>
            </p:cNvPr>
            <p:cNvSpPr/>
            <p:nvPr>
              <p:custDataLst>
                <p:tags r:id="rId15"/>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16</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8434" name="文本框 10"/>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sp>
        <p:nvSpPr>
          <p:cNvPr id="18435" name="文本框 1"/>
          <p:cNvSpPr/>
          <p:nvPr>
            <p:custDataLst>
              <p:tags r:id="rId4"/>
            </p:custDataLst>
          </p:nvPr>
        </p:nvSpPr>
        <p:spPr>
          <a:xfrm>
            <a:off x="0" y="504825"/>
            <a:ext cx="2414588" cy="461963"/>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2400">
                <a:solidFill>
                  <a:srgbClr val="FF0000"/>
                </a:solidFill>
              </a:rPr>
              <a:t>例二（使用</a:t>
            </a:r>
            <a:r>
              <a:rPr lang="en-US" altLang="zh-CN" sz="2400">
                <a:solidFill>
                  <a:srgbClr val="FF0000"/>
                </a:solidFill>
              </a:rPr>
              <a:t>JPEG)</a:t>
            </a:r>
            <a:endParaRPr lang="zh-CN" altLang="en-US" sz="2400">
              <a:solidFill>
                <a:srgbClr val="FF0000"/>
              </a:solidFill>
            </a:endParaRPr>
          </a:p>
        </p:txBody>
      </p:sp>
      <p:sp>
        <p:nvSpPr>
          <p:cNvPr id="18436" name="文本框 3"/>
          <p:cNvSpPr/>
          <p:nvPr>
            <p:custDataLst>
              <p:tags r:id="rId5"/>
            </p:custDataLst>
          </p:nvPr>
        </p:nvSpPr>
        <p:spPr>
          <a:xfrm>
            <a:off x="0" y="869950"/>
            <a:ext cx="1282700" cy="369888"/>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1.</a:t>
            </a:r>
            <a:r>
              <a:rPr lang="zh-CN" altLang="en-US">
                <a:solidFill>
                  <a:srgbClr val="FF0000"/>
                </a:solidFill>
              </a:rPr>
              <a:t>下载数据</a:t>
            </a:r>
            <a:endParaRPr lang="zh-CN" altLang="en-US">
              <a:solidFill>
                <a:srgbClr val="FF0000"/>
              </a:solidFill>
            </a:endParaRPr>
          </a:p>
        </p:txBody>
      </p:sp>
      <p:sp>
        <p:nvSpPr>
          <p:cNvPr id="18437" name="Rectangle 1"/>
          <p:cNvSpPr/>
          <p:nvPr>
            <p:custDataLst>
              <p:tags r:id="rId6"/>
            </p:custDataLst>
          </p:nvPr>
        </p:nvSpPr>
        <p:spPr bwMode="auto">
          <a:xfrm>
            <a:off x="0" y="1198563"/>
            <a:ext cx="5657850" cy="2044700"/>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auromat.solving.eol</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downloadImageSequence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imgfolder</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'/data/iss_imgs'</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metadata</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failures</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downloadImageSequence</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imgfolder</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'ISS040'</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64750</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64770</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'jpg'</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downloading sequence frames 64750 to 64770 of ISS040-E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downloading http://eol.jsc.nasa.gov/DatabaseImages/ESC/large/ISS040/ISS040-E-64750.JPG-&gt; done</a:t>
            </a:r>
            <a:endParaRPr kumimoji="0" lang="en-US" altLang="zh-CN" sz="900" u="none" baseline="0">
              <a:solidFill>
                <a:srgbClr val="888888"/>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downloading http://eol.jsc.nasa.gov/DatabaseImages/ESC/large/ISS040/ISS040-E-64770.JPG-&gt; done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failures</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a:t>
            </a:r>
            <a:r>
              <a:rPr kumimoji="0" lang="zh-CN" altLang="zh-CN" sz="800" u="none" baseline="0">
                <a:effectLst/>
              </a:rPr>
              <a:t> </a:t>
            </a:r>
            <a:endParaRPr kumimoji="0" lang="zh-CN" altLang="zh-CN" u="none" baseline="0">
              <a:effectLst/>
              <a:latin typeface="Arial"/>
            </a:endParaRPr>
          </a:p>
        </p:txBody>
      </p:sp>
      <p:sp>
        <p:nvSpPr>
          <p:cNvPr id="18438" name="文本框 6"/>
          <p:cNvSpPr/>
          <p:nvPr>
            <p:custDataLst>
              <p:tags r:id="rId7"/>
            </p:custDataLst>
          </p:nvPr>
        </p:nvSpPr>
        <p:spPr>
          <a:xfrm>
            <a:off x="-4762" y="3162300"/>
            <a:ext cx="1744662" cy="369888"/>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a:t>
            </a:r>
            <a:r>
              <a:rPr lang="zh-CN" altLang="en-US">
                <a:solidFill>
                  <a:srgbClr val="FF0000"/>
                </a:solidFill>
              </a:rPr>
              <a:t>校正镜头失真</a:t>
            </a:r>
            <a:endParaRPr lang="zh-CN" altLang="en-US">
              <a:solidFill>
                <a:srgbClr val="FF0000"/>
              </a:solidFill>
            </a:endParaRPr>
          </a:p>
        </p:txBody>
      </p:sp>
      <p:sp>
        <p:nvSpPr>
          <p:cNvPr id="18439" name="Rectangle 2"/>
          <p:cNvSpPr/>
          <p:nvPr>
            <p:custDataLst>
              <p:tags r:id="rId8"/>
            </p:custDataLst>
          </p:nvPr>
        </p:nvSpPr>
        <p:spPr bwMode="auto">
          <a:xfrm>
            <a:off x="-4762" y="3530600"/>
            <a:ext cx="5151437" cy="965200"/>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auromat.solving.eol</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correctLensDistortion</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dcfolder</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'/data/iss_imgs_dc'</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correctLensDistortion</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imgfolder</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dcfolder</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NOTE: Using lensfun lens "Nikkor 50mm f/1.4D AF" with score 100 (EXIF: "AF Nikkor 50mm f/1.4D")</a:t>
            </a:r>
            <a:r>
              <a:rPr kumimoji="0" lang="zh-CN" altLang="zh-CN" sz="800" u="none" baseline="0">
                <a:effectLst/>
              </a:rPr>
              <a:t> </a:t>
            </a:r>
            <a:endParaRPr kumimoji="0" lang="zh-CN" altLang="zh-CN" u="none" baseline="0">
              <a:effectLst/>
              <a:latin typeface="Arial"/>
            </a:endParaRPr>
          </a:p>
        </p:txBody>
      </p:sp>
      <p:sp>
        <p:nvSpPr>
          <p:cNvPr id="18440" name="文本框 8"/>
          <p:cNvSpPr/>
          <p:nvPr>
            <p:custDataLst>
              <p:tags r:id="rId9"/>
            </p:custDataLst>
          </p:nvPr>
        </p:nvSpPr>
        <p:spPr>
          <a:xfrm>
            <a:off x="-53975" y="4495800"/>
            <a:ext cx="4114800" cy="369888"/>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3.</a:t>
            </a:r>
            <a:r>
              <a:rPr lang="zh-CN" altLang="en-US">
                <a:solidFill>
                  <a:srgbClr val="FF0000"/>
                </a:solidFill>
              </a:rPr>
              <a:t>使用</a:t>
            </a:r>
            <a:r>
              <a:rPr lang="en-US" altLang="zh-CN">
                <a:solidFill>
                  <a:srgbClr val="FF0000"/>
                </a:solidFill>
              </a:rPr>
              <a:t>astrometry.net</a:t>
            </a:r>
            <a:r>
              <a:rPr lang="zh-CN" altLang="en-US">
                <a:solidFill>
                  <a:srgbClr val="FF0000"/>
                </a:solidFill>
              </a:rPr>
              <a:t>软件</a:t>
            </a:r>
            <a:r>
              <a:rPr lang="en-US" altLang="zh-CN">
                <a:solidFill>
                  <a:srgbClr val="FF0000"/>
                </a:solidFill>
              </a:rPr>
              <a:t>,</a:t>
            </a:r>
            <a:r>
              <a:rPr lang="zh-CN" altLang="en-US">
                <a:solidFill>
                  <a:srgbClr val="FF0000"/>
                </a:solidFill>
                <a:latin typeface="Roboto"/>
              </a:rPr>
              <a:t>获得的天文解</a:t>
            </a:r>
            <a:endParaRPr lang="zh-CN" altLang="en-US">
              <a:solidFill>
                <a:srgbClr val="FF0000"/>
              </a:solidFill>
            </a:endParaRPr>
          </a:p>
        </p:txBody>
      </p:sp>
      <p:sp>
        <p:nvSpPr>
          <p:cNvPr id="18441" name="Rectangle 3"/>
          <p:cNvSpPr/>
          <p:nvPr>
            <p:custDataLst>
              <p:tags r:id="rId10"/>
            </p:custDataLst>
          </p:nvPr>
        </p:nvSpPr>
        <p:spPr bwMode="auto">
          <a:xfrm>
            <a:off x="0" y="4946650"/>
            <a:ext cx="7178675" cy="1827213"/>
          </a:xfrm>
          <a:prstGeom prst="rect">
            <a:avLst/>
          </a:prstGeom>
          <a:solidFill>
            <a:srgbClr val="FFFFFF"/>
          </a:solidFill>
          <a:ln>
            <a:noFill/>
            <a:miter lim="800000"/>
          </a:ln>
          <a:effectLst/>
        </p:spPr>
        <p:txBody>
          <a:bodyPr vert="horz" wrap="squar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auromat.solving.spacecraft</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solveSequence</a:t>
            </a:r>
            <a:endParaRPr kumimoji="0" lang="en-US" altLang="zh-CN" sz="1200" u="none" baseline="0">
              <a:solidFill>
                <a:srgbClr val="333333"/>
              </a:solidFill>
              <a:effectLst/>
              <a:latin typeface="Arial"/>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wcsfolder</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'/data/iss_wcs'</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stuser</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stpass</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'space-track-user'</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'space-track-pass'</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noradid</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25544</a:t>
            </a:r>
            <a:r>
              <a:rPr kumimoji="0" lang="zh-CN" altLang="zh-CN" sz="900" u="none" baseline="0">
                <a:solidFill>
                  <a:srgbClr val="404040"/>
                </a:solidFill>
                <a:effectLst/>
                <a:latin typeface="Arial Unicode MS" pitchFamily="34" charset="-122"/>
                <a:ea typeface="Incosolata"/>
              </a:rPr>
              <a:t> </a:t>
            </a:r>
            <a:r>
              <a:rPr kumimoji="0" lang="zh-CN" altLang="zh-CN" sz="900" i="1" u="none" baseline="0">
                <a:solidFill>
                  <a:srgbClr val="999988"/>
                </a:solidFill>
                <a:effectLst/>
                <a:latin typeface="Arial Unicode MS" pitchFamily="34" charset="-122"/>
                <a:ea typeface="Incosolata"/>
              </a:rPr>
              <a:t># NORAD ID of ISS</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tlefolder</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'/data/tles'</a:t>
            </a:r>
            <a:r>
              <a:rPr kumimoji="0" lang="zh-CN" altLang="zh-CN" sz="900" u="none" baseline="0">
                <a:solidFill>
                  <a:srgbClr val="404040"/>
                </a:solidFill>
                <a:effectLst/>
                <a:latin typeface="Arial Unicode MS" pitchFamily="34" charset="-122"/>
                <a:ea typeface="Incosolata"/>
              </a:rPr>
              <a:t> </a:t>
            </a:r>
            <a:r>
              <a:rPr kumimoji="0" lang="zh-CN" altLang="zh-CN" sz="900" i="1" u="none" baseline="0">
                <a:solidFill>
                  <a:srgbClr val="999988"/>
                </a:solidFill>
                <a:effectLst/>
                <a:latin typeface="Arial Unicode MS" pitchFamily="34" charset="-122"/>
                <a:ea typeface="Incosolata"/>
              </a:rPr>
              <a:t># location where orbit data from space-track.org is cached</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paths</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lang="en-US" altLang="zh-CN" sz="900">
                <a:solidFill>
                  <a:srgbClr val="404040"/>
                </a:solidFill>
                <a:latin typeface="Arial Unicode MS" pitchFamily="34" charset="-122"/>
                <a:ea typeface="Incosolata"/>
              </a:rPr>
              <a:t>L</a:t>
            </a:r>
            <a:r>
              <a:rPr kumimoji="0" lang="en-US" altLang="zh-CN" sz="900" u="none" baseline="0">
                <a:solidFill>
                  <a:srgbClr val="404040"/>
                </a:solidFill>
                <a:effectLst/>
                <a:latin typeface="Arial Unicode MS" pitchFamily="34" charset="-122"/>
                <a:ea typeface="Incosolata"/>
              </a:rPr>
              <a:t>ist</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solveSequence</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dcfolder</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wcsfolder</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tlefolder</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stuser</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stpass</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noradiss</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lang="en-US" altLang="zh-CN" sz="900">
                <a:solidFill>
                  <a:srgbClr val="404040"/>
                </a:solidFill>
                <a:latin typeface="Arial Unicode MS" pitchFamily="34" charset="-122"/>
                <a:ea typeface="Incosolata"/>
              </a:rPr>
              <a:t>L</a:t>
            </a:r>
            <a:r>
              <a:rPr kumimoji="0" lang="en-US" altLang="zh-CN" sz="900" u="none" baseline="0">
                <a:solidFill>
                  <a:srgbClr val="404040"/>
                </a:solidFill>
                <a:effectLst/>
                <a:latin typeface="Arial Unicode MS" pitchFamily="34" charset="-122"/>
                <a:ea typeface="Incosolata"/>
              </a:rPr>
              <a:t>en</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paths</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009999"/>
                </a:solidFill>
                <a:effectLst/>
                <a:latin typeface="Arial Unicode MS" pitchFamily="34" charset="-122"/>
                <a:ea typeface="Incosolata"/>
              </a:rPr>
              <a:t>21</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888888"/>
                </a:solidFill>
                <a:effectLst/>
                <a:latin typeface="Arial Unicode MS" pitchFamily="34" charset="-122"/>
                <a:ea typeface="Incosolata"/>
              </a:rPr>
              <a:t>True</a:t>
            </a:r>
            <a:r>
              <a:rPr kumimoji="0" lang="zh-CN" altLang="zh-CN" sz="800" u="none" baseline="0">
                <a:effectLst/>
              </a:rPr>
              <a:t> </a:t>
            </a:r>
            <a:endParaRPr kumimoji="0" lang="zh-CN" altLang="zh-CN" u="none" baseline="0">
              <a:effectLst/>
              <a:latin typeface="Arial"/>
            </a:endParaRPr>
          </a:p>
        </p:txBody>
      </p:sp>
      <p:sp>
        <p:nvSpPr>
          <p:cNvPr id="18442" name="矩形 9"/>
          <p:cNvSpPr/>
          <p:nvPr>
            <p:custDataLst>
              <p:tags r:id="rId11"/>
            </p:custDataLst>
          </p:nvPr>
        </p:nvSpPr>
        <p:spPr>
          <a:xfrm>
            <a:off x="7178675" y="868363"/>
            <a:ext cx="3646488"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latin typeface="Roboto"/>
              </a:rPr>
              <a:t>4.</a:t>
            </a:r>
            <a:r>
              <a:rPr lang="zh-CN" altLang="en-US">
                <a:solidFill>
                  <a:srgbClr val="FF0000"/>
                </a:solidFill>
                <a:latin typeface="Roboto"/>
              </a:rPr>
              <a:t>确定拍摄图像时</a:t>
            </a:r>
            <a:r>
              <a:rPr lang="en-US" altLang="zh-CN">
                <a:solidFill>
                  <a:srgbClr val="FF0000"/>
                </a:solidFill>
                <a:latin typeface="Roboto"/>
              </a:rPr>
              <a:t>ISS</a:t>
            </a:r>
            <a:r>
              <a:rPr lang="zh-CN" altLang="en-US">
                <a:solidFill>
                  <a:srgbClr val="FF0000"/>
                </a:solidFill>
                <a:latin typeface="Roboto"/>
              </a:rPr>
              <a:t>的位置</a:t>
            </a:r>
            <a:r>
              <a:rPr lang="en-US" altLang="zh-CN">
                <a:solidFill>
                  <a:srgbClr val="FF0000"/>
                </a:solidFill>
                <a:latin typeface="Roboto"/>
              </a:rPr>
              <a:t>,</a:t>
            </a:r>
            <a:r>
              <a:rPr lang="zh-CN" altLang="en-US">
                <a:solidFill>
                  <a:srgbClr val="FF0000"/>
                </a:solidFill>
                <a:latin typeface="Roboto"/>
              </a:rPr>
              <a:t>映射</a:t>
            </a:r>
            <a:endParaRPr lang="zh-CN" altLang="en-US">
              <a:solidFill>
                <a:srgbClr val="FF0000"/>
              </a:solidFill>
            </a:endParaRPr>
          </a:p>
        </p:txBody>
      </p:sp>
      <p:sp>
        <p:nvSpPr>
          <p:cNvPr id="18443" name="Rectangle 4"/>
          <p:cNvSpPr/>
          <p:nvPr>
            <p:custDataLst>
              <p:tags r:id="rId12"/>
            </p:custDataLst>
          </p:nvPr>
        </p:nvSpPr>
        <p:spPr bwMode="auto">
          <a:xfrm>
            <a:off x="6127750" y="1741488"/>
            <a:ext cx="6064250" cy="3005137"/>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auromat.mapping.spacecraft</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SpacecraftMappingProvider</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auromat.resample</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auromat.draw</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saveFig</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auromat.draw</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as</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draw</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provider</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SpacecraftMappingProvider</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dcfolder</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wcsfolder</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provider</a:t>
            </a:r>
            <a:r>
              <a:rPr kumimoji="0" lang="zh-CN" altLang="zh-CN" b="1" u="none" baseline="0">
                <a:effectLst/>
                <a:latin typeface="Arial"/>
              </a:rPr>
              <a:t>.</a:t>
            </a:r>
            <a:r>
              <a:rPr kumimoji="0" lang="zh-CN" altLang="zh-CN" sz="1200" u="none" baseline="0">
                <a:solidFill>
                  <a:srgbClr val="333333"/>
                </a:solidFill>
                <a:effectLst/>
                <a:latin typeface="Arial"/>
              </a:rPr>
              <a:t>range</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888888"/>
                </a:solidFill>
                <a:effectLst/>
                <a:latin typeface="Arial Unicode MS" pitchFamily="34" charset="-122"/>
                <a:ea typeface="Incosolata"/>
              </a:rPr>
              <a:t>(datetime.datetime(2014, 7, 15, 10, 21, 3), datetime.datetime(2014, 7, 15, 10, 21, 43, 60000))</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mapping</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provider</a:t>
            </a:r>
            <a:r>
              <a:rPr kumimoji="0" lang="zh-CN" altLang="zh-CN" b="1" u="none" baseline="0">
                <a:effectLst/>
                <a:latin typeface="Arial"/>
              </a:rPr>
              <a:t>.</a:t>
            </a:r>
            <a:r>
              <a:rPr kumimoji="0" lang="zh-CN" altLang="zh-CN" sz="1200" u="none" baseline="0">
                <a:solidFill>
                  <a:srgbClr val="333333"/>
                </a:solidFill>
                <a:effectLst/>
                <a:latin typeface="Arial"/>
              </a:rPr>
              <a:t>getById</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'64750'</a:t>
            </a:r>
            <a:r>
              <a:rPr kumimoji="0" lang="zh-CN" altLang="zh-CN" sz="900" u="none" baseline="0">
                <a:solidFill>
                  <a:srgbClr val="404040"/>
                </a:solidFill>
                <a:effectLst/>
                <a:latin typeface="Arial Unicode MS" pitchFamily="34" charset="-122"/>
                <a:ea typeface="Incosolata"/>
              </a:rPr>
              <a:t>) </a:t>
            </a:r>
            <a:r>
              <a:rPr kumimoji="0" lang="zh-CN" altLang="zh-CN" sz="900" i="1" u="none" baseline="0">
                <a:solidFill>
                  <a:srgbClr val="999988"/>
                </a:solidFill>
                <a:effectLst/>
                <a:latin typeface="Arial Unicode MS" pitchFamily="34" charset="-122"/>
                <a:ea typeface="Incosolata"/>
              </a:rPr>
              <a:t># id = any unique part of the filename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resampled</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mapping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arcsecPerPx</a:t>
            </a:r>
            <a:r>
              <a:rPr kumimoji="0" lang="zh-CN" altLang="zh-CN" b="1" u="none" baseline="0">
                <a:effectLst/>
                <a:latin typeface="Arial"/>
              </a:rPr>
              <a:t>=</a:t>
            </a:r>
            <a:r>
              <a:rPr kumimoji="0" lang="zh-CN" altLang="zh-CN" sz="900" u="none" baseline="0">
                <a:solidFill>
                  <a:srgbClr val="009999"/>
                </a:solidFill>
                <a:effectLst/>
                <a:latin typeface="Arial Unicode MS" pitchFamily="34" charset="-122"/>
                <a:ea typeface="Incosolata"/>
              </a:rPr>
              <a:t>100</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masked</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resampled</a:t>
            </a:r>
            <a:r>
              <a:rPr kumimoji="0" lang="zh-CN" altLang="zh-CN" b="1" u="none" baseline="0">
                <a:effectLst/>
                <a:latin typeface="Arial"/>
              </a:rPr>
              <a:t>.</a:t>
            </a:r>
            <a:r>
              <a:rPr kumimoji="0" lang="zh-CN" altLang="zh-CN" sz="1200" u="none" baseline="0">
                <a:solidFill>
                  <a:srgbClr val="333333"/>
                </a:solidFill>
                <a:effectLst/>
                <a:latin typeface="Arial"/>
              </a:rPr>
              <a:t>maskedByElevation</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009999"/>
                </a:solidFill>
                <a:effectLst/>
                <a:latin typeface="Arial Unicode MS" pitchFamily="34" charset="-122"/>
                <a:ea typeface="Incosolata"/>
              </a:rPr>
              <a:t>10</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3000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saveFig</a:t>
            </a:r>
            <a:r>
              <a:rPr kumimoji="0" lang="zh-CN" altLang="zh-CN" sz="900" u="none" baseline="0">
                <a:solidFill>
                  <a:srgbClr val="404040"/>
                </a:solidFill>
                <a:effectLst/>
                <a:latin typeface="Arial Unicode MS" pitchFamily="34" charset="-122"/>
                <a:ea typeface="Incosolata"/>
              </a:rPr>
              <a:t>(</a:t>
            </a:r>
            <a:r>
              <a:rPr kumimoji="0" lang="zh-CN" altLang="zh-CN" sz="900" u="none" baseline="0">
                <a:solidFill>
                  <a:srgbClr val="DD1144"/>
                </a:solidFill>
                <a:effectLst/>
                <a:latin typeface="Arial Unicode MS" pitchFamily="34" charset="-122"/>
                <a:ea typeface="Incosolata"/>
              </a:rPr>
              <a:t>'map.png'</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draw</a:t>
            </a:r>
            <a:r>
              <a:rPr kumimoji="0" lang="zh-CN" altLang="zh-CN" b="1" u="none" baseline="0">
                <a:effectLst/>
                <a:latin typeface="Arial"/>
              </a:rPr>
              <a:t>.</a:t>
            </a:r>
            <a:r>
              <a:rPr kumimoji="0" lang="zh-CN" altLang="zh-CN" sz="1200" u="none" baseline="0">
                <a:solidFill>
                  <a:srgbClr val="333333"/>
                </a:solidFill>
                <a:effectLst/>
                <a:latin typeface="Arial"/>
              </a:rPr>
              <a:t>drawStereographic</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masked</a:t>
            </a:r>
            <a:r>
              <a:rPr kumimoji="0" lang="zh-CN" altLang="zh-CN" sz="900" u="none" baseline="0">
                <a:solidFill>
                  <a:srgbClr val="404040"/>
                </a:solidFill>
                <a:effectLst/>
                <a:latin typeface="Arial Unicode MS" pitchFamily="34" charset="-122"/>
                <a:ea typeface="Incosolata"/>
              </a:rPr>
              <a:t>))</a:t>
            </a:r>
            <a:r>
              <a:rPr kumimoji="0" lang="zh-CN" altLang="zh-CN" sz="800" u="none" baseline="0">
                <a:effectLst/>
              </a:rPr>
              <a:t> </a:t>
            </a:r>
            <a:endParaRPr kumimoji="0" lang="zh-CN" altLang="zh-CN" u="none" baseline="0">
              <a:effectLst/>
              <a:latin typeface="Arial"/>
            </a:endParaRPr>
          </a:p>
        </p:txBody>
      </p:sp>
      <p:grpSp>
        <p:nvGrpSpPr>
          <p:cNvPr id="18444" name="组 2"/>
          <p:cNvGrpSpPr/>
          <p:nvPr>
            <p:custDataLst>
              <p:tags r:id="rId13"/>
            </p:custDataLst>
          </p:nvPr>
        </p:nvGrpSpPr>
        <p:grpSpPr>
          <a:xfrm>
            <a:off x="11542713" y="6497638"/>
            <a:ext cx="666750" cy="352425"/>
            <a:chOff x="11262426" y="249443"/>
            <a:chExt cx="929571" cy="491115"/>
          </a:xfrm>
        </p:grpSpPr>
        <p:grpSp>
          <p:nvGrpSpPr>
            <p:cNvPr id="18445" name="组 1"/>
            <p:cNvGrpSpPr/>
            <p:nvPr>
              <p:custDataLst>
                <p:tags r:id="rId14"/>
              </p:custDataLst>
            </p:nvPr>
          </p:nvGrpSpPr>
          <p:grpSpPr>
            <a:xfrm>
              <a:off x="12039604" y="252856"/>
              <a:ext cx="152393" cy="484287"/>
              <a:chOff x="12039604" y="252856"/>
              <a:chExt cx="152393" cy="484287"/>
            </a:xfrm>
          </p:grpSpPr>
          <p:sp>
            <p:nvSpPr>
              <p:cNvPr id="18446" name="圆角矩形 95">
                <a:extLst>
                  <a:ext uri="{FF2B5EF4-FFF2-40B4-BE49-F238E27FC236}">
                    <a16:creationId xmlns:a16="http://schemas.microsoft.com/office/drawing/2014/main" xmlns="" id="{91353E25-B929-4A91-91D7-6A249211D72C}"/>
                  </a:ext>
                </a:extLst>
              </p:cNvPr>
              <p:cNvSpPr/>
              <p:nvPr>
                <p:custDataLst>
                  <p:tags r:id="rId15"/>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8447" name="圆角矩形 96">
                <a:extLst>
                  <a:ext uri="{FF2B5EF4-FFF2-40B4-BE49-F238E27FC236}">
                    <a16:creationId xmlns:a16="http://schemas.microsoft.com/office/drawing/2014/main" xmlns="" id="{7A00FC46-1B41-4372-8F10-776E5F488A44}"/>
                  </a:ext>
                </a:extLst>
              </p:cNvPr>
              <p:cNvSpPr/>
              <p:nvPr>
                <p:custDataLst>
                  <p:tags r:id="rId16"/>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8448" name="圆角矩形 97">
                <a:extLst>
                  <a:ext uri="{FF2B5EF4-FFF2-40B4-BE49-F238E27FC236}">
                    <a16:creationId xmlns:a16="http://schemas.microsoft.com/office/drawing/2014/main" xmlns="" id="{1D4C1D1A-7393-44F4-BBD1-4577884350B9}"/>
                  </a:ext>
                </a:extLst>
              </p:cNvPr>
              <p:cNvSpPr/>
              <p:nvPr>
                <p:custDataLst>
                  <p:tags r:id="rId17"/>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8449" name="圆角矩形 98">
                <a:extLst>
                  <a:ext uri="{FF2B5EF4-FFF2-40B4-BE49-F238E27FC236}">
                    <a16:creationId xmlns:a16="http://schemas.microsoft.com/office/drawing/2014/main" xmlns="" id="{779E1524-2176-4094-8F34-B44BBF1ACF1B}"/>
                  </a:ext>
                </a:extLst>
              </p:cNvPr>
              <p:cNvSpPr/>
              <p:nvPr>
                <p:custDataLst>
                  <p:tags r:id="rId18"/>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8450" name="圆角矩形 94">
                <a:extLst>
                  <a:ext uri="{FF2B5EF4-FFF2-40B4-BE49-F238E27FC236}">
                    <a16:creationId xmlns:a16="http://schemas.microsoft.com/office/drawing/2014/main" xmlns="" id="{9F0A80A8-4DB9-4532-809F-00CF49A85171}"/>
                  </a:ext>
                </a:extLst>
              </p:cNvPr>
              <p:cNvSpPr/>
              <p:nvPr>
                <p:custDataLst>
                  <p:tags r:id="rId19"/>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8451" name="圆角矩形 100">
              <a:extLst>
                <a:ext uri="{FF2B5EF4-FFF2-40B4-BE49-F238E27FC236}">
                  <a16:creationId xmlns:a16="http://schemas.microsoft.com/office/drawing/2014/main" xmlns="" id="{E3078E80-48FB-4ACC-BC40-7DD52782BA47}"/>
                </a:ext>
              </a:extLst>
            </p:cNvPr>
            <p:cNvSpPr/>
            <p:nvPr>
              <p:custDataLst>
                <p:tags r:id="rId20"/>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17</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9458" name="文本框 3"/>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sp>
        <p:nvSpPr>
          <p:cNvPr id="19459" name="文本框 4"/>
          <p:cNvSpPr/>
          <p:nvPr>
            <p:custDataLst>
              <p:tags r:id="rId4"/>
            </p:custDataLst>
          </p:nvPr>
        </p:nvSpPr>
        <p:spPr>
          <a:xfrm>
            <a:off x="325438" y="646113"/>
            <a:ext cx="646112"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a:solidFill>
                  <a:srgbClr val="FF0000"/>
                </a:solidFill>
              </a:rPr>
              <a:t>结果</a:t>
            </a:r>
            <a:endParaRPr lang="zh-CN" altLang="en-US">
              <a:solidFill>
                <a:srgbClr val="FF0000"/>
              </a:solidFill>
            </a:endParaRPr>
          </a:p>
        </p:txBody>
      </p:sp>
      <p:pic>
        <p:nvPicPr>
          <p:cNvPr id="19460" name="图片 5"/>
          <p:cNvPicPr>
            <a:picLocks noChangeAspect="1"/>
          </p:cNvPicPr>
          <p:nvPr>
            <p:custDataLst>
              <p:tags r:id="rId6"/>
            </p:custDataLst>
          </p:nvPr>
        </p:nvPicPr>
        <p:blipFill>
          <a:blip r:embed="rId5"/>
          <a:stretch>
            <a:fillRect/>
          </a:stretch>
        </p:blipFill>
        <p:spPr>
          <a:xfrm>
            <a:off x="6075363" y="1016000"/>
            <a:ext cx="5576887" cy="3484563"/>
          </a:xfrm>
          <a:prstGeom prst="rect">
            <a:avLst/>
          </a:prstGeom>
          <a:noFill/>
          <a:ln cap="flat">
            <a:noFill/>
            <a:prstDash val="solid"/>
            <a:round/>
            <a:headEnd type="none" w="med" len="med"/>
            <a:tailEnd type="none" w="med" len="med"/>
          </a:ln>
        </p:spPr>
      </p:pic>
      <p:pic>
        <p:nvPicPr>
          <p:cNvPr id="19461" name="图片 6"/>
          <p:cNvPicPr>
            <a:picLocks noChangeAspect="1"/>
          </p:cNvPicPr>
          <p:nvPr>
            <p:custDataLst>
              <p:tags r:id="rId8"/>
            </p:custDataLst>
          </p:nvPr>
        </p:nvPicPr>
        <p:blipFill>
          <a:blip r:embed="rId7"/>
          <a:stretch>
            <a:fillRect/>
          </a:stretch>
        </p:blipFill>
        <p:spPr>
          <a:xfrm>
            <a:off x="92075" y="1125538"/>
            <a:ext cx="5070475" cy="3375025"/>
          </a:xfrm>
          <a:prstGeom prst="rect">
            <a:avLst/>
          </a:prstGeom>
          <a:noFill/>
          <a:ln cap="flat">
            <a:noFill/>
            <a:prstDash val="solid"/>
            <a:round/>
            <a:headEnd type="none" w="med" len="med"/>
            <a:tailEnd type="none" w="med" len="med"/>
          </a:ln>
        </p:spPr>
      </p:pic>
      <p:cxnSp>
        <p:nvCxnSpPr>
          <p:cNvPr id="19462" name="直接箭头连接符 8"/>
          <p:cNvCxnSpPr/>
          <p:nvPr>
            <p:custDataLst>
              <p:tags r:id="rId9"/>
            </p:custDataLst>
          </p:nvPr>
        </p:nvCxnSpPr>
        <p:spPr>
          <a:xfrm flipV="1">
            <a:off x="4664075" y="2112963"/>
            <a:ext cx="2925763" cy="20637"/>
          </a:xfrm>
          <a:prstGeom prst="line">
            <a:avLst/>
          </a:prstGeom>
          <a:noFill/>
          <a:ln w="38100" cap="flat">
            <a:solidFill>
              <a:srgbClr val="FF0000"/>
            </a:solidFill>
            <a:prstDash val="sysDash"/>
            <a:miter lim="800000"/>
            <a:headEnd type="none" w="med" len="med"/>
            <a:tailEnd type="triangle" w="med" len="med"/>
          </a:ln>
        </p:spPr>
      </p:cxnSp>
      <p:grpSp>
        <p:nvGrpSpPr>
          <p:cNvPr id="19463" name="组 2"/>
          <p:cNvGrpSpPr/>
          <p:nvPr>
            <p:custDataLst>
              <p:tags r:id="rId10"/>
            </p:custDataLst>
          </p:nvPr>
        </p:nvGrpSpPr>
        <p:grpSpPr>
          <a:xfrm>
            <a:off x="11542713" y="6497638"/>
            <a:ext cx="666750" cy="352425"/>
            <a:chOff x="11262426" y="249443"/>
            <a:chExt cx="929571" cy="491115"/>
          </a:xfrm>
        </p:grpSpPr>
        <p:grpSp>
          <p:nvGrpSpPr>
            <p:cNvPr id="19464" name="组 1"/>
            <p:cNvGrpSpPr/>
            <p:nvPr>
              <p:custDataLst>
                <p:tags r:id="rId11"/>
              </p:custDataLst>
            </p:nvPr>
          </p:nvGrpSpPr>
          <p:grpSpPr>
            <a:xfrm>
              <a:off x="12039604" y="252856"/>
              <a:ext cx="152393" cy="484287"/>
              <a:chOff x="12039604" y="252856"/>
              <a:chExt cx="152393" cy="484287"/>
            </a:xfrm>
          </p:grpSpPr>
          <p:sp>
            <p:nvSpPr>
              <p:cNvPr id="19465" name="圆角矩形 95">
                <a:extLst>
                  <a:ext uri="{FF2B5EF4-FFF2-40B4-BE49-F238E27FC236}">
                    <a16:creationId xmlns:a16="http://schemas.microsoft.com/office/drawing/2014/main" xmlns="" id="{91353E25-B929-4A91-91D7-6A249211D72C}"/>
                  </a:ext>
                </a:extLst>
              </p:cNvPr>
              <p:cNvSpPr/>
              <p:nvPr>
                <p:custDataLst>
                  <p:tags r:id="rId12"/>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9466" name="圆角矩形 96">
                <a:extLst>
                  <a:ext uri="{FF2B5EF4-FFF2-40B4-BE49-F238E27FC236}">
                    <a16:creationId xmlns:a16="http://schemas.microsoft.com/office/drawing/2014/main" xmlns="" id="{7A00FC46-1B41-4372-8F10-776E5F488A44}"/>
                  </a:ext>
                </a:extLst>
              </p:cNvPr>
              <p:cNvSpPr/>
              <p:nvPr>
                <p:custDataLst>
                  <p:tags r:id="rId13"/>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9467" name="圆角矩形 97">
                <a:extLst>
                  <a:ext uri="{FF2B5EF4-FFF2-40B4-BE49-F238E27FC236}">
                    <a16:creationId xmlns:a16="http://schemas.microsoft.com/office/drawing/2014/main" xmlns="" id="{1D4C1D1A-7393-44F4-BBD1-4577884350B9}"/>
                  </a:ext>
                </a:extLst>
              </p:cNvPr>
              <p:cNvSpPr/>
              <p:nvPr>
                <p:custDataLst>
                  <p:tags r:id="rId14"/>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9468" name="圆角矩形 98">
                <a:extLst>
                  <a:ext uri="{FF2B5EF4-FFF2-40B4-BE49-F238E27FC236}">
                    <a16:creationId xmlns:a16="http://schemas.microsoft.com/office/drawing/2014/main" xmlns="" id="{779E1524-2176-4094-8F34-B44BBF1ACF1B}"/>
                  </a:ext>
                </a:extLst>
              </p:cNvPr>
              <p:cNvSpPr/>
              <p:nvPr>
                <p:custDataLst>
                  <p:tags r:id="rId15"/>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9469" name="圆角矩形 94">
                <a:extLst>
                  <a:ext uri="{FF2B5EF4-FFF2-40B4-BE49-F238E27FC236}">
                    <a16:creationId xmlns:a16="http://schemas.microsoft.com/office/drawing/2014/main" xmlns="" id="{9F0A80A8-4DB9-4532-809F-00CF49A85171}"/>
                  </a:ext>
                </a:extLst>
              </p:cNvPr>
              <p:cNvSpPr/>
              <p:nvPr>
                <p:custDataLst>
                  <p:tags r:id="rId16"/>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9470" name="圆角矩形 100">
              <a:extLst>
                <a:ext uri="{FF2B5EF4-FFF2-40B4-BE49-F238E27FC236}">
                  <a16:creationId xmlns:a16="http://schemas.microsoft.com/office/drawing/2014/main" xmlns="" id="{E3078E80-48FB-4ACC-BC40-7DD52782BA47}"/>
                </a:ext>
              </a:extLst>
            </p:cNvPr>
            <p:cNvSpPr/>
            <p:nvPr>
              <p:custDataLst>
                <p:tags r:id="rId17"/>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18</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20482" name="文本框 3"/>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sp>
        <p:nvSpPr>
          <p:cNvPr id="20483" name="Rectangle 2"/>
          <p:cNvSpPr/>
          <p:nvPr>
            <p:custDataLst>
              <p:tags r:id="rId4"/>
            </p:custDataLst>
          </p:nvPr>
        </p:nvSpPr>
        <p:spPr bwMode="auto">
          <a:xfrm>
            <a:off x="0" y="1016000"/>
            <a:ext cx="3592513" cy="738188"/>
          </a:xfrm>
          <a:prstGeom prst="rect">
            <a:avLst/>
          </a:prstGeom>
          <a:solidFill>
            <a:srgbClr val="FFFFFF"/>
          </a:solidFill>
          <a:ln>
            <a:noFill/>
            <a:miter lim="800000"/>
          </a:ln>
          <a:effectLst/>
        </p:spPr>
        <p:txBody>
          <a:bodyPr vert="horz" wrap="none" lIns="0" tIns="0" rIns="0" bIns="0" anchor="ctr"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900" b="1" u="none" baseline="0">
                <a:solidFill>
                  <a:srgbClr val="404040"/>
                </a:solidFill>
                <a:effectLst/>
                <a:latin typeface="Arial Unicode MS" pitchFamily="34" charset="-122"/>
                <a:ea typeface="Incosolata"/>
              </a:rPr>
              <a:t>from</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555555"/>
                </a:solidFill>
                <a:effectLst/>
                <a:latin typeface="Arial Unicode MS" pitchFamily="34" charset="-122"/>
                <a:ea typeface="Incosolata"/>
              </a:rPr>
              <a:t>auromat.util.movie</a:t>
            </a:r>
            <a:r>
              <a:rPr kumimoji="0" lang="zh-CN" altLang="zh-CN" sz="900" u="none" baseline="0">
                <a:solidFill>
                  <a:srgbClr val="404040"/>
                </a:solidFill>
                <a:effectLst/>
                <a:latin typeface="Arial Unicode MS" pitchFamily="34" charset="-122"/>
                <a:ea typeface="Incosolata"/>
              </a:rPr>
              <a:t> </a:t>
            </a:r>
            <a:r>
              <a:rPr kumimoji="0" lang="zh-CN" altLang="zh-CN" sz="900" b="1" u="none" baseline="0">
                <a:solidFill>
                  <a:srgbClr val="404040"/>
                </a:solidFill>
                <a:effectLst/>
                <a:latin typeface="Arial Unicode MS" pitchFamily="34" charset="-122"/>
                <a:ea typeface="Incosolata"/>
              </a:rPr>
              <a:t>import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createMovie</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moviepath</a:t>
            </a:r>
            <a:r>
              <a:rPr kumimoji="0" lang="zh-CN" altLang="zh-CN" sz="900" u="none" baseline="0">
                <a:solidFill>
                  <a:srgbClr val="404040"/>
                </a:solidFill>
                <a:effectLst/>
                <a:latin typeface="Arial Unicode MS" pitchFamily="34" charset="-122"/>
                <a:ea typeface="Incosolata"/>
              </a:rPr>
              <a:t> </a:t>
            </a:r>
            <a:r>
              <a:rPr kumimoji="0" lang="zh-CN" altLang="zh-CN" b="1" u="none" baseline="0">
                <a:effectLst/>
                <a:latin typeface="Arial"/>
              </a:rPr>
              <a:t>=</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os</a:t>
            </a:r>
            <a:r>
              <a:rPr kumimoji="0" lang="zh-CN" altLang="zh-CN" b="1" u="none" baseline="0">
                <a:effectLst/>
                <a:latin typeface="Arial"/>
              </a:rPr>
              <a:t>.</a:t>
            </a:r>
            <a:r>
              <a:rPr kumimoji="0" lang="zh-CN" altLang="zh-CN" sz="1200" u="none" baseline="0">
                <a:solidFill>
                  <a:srgbClr val="333333"/>
                </a:solidFill>
                <a:effectLst/>
                <a:latin typeface="Arial"/>
              </a:rPr>
              <a:t>path</a:t>
            </a:r>
            <a:r>
              <a:rPr kumimoji="0" lang="zh-CN" altLang="zh-CN" b="1" u="none" baseline="0">
                <a:effectLst/>
                <a:latin typeface="Arial"/>
              </a:rPr>
              <a:t>.</a:t>
            </a:r>
            <a:r>
              <a:rPr kumimoji="0" lang="zh-CN" altLang="zh-CN" sz="1200" u="none" baseline="0">
                <a:solidFill>
                  <a:srgbClr val="333333"/>
                </a:solidFill>
                <a:effectLst/>
                <a:latin typeface="Arial"/>
              </a:rPr>
              <a:t>join</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moviefolder</a:t>
            </a:r>
            <a:r>
              <a:rPr kumimoji="0" lang="zh-CN" altLang="zh-CN" sz="900" u="none" baseline="0">
                <a:solidFill>
                  <a:srgbClr val="404040"/>
                </a:solidFill>
                <a:effectLst/>
                <a:latin typeface="Arial Unicode MS" pitchFamily="34" charset="-122"/>
                <a:ea typeface="Incosolata"/>
              </a:rPr>
              <a:t>, </a:t>
            </a:r>
            <a:r>
              <a:rPr kumimoji="0" lang="zh-CN" altLang="zh-CN" sz="900" u="none" baseline="0">
                <a:solidFill>
                  <a:srgbClr val="DD1144"/>
                </a:solidFill>
                <a:effectLst/>
                <a:latin typeface="Arial Unicode MS" pitchFamily="34" charset="-122"/>
                <a:ea typeface="Incosolata"/>
              </a:rPr>
              <a:t>'movie.mp4'</a:t>
            </a:r>
            <a:r>
              <a:rPr kumimoji="0" lang="zh-CN" altLang="zh-CN" sz="900" u="none" baseline="0">
                <a:solidFill>
                  <a:srgbClr val="404040"/>
                </a:solidFill>
                <a:effectLst/>
                <a:latin typeface="Arial Unicode MS" pitchFamily="34" charset="-122"/>
                <a:ea typeface="Incosolata"/>
              </a:rPr>
              <a:t>) </a:t>
            </a:r>
            <a:endParaRPr kumimoji="0" lang="en-US" altLang="zh-CN" sz="900" u="none" baseline="0">
              <a:solidFill>
                <a:srgbClr val="404040"/>
              </a:solidFill>
              <a:effectLst/>
              <a:latin typeface="Arial Unicode MS" pitchFamily="34" charset="-122"/>
              <a:ea typeface="Incosolata"/>
            </a:endParaRPr>
          </a:p>
          <a:p>
            <a:pPr marL="0" lvl="0" indent="0" algn="l" defTabSz="914400" rtl="0" eaLnBrk="0" fontAlgn="base" hangingPunct="0">
              <a:lnSpc>
                <a:spcPct val="100000"/>
              </a:lnSpc>
              <a:spcBef>
                <a:spcPct val="0"/>
              </a:spcBef>
              <a:spcAft>
                <a:spcPct val="0"/>
              </a:spcAft>
              <a:buClrTx/>
              <a:buSzTx/>
              <a:buFontTx/>
              <a:buNone/>
            </a:pPr>
            <a:r>
              <a:rPr kumimoji="0" lang="zh-CN" altLang="zh-CN" sz="900" u="none" baseline="0">
                <a:solidFill>
                  <a:srgbClr val="555555"/>
                </a:solidFill>
                <a:effectLst/>
                <a:latin typeface="Arial Unicode MS" pitchFamily="34" charset="-122"/>
                <a:ea typeface="Incosolata"/>
              </a:rPr>
              <a:t>&gt;&gt;&gt; </a:t>
            </a:r>
            <a:r>
              <a:rPr kumimoji="0" lang="zh-CN" altLang="zh-CN" sz="1200" u="none" baseline="0">
                <a:solidFill>
                  <a:srgbClr val="333333"/>
                </a:solidFill>
                <a:effectLst/>
                <a:latin typeface="Arial"/>
              </a:rPr>
              <a:t>createMovie</a:t>
            </a:r>
            <a:r>
              <a:rPr kumimoji="0" lang="zh-CN" altLang="zh-CN" sz="900" u="none" baseline="0">
                <a:solidFill>
                  <a:srgbClr val="404040"/>
                </a:solidFill>
                <a:effectLst/>
                <a:latin typeface="Arial Unicode MS" pitchFamily="34" charset="-122"/>
                <a:ea typeface="Incosolata"/>
              </a:rPr>
              <a:t>(</a:t>
            </a:r>
            <a:r>
              <a:rPr kumimoji="0" lang="zh-CN" altLang="zh-CN" sz="1200" u="none" baseline="0">
                <a:solidFill>
                  <a:srgbClr val="333333"/>
                </a:solidFill>
                <a:effectLst/>
                <a:latin typeface="Arial"/>
              </a:rPr>
              <a:t>moviepath</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mappaths</a:t>
            </a:r>
            <a:r>
              <a:rPr kumimoji="0" lang="zh-CN" altLang="zh-CN" sz="900" u="none" baseline="0">
                <a:solidFill>
                  <a:srgbClr val="404040"/>
                </a:solidFill>
                <a:effectLst/>
                <a:latin typeface="Arial Unicode MS" pitchFamily="34" charset="-122"/>
                <a:ea typeface="Incosolata"/>
              </a:rPr>
              <a:t>, </a:t>
            </a:r>
            <a:r>
              <a:rPr kumimoji="0" lang="zh-CN" altLang="zh-CN" sz="1200" u="none" baseline="0">
                <a:solidFill>
                  <a:srgbClr val="333333"/>
                </a:solidFill>
                <a:effectLst/>
                <a:latin typeface="Arial"/>
              </a:rPr>
              <a:t>frameRate</a:t>
            </a:r>
            <a:r>
              <a:rPr kumimoji="0" lang="zh-CN" altLang="zh-CN" b="1" u="none" baseline="0">
                <a:effectLst/>
                <a:latin typeface="Arial"/>
              </a:rPr>
              <a:t>=</a:t>
            </a:r>
            <a:r>
              <a:rPr kumimoji="0" lang="zh-CN" altLang="zh-CN" sz="900" u="none" baseline="0">
                <a:solidFill>
                  <a:srgbClr val="009999"/>
                </a:solidFill>
                <a:effectLst/>
                <a:latin typeface="Arial Unicode MS" pitchFamily="34" charset="-122"/>
                <a:ea typeface="Incosolata"/>
              </a:rPr>
              <a:t>3</a:t>
            </a:r>
            <a:r>
              <a:rPr kumimoji="0" lang="zh-CN" altLang="zh-CN" sz="900" u="none" baseline="0">
                <a:solidFill>
                  <a:srgbClr val="404040"/>
                </a:solidFill>
                <a:effectLst/>
                <a:latin typeface="Arial Unicode MS" pitchFamily="34" charset="-122"/>
                <a:ea typeface="Incosolata"/>
              </a:rPr>
              <a:t>)</a:t>
            </a:r>
            <a:r>
              <a:rPr kumimoji="0" lang="zh-CN" altLang="zh-CN" sz="800" u="none" baseline="0">
                <a:effectLst/>
              </a:rPr>
              <a:t> </a:t>
            </a:r>
            <a:endParaRPr kumimoji="0" lang="zh-CN" altLang="zh-CN" u="none" baseline="0">
              <a:effectLst/>
              <a:latin typeface="Arial"/>
            </a:endParaRPr>
          </a:p>
        </p:txBody>
      </p:sp>
      <p:sp>
        <p:nvSpPr>
          <p:cNvPr id="20484" name="文本框 9"/>
          <p:cNvSpPr/>
          <p:nvPr>
            <p:custDataLst>
              <p:tags r:id="rId5"/>
            </p:custDataLst>
          </p:nvPr>
        </p:nvSpPr>
        <p:spPr>
          <a:xfrm>
            <a:off x="325438" y="646113"/>
            <a:ext cx="646112"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a:solidFill>
                  <a:srgbClr val="FF0000"/>
                </a:solidFill>
              </a:rPr>
              <a:t>动画</a:t>
            </a:r>
            <a:endParaRPr lang="zh-CN" altLang="en-US">
              <a:solidFill>
                <a:srgbClr val="FF0000"/>
              </a:solidFill>
            </a:endParaRPr>
          </a:p>
        </p:txBody>
      </p:sp>
      <p:pic>
        <p:nvPicPr>
          <p:cNvPr id="20485" name="User Guide — AUROMAT 1.0.6 documentation">
            <a:hlinkClick action="ppaction://media"/>
          </p:cNvPr>
          <p:cNvPicPr>
            <a:picLocks noChangeAspect="1"/>
          </p:cNvPicPr>
          <p:nvPr>
            <p:custDataLst>
              <p:tags r:id="rId7"/>
            </p:custDataLst>
          </p:nvPr>
        </p:nvPicPr>
        <p:blipFill>
          <a:blip r:embed="rId6"/>
          <a:stretch>
            <a:fillRect/>
          </a:stretch>
        </p:blipFill>
        <p:spPr>
          <a:xfrm>
            <a:off x="0" y="1828800"/>
            <a:ext cx="6096000" cy="3810000"/>
          </a:xfrm>
          <a:prstGeom prst="rect">
            <a:avLst/>
          </a:prstGeom>
          <a:noFill/>
          <a:ln cap="flat">
            <a:noFill/>
            <a:prstDash val="solid"/>
            <a:round/>
            <a:headEnd type="none" w="med" len="med"/>
            <a:tailEnd type="none" w="med" len="med"/>
          </a:ln>
        </p:spPr>
      </p:pic>
      <p:grpSp>
        <p:nvGrpSpPr>
          <p:cNvPr id="20486" name="组 2"/>
          <p:cNvGrpSpPr/>
          <p:nvPr>
            <p:custDataLst>
              <p:tags r:id="rId8"/>
            </p:custDataLst>
          </p:nvPr>
        </p:nvGrpSpPr>
        <p:grpSpPr>
          <a:xfrm>
            <a:off x="11542713" y="6497638"/>
            <a:ext cx="666750" cy="352425"/>
            <a:chOff x="11262426" y="249443"/>
            <a:chExt cx="929571" cy="491115"/>
          </a:xfrm>
        </p:grpSpPr>
        <p:grpSp>
          <p:nvGrpSpPr>
            <p:cNvPr id="20487" name="组 1"/>
            <p:cNvGrpSpPr/>
            <p:nvPr>
              <p:custDataLst>
                <p:tags r:id="rId9"/>
              </p:custDataLst>
            </p:nvPr>
          </p:nvGrpSpPr>
          <p:grpSpPr>
            <a:xfrm>
              <a:off x="12039604" y="252856"/>
              <a:ext cx="152393" cy="484287"/>
              <a:chOff x="12039604" y="252856"/>
              <a:chExt cx="152393" cy="484287"/>
            </a:xfrm>
          </p:grpSpPr>
          <p:sp>
            <p:nvSpPr>
              <p:cNvPr id="20488" name="圆角矩形 95">
                <a:extLst>
                  <a:ext uri="{FF2B5EF4-FFF2-40B4-BE49-F238E27FC236}">
                    <a16:creationId xmlns:a16="http://schemas.microsoft.com/office/drawing/2014/main" xmlns="" id="{91353E25-B929-4A91-91D7-6A249211D72C}"/>
                  </a:ext>
                </a:extLst>
              </p:cNvPr>
              <p:cNvSpPr/>
              <p:nvPr>
                <p:custDataLst>
                  <p:tags r:id="rId10"/>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0489" name="圆角矩形 96">
                <a:extLst>
                  <a:ext uri="{FF2B5EF4-FFF2-40B4-BE49-F238E27FC236}">
                    <a16:creationId xmlns:a16="http://schemas.microsoft.com/office/drawing/2014/main" xmlns="" id="{7A00FC46-1B41-4372-8F10-776E5F488A44}"/>
                  </a:ext>
                </a:extLst>
              </p:cNvPr>
              <p:cNvSpPr/>
              <p:nvPr>
                <p:custDataLst>
                  <p:tags r:id="rId11"/>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0490" name="圆角矩形 97">
                <a:extLst>
                  <a:ext uri="{FF2B5EF4-FFF2-40B4-BE49-F238E27FC236}">
                    <a16:creationId xmlns:a16="http://schemas.microsoft.com/office/drawing/2014/main" xmlns="" id="{1D4C1D1A-7393-44F4-BBD1-4577884350B9}"/>
                  </a:ext>
                </a:extLst>
              </p:cNvPr>
              <p:cNvSpPr/>
              <p:nvPr>
                <p:custDataLst>
                  <p:tags r:id="rId12"/>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0491" name="圆角矩形 98">
                <a:extLst>
                  <a:ext uri="{FF2B5EF4-FFF2-40B4-BE49-F238E27FC236}">
                    <a16:creationId xmlns:a16="http://schemas.microsoft.com/office/drawing/2014/main" xmlns="" id="{779E1524-2176-4094-8F34-B44BBF1ACF1B}"/>
                  </a:ext>
                </a:extLst>
              </p:cNvPr>
              <p:cNvSpPr/>
              <p:nvPr>
                <p:custDataLst>
                  <p:tags r:id="rId13"/>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0492" name="圆角矩形 94">
                <a:extLst>
                  <a:ext uri="{FF2B5EF4-FFF2-40B4-BE49-F238E27FC236}">
                    <a16:creationId xmlns:a16="http://schemas.microsoft.com/office/drawing/2014/main" xmlns="" id="{9F0A80A8-4DB9-4532-809F-00CF49A85171}"/>
                  </a:ext>
                </a:extLst>
              </p:cNvPr>
              <p:cNvSpPr/>
              <p:nvPr>
                <p:custDataLst>
                  <p:tags r:id="rId14"/>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0493" name="圆角矩形 100">
              <a:extLst>
                <a:ext uri="{FF2B5EF4-FFF2-40B4-BE49-F238E27FC236}">
                  <a16:creationId xmlns:a16="http://schemas.microsoft.com/office/drawing/2014/main" xmlns="" id="{E3078E80-48FB-4ACC-BC40-7DD52782BA47}"/>
                </a:ext>
              </a:extLst>
            </p:cNvPr>
            <p:cNvSpPr/>
            <p:nvPr>
              <p:custDataLst>
                <p:tags r:id="rId15"/>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19</a:t>
              </a:r>
              <a:endParaRPr kumimoji="0" lang="zh-CN" altLang="en-US" sz="1800" b="1" i="0" u="none" strike="noStrike" kern="1200" cap="none" spc="0" normalizeH="0" baseline="0" noProof="0">
                <a:uLnTx/>
                <a:uFillTx/>
              </a:endParaRPr>
            </a:p>
          </p:txBody>
        </p:sp>
      </p:gr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0485"/>
                    </p:tgtEl>
                  </p:cond>
                </p:stCondLst>
                <p:endSync evt="end" delay="0">
                  <p:rtn val="all"/>
                </p:endSync>
                <p:childTnLst>
                  <p:par>
                    <p:cTn id="3" fill="hold" nodeType="clickPar">
                      <p:stCondLst>
                        <p:cond delay="0"/>
                      </p:stCondLst>
                      <p:childTnLst>
                        <p:par>
                          <p:cTn id="4" fill="hold" nodeType="afterGroup">
                            <p:stCondLst>
                              <p:cond delay="0"/>
                            </p:stCondLst>
                            <p:childTnLst>
                              <p:par>
                                <p:cTn id="5" presetID="2" presetClass="mediacall" presetSubtype="0" fill="hold" nodeType="clickEffect">
                                  <p:stCondLst>
                                    <p:cond delay="0"/>
                                  </p:stCondLst>
                                  <p:childTnLst>
                                    <p:cmd type="call" cmd="togglePause">
                                      <p:cBhvr>
                                        <p:cTn id="6" dur="1" fill="hold"/>
                                        <p:tgtEl>
                                          <p:spTgt spid="20485"/>
                                        </p:tgtEl>
                                      </p:cBhvr>
                                    </p:cmd>
                                  </p:childTnLst>
                                </p:cTn>
                              </p:par>
                            </p:childTnLst>
                          </p:cTn>
                        </p:par>
                      </p:childTnLst>
                    </p:cTn>
                  </p:par>
                </p:childTnLst>
              </p:cTn>
              <p:nextCondLst>
                <p:cond evt="onClick" delay="0">
                  <p:tgtEl>
                    <p:spTgt spid="20485"/>
                  </p:tgtEl>
                </p:cond>
              </p:nextCondLst>
            </p:seq>
            <p:video>
              <p:cMediaNode>
                <p:cTn fill="hold" display="0"/>
                <p:tgtEl>
                  <p:spTgt spid="20485"/>
                </p:tgtEl>
              </p:cMediaNode>
            </p:video>
          </p:childTnLst>
        </p:cTn>
      </p:par>
    </p:tnLst>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p:cxnSp>
        <p:nvCxnSpPr>
          <p:cNvPr id="3074" name="直接连接符 43"/>
          <p:cNvCxnSpPr/>
          <p:nvPr>
            <p:custDataLst>
              <p:tags r:id="rId4"/>
            </p:custDataLst>
          </p:nvPr>
        </p:nvCxnSpPr>
        <p:spPr>
          <a:xfrm flipH="1">
            <a:off x="6764338" y="930275"/>
            <a:ext cx="0" cy="5927725"/>
          </a:xfrm>
          <a:prstGeom prst="line">
            <a:avLst/>
          </a:prstGeom>
          <a:noFill/>
          <a:ln w="3175" cap="flat">
            <a:solidFill>
              <a:srgbClr val="808080">
                <a:alpha val="32941"/>
              </a:srgbClr>
            </a:solidFill>
            <a:prstDash val="solid"/>
            <a:miter lim="800000"/>
            <a:headEnd type="diamond" w="med" len="med"/>
            <a:tailEnd type="diamond" w="med" len="med"/>
          </a:ln>
        </p:spPr>
      </p:cxnSp>
      <p:cxnSp>
        <p:nvCxnSpPr>
          <p:cNvPr id="3075" name="直接连接符 44"/>
          <p:cNvCxnSpPr/>
          <p:nvPr>
            <p:custDataLst>
              <p:tags r:id="rId5"/>
            </p:custDataLst>
          </p:nvPr>
        </p:nvCxnSpPr>
        <p:spPr>
          <a:xfrm flipH="1">
            <a:off x="6038850" y="0"/>
            <a:ext cx="0" cy="5643563"/>
          </a:xfrm>
          <a:prstGeom prst="line">
            <a:avLst/>
          </a:prstGeom>
          <a:noFill/>
          <a:ln w="3175" cap="flat">
            <a:solidFill>
              <a:srgbClr val="808080">
                <a:alpha val="32941"/>
              </a:srgbClr>
            </a:solidFill>
            <a:prstDash val="solid"/>
            <a:miter lim="800000"/>
            <a:headEnd type="diamond" w="med" len="med"/>
            <a:tailEnd type="diamond" w="med" len="med"/>
          </a:ln>
        </p:spPr>
      </p:cxnSp>
      <p:sp>
        <p:nvSpPr>
          <p:cNvPr id="3076" name="矩形 45">
            <a:extLst>
              <a:ext uri="{FF2B5EF4-FFF2-40B4-BE49-F238E27FC236}">
                <a16:creationId xmlns="" xmlns:a16="http://schemas.microsoft.com/office/drawing/2014/main" id="{D49E8071-07FB-4318-B8C0-49B10FBB523D}"/>
              </a:ext>
            </a:extLst>
          </p:cNvPr>
          <p:cNvSpPr/>
          <p:nvPr>
            <p:custDataLst>
              <p:tags r:id="rId6"/>
            </p:custDataLst>
          </p:nvPr>
        </p:nvSpPr>
        <p:spPr>
          <a:xfrm rot="5400000">
            <a:off x="-2806946" y="2801900"/>
            <a:ext cx="6857995" cy="1254204"/>
          </a:xfrm>
          <a:prstGeom prst="rect">
            <a:avLst/>
          </a:prstGeom>
          <a:gradFill flip="none" rotWithShape="1">
            <a:gsLst>
              <a:gs pos="0">
                <a:srgbClr val="06255D"/>
              </a:gs>
              <a:gs pos="50000">
                <a:srgbClr val="0F3A88"/>
              </a:gs>
              <a:gs pos="100000">
                <a:srgbClr val="FFFFFF"/>
              </a:gs>
            </a:gsLst>
            <a:lin ang="0" scaled="1"/>
            <a:tileRect l="-100000" t="-100000"/>
          </a:gradFill>
          <a:ln w="12700" cap="flat" cmpd="sng" algn="ctr">
            <a:noFill/>
            <a:prstDash val="solid"/>
            <a:miter lim="800000"/>
            <a:headEnd type="none" w="med" len="med"/>
            <a:tailEnd type="none" w="med" len="med"/>
          </a:ln>
          <a:effectLst>
            <a:outerShdw blurRad="393700" dist="76200" dir="5820000" sx="99000" sy="99000" algn="t" rotWithShape="0">
              <a:prstClr val="black">
                <a:alpha val="50000"/>
              </a:prstClr>
            </a:outerShdw>
          </a:effectLst>
        </p:spPr>
        <p:txBody>
          <a:bodyPr lIns="91438" tIns="45719" rIns="91438" bIns="45719"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solidFill>
                <a:srgbClr val="002060"/>
              </a:solidFill>
              <a:uLnTx/>
              <a:uFillTx/>
            </a:endParaRPr>
          </a:p>
        </p:txBody>
      </p:sp>
      <p:grpSp>
        <p:nvGrpSpPr>
          <p:cNvPr id="3077" name="组 14"/>
          <p:cNvGrpSpPr/>
          <p:nvPr>
            <p:custDataLst>
              <p:tags r:id="rId7"/>
            </p:custDataLst>
          </p:nvPr>
        </p:nvGrpSpPr>
        <p:grpSpPr>
          <a:xfrm>
            <a:off x="-22225" y="6654800"/>
            <a:ext cx="1271588" cy="203200"/>
            <a:chOff x="-22302" y="6654791"/>
            <a:chExt cx="1271471" cy="203210"/>
          </a:xfrm>
        </p:grpSpPr>
        <p:sp>
          <p:nvSpPr>
            <p:cNvPr id="3078" name="圆角矩形 8">
              <a:extLst>
                <a:ext uri="{FF2B5EF4-FFF2-40B4-BE49-F238E27FC236}">
                  <a16:creationId xmlns="" xmlns:a16="http://schemas.microsoft.com/office/drawing/2014/main" id="{2FABD7C8-6B18-4887-9C87-E9528ED3ACFD}"/>
                </a:ext>
              </a:extLst>
            </p:cNvPr>
            <p:cNvSpPr/>
            <p:nvPr>
              <p:custDataLst>
                <p:tags r:id="rId8"/>
              </p:custDataLst>
            </p:nvPr>
          </p:nvSpPr>
          <p:spPr>
            <a:xfrm flipV="1">
              <a:off x="240276" y="6654791"/>
              <a:ext cx="224807" cy="203210"/>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uLnTx/>
                <a:uFillTx/>
              </a:endParaRPr>
            </a:p>
          </p:txBody>
        </p:sp>
        <p:sp>
          <p:nvSpPr>
            <p:cNvPr id="3079" name="圆角矩形 9">
              <a:extLst>
                <a:ext uri="{FF2B5EF4-FFF2-40B4-BE49-F238E27FC236}">
                  <a16:creationId xmlns="" xmlns:a16="http://schemas.microsoft.com/office/drawing/2014/main" id="{78E9D413-8F94-485B-BE46-A642529F2ED6}"/>
                </a:ext>
              </a:extLst>
            </p:cNvPr>
            <p:cNvSpPr/>
            <p:nvPr>
              <p:custDataLst>
                <p:tags r:id="rId9"/>
              </p:custDataLst>
            </p:nvPr>
          </p:nvSpPr>
          <p:spPr>
            <a:xfrm flipV="1">
              <a:off x="-22302" y="6654791"/>
              <a:ext cx="224807" cy="203210"/>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solidFill>
                  <a:srgbClr val="002060"/>
                </a:solidFill>
                <a:uLnTx/>
                <a:uFillTx/>
              </a:endParaRPr>
            </a:p>
          </p:txBody>
        </p:sp>
        <p:sp>
          <p:nvSpPr>
            <p:cNvPr id="3080" name="圆角矩形 10">
              <a:extLst>
                <a:ext uri="{FF2B5EF4-FFF2-40B4-BE49-F238E27FC236}">
                  <a16:creationId xmlns="" xmlns:a16="http://schemas.microsoft.com/office/drawing/2014/main" id="{A2487A7C-6DF8-4A5D-A0D9-CD19950B7FC6}"/>
                </a:ext>
              </a:extLst>
            </p:cNvPr>
            <p:cNvSpPr/>
            <p:nvPr>
              <p:custDataLst>
                <p:tags r:id="rId10"/>
              </p:custDataLst>
            </p:nvPr>
          </p:nvSpPr>
          <p:spPr>
            <a:xfrm flipV="1">
              <a:off x="755838" y="6654791"/>
              <a:ext cx="224807" cy="203210"/>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uLnTx/>
                <a:uFillTx/>
              </a:endParaRPr>
            </a:p>
          </p:txBody>
        </p:sp>
        <p:sp>
          <p:nvSpPr>
            <p:cNvPr id="3081" name="圆角矩形 11">
              <a:extLst>
                <a:ext uri="{FF2B5EF4-FFF2-40B4-BE49-F238E27FC236}">
                  <a16:creationId xmlns="" xmlns:a16="http://schemas.microsoft.com/office/drawing/2014/main" id="{E836D456-2691-44A5-82A1-0B33243CF983}"/>
                </a:ext>
              </a:extLst>
            </p:cNvPr>
            <p:cNvSpPr/>
            <p:nvPr>
              <p:custDataLst>
                <p:tags r:id="rId11"/>
              </p:custDataLst>
            </p:nvPr>
          </p:nvSpPr>
          <p:spPr>
            <a:xfrm flipV="1">
              <a:off x="493260" y="6654791"/>
              <a:ext cx="224807" cy="203210"/>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uLnTx/>
                <a:uFillTx/>
              </a:endParaRPr>
            </a:p>
          </p:txBody>
        </p:sp>
        <p:sp>
          <p:nvSpPr>
            <p:cNvPr id="3082" name="圆角矩形 7">
              <a:extLst>
                <a:ext uri="{FF2B5EF4-FFF2-40B4-BE49-F238E27FC236}">
                  <a16:creationId xmlns="" xmlns:a16="http://schemas.microsoft.com/office/drawing/2014/main" id="{3BC400D0-3E1A-4CAB-A560-823FED06178C}"/>
                </a:ext>
              </a:extLst>
            </p:cNvPr>
            <p:cNvSpPr/>
            <p:nvPr>
              <p:custDataLst>
                <p:tags r:id="rId12"/>
              </p:custDataLst>
            </p:nvPr>
          </p:nvSpPr>
          <p:spPr>
            <a:xfrm flipV="1">
              <a:off x="1024362" y="6654791"/>
              <a:ext cx="224807" cy="203210"/>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uLnTx/>
                <a:uFillTx/>
              </a:endParaRPr>
            </a:p>
          </p:txBody>
        </p:sp>
      </p:grpSp>
      <p:sp>
        <p:nvSpPr>
          <p:cNvPr id="3083" name="文本框 52">
            <a:extLst>
              <a:ext uri="{FF2B5EF4-FFF2-40B4-BE49-F238E27FC236}">
                <a16:creationId xmlns="" xmlns:a16="http://schemas.microsoft.com/office/drawing/2014/main" id="{71125863-2D6D-4AB7-A007-8302EB9A8CC2}"/>
              </a:ext>
            </a:extLst>
          </p:cNvPr>
          <p:cNvSpPr txBox="1"/>
          <p:nvPr>
            <p:custDataLst>
              <p:tags r:id="rId13"/>
            </p:custDataLst>
          </p:nvPr>
        </p:nvSpPr>
        <p:spPr>
          <a:xfrm>
            <a:off x="144003" y="255376"/>
            <a:ext cx="923322" cy="4519883"/>
          </a:xfrm>
          <a:prstGeom prst="rect">
            <a:avLst/>
          </a:prstGeom>
          <a:noFill/>
          <a:ln w="9525" cap="flat" cmpd="sng" algn="ctr">
            <a:noFill/>
            <a:prstDash val="solid"/>
            <a:round/>
            <a:headEnd type="none" w="med" len="med"/>
            <a:tailEnd type="none" w="med" len="med"/>
          </a:ln>
        </p:spPr>
        <p:txBody>
          <a:bodyPr vert="eaVert" wrap="square" lIns="91436" tIns="45718" rIns="91436" bIns="45718" rtlCol="0">
            <a:sp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Eras Light ITC" pitchFamily="34" charset="0"/>
                <a:ea typeface="Arial"/>
                <a:cs typeface="Arial"/>
                <a:sym typeface="Wingdings" charset="2"/>
              </a:rPr>
              <a:t>CONTENTS</a:t>
            </a:r>
            <a:endParaRPr kumimoji="0" lang="zh-CN" altLang="en-US" sz="4800" b="1" i="0" u="none" strike="noStrike" kern="1200" cap="none" spc="0" normalizeH="0" baseline="0" noProof="0">
              <a:solidFill>
                <a:schemeClr val="bg1"/>
              </a:solidFill>
              <a:uLnTx/>
              <a:uFillTx/>
              <a:latin typeface="Eras Light ITC" pitchFamily="34" charset="0"/>
            </a:endParaRPr>
          </a:p>
        </p:txBody>
      </p:sp>
      <p:sp>
        <p:nvSpPr>
          <p:cNvPr id="3084" name="圆角矩形 72">
            <a:extLst>
              <a:ext uri="{FF2B5EF4-FFF2-40B4-BE49-F238E27FC236}">
                <a16:creationId xmlns="" xmlns:a16="http://schemas.microsoft.com/office/drawing/2014/main" id="{3D15CBC1-B013-4A17-8AFC-228BE2704AE3}"/>
              </a:ext>
            </a:extLst>
          </p:cNvPr>
          <p:cNvSpPr/>
          <p:nvPr>
            <p:custDataLst>
              <p:tags r:id="rId14"/>
            </p:custDataLst>
          </p:nvPr>
        </p:nvSpPr>
        <p:spPr>
          <a:xfrm rot="10800000" flipV="1">
            <a:off x="5804421" y="2180479"/>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lIns="91436" tIns="45718" rIns="91436" bIns="45718"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36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1</a:t>
            </a:r>
            <a:endParaRPr kumimoji="0" lang="zh-CN" altLang="en-US" sz="3600" b="1" i="0" u="none" strike="noStrike" kern="1200" cap="none" spc="0" normalizeH="0" baseline="0" noProof="0">
              <a:uLnTx/>
              <a:uFillTx/>
            </a:endParaRPr>
          </a:p>
        </p:txBody>
      </p:sp>
      <p:sp>
        <p:nvSpPr>
          <p:cNvPr id="3085" name="圆角矩形 73">
            <a:extLst>
              <a:ext uri="{FF2B5EF4-FFF2-40B4-BE49-F238E27FC236}">
                <a16:creationId xmlns="" xmlns:a16="http://schemas.microsoft.com/office/drawing/2014/main" id="{9660EE42-1808-4B10-A81A-FAA98C8B00E8}"/>
              </a:ext>
            </a:extLst>
          </p:cNvPr>
          <p:cNvSpPr/>
          <p:nvPr>
            <p:custDataLst>
              <p:tags r:id="rId15"/>
            </p:custDataLst>
          </p:nvPr>
        </p:nvSpPr>
        <p:spPr>
          <a:xfrm rot="10800000" flipV="1">
            <a:off x="6535191" y="3074569"/>
            <a:ext cx="484287" cy="491115"/>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lIns="91436" tIns="45718" rIns="91436" bIns="45718"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36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a:t>
            </a:r>
            <a:endParaRPr kumimoji="0" lang="zh-CN" altLang="en-US" sz="3600" b="1" i="0" u="none" strike="noStrike" kern="1200" cap="none" spc="0" normalizeH="0" baseline="0" noProof="0">
              <a:uLnTx/>
              <a:uFillTx/>
            </a:endParaRPr>
          </a:p>
        </p:txBody>
      </p:sp>
      <p:sp>
        <p:nvSpPr>
          <p:cNvPr id="3086" name="文本框 73"/>
          <p:cNvSpPr/>
          <p:nvPr>
            <p:custDataLst>
              <p:tags r:id="rId16"/>
            </p:custDataLst>
          </p:nvPr>
        </p:nvSpPr>
        <p:spPr>
          <a:xfrm>
            <a:off x="7027863" y="3074988"/>
            <a:ext cx="2087562" cy="523875"/>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zh-CN" altLang="en-US" sz="2800" b="1">
                <a:solidFill>
                  <a:srgbClr val="002060"/>
                </a:solidFill>
                <a:latin typeface="微软雅黑" pitchFamily="34" charset="-122"/>
                <a:ea typeface="微软雅黑" pitchFamily="34" charset="-122"/>
              </a:rPr>
              <a:t>程序包介绍</a:t>
            </a:r>
            <a:endParaRPr lang="en-US" altLang="zh-CN" sz="2800" b="1">
              <a:solidFill>
                <a:srgbClr val="002060"/>
              </a:solidFill>
              <a:latin typeface="微软雅黑" pitchFamily="34" charset="-122"/>
              <a:ea typeface="微软雅黑" pitchFamily="34" charset="-122"/>
            </a:endParaRPr>
          </a:p>
        </p:txBody>
      </p:sp>
      <p:sp>
        <p:nvSpPr>
          <p:cNvPr id="3087" name="文本框 76"/>
          <p:cNvSpPr/>
          <p:nvPr>
            <p:custDataLst>
              <p:tags r:id="rId17"/>
            </p:custDataLst>
          </p:nvPr>
        </p:nvSpPr>
        <p:spPr>
          <a:xfrm>
            <a:off x="4090988" y="2147888"/>
            <a:ext cx="5675312" cy="523875"/>
          </a:xfrm>
          <a:prstGeom prst="rect">
            <a:avLst/>
          </a:prstGeom>
          <a:noFill/>
          <a:ln cap="flat">
            <a:noFill/>
            <a:prstDash val="solid"/>
            <a:round/>
            <a:headEnd type="none" w="med" len="med"/>
            <a:tailEnd type="none" w="med" len="med"/>
          </a:ln>
        </p:spPr>
        <p:txBody>
          <a:bodyPr wrap="squar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2800" b="1">
                <a:solidFill>
                  <a:srgbClr val="002060"/>
                </a:solidFill>
                <a:latin typeface="微软雅黑" pitchFamily="34" charset="-122"/>
                <a:ea typeface="微软雅黑" pitchFamily="34" charset="-122"/>
              </a:rPr>
              <a:t>原理介绍</a:t>
            </a:r>
            <a:endParaRPr lang="zh-CN" altLang="en-US" sz="2800" b="1">
              <a:solidFill>
                <a:srgbClr val="002060"/>
              </a:solidFill>
              <a:latin typeface="微软雅黑" pitchFamily="34" charset="-122"/>
              <a:ea typeface="微软雅黑" pitchFamily="34" charset="-122"/>
            </a:endParaRPr>
          </a:p>
        </p:txBody>
      </p:sp>
      <p:sp>
        <p:nvSpPr>
          <p:cNvPr id="3088" name="圆角矩形 26">
            <a:extLst>
              <a:ext uri="{FF2B5EF4-FFF2-40B4-BE49-F238E27FC236}">
                <a16:creationId xmlns="" xmlns:a16="http://schemas.microsoft.com/office/drawing/2014/main" id="{839C9117-30D8-4B3B-AB22-8FF2748F108E}"/>
              </a:ext>
            </a:extLst>
          </p:cNvPr>
          <p:cNvSpPr/>
          <p:nvPr>
            <p:custDataLst>
              <p:tags r:id="rId18"/>
            </p:custDataLst>
          </p:nvPr>
        </p:nvSpPr>
        <p:spPr>
          <a:xfrm rot="10800000" flipV="1">
            <a:off x="5804421" y="3928112"/>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lIns="91436" tIns="45718" rIns="91436" bIns="45718"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36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3</a:t>
            </a:r>
            <a:endParaRPr kumimoji="0" lang="zh-CN" altLang="en-US" sz="3600" b="1" i="0" u="none" strike="noStrike" kern="1200" cap="none" spc="0" normalizeH="0" baseline="0" noProof="0">
              <a:uLnTx/>
              <a:uFillTx/>
            </a:endParaRPr>
          </a:p>
        </p:txBody>
      </p:sp>
      <p:sp>
        <p:nvSpPr>
          <p:cNvPr id="3089" name="文本框 82"/>
          <p:cNvSpPr/>
          <p:nvPr>
            <p:custDataLst>
              <p:tags r:id="rId19"/>
            </p:custDataLst>
          </p:nvPr>
        </p:nvSpPr>
        <p:spPr>
          <a:xfrm>
            <a:off x="3400425" y="3927475"/>
            <a:ext cx="2338388" cy="523875"/>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zh-CN" altLang="en-US" sz="2800" b="1">
                <a:solidFill>
                  <a:srgbClr val="002060"/>
                </a:solidFill>
                <a:latin typeface="微软雅黑" pitchFamily="34" charset="-122"/>
                <a:ea typeface="微软雅黑" pitchFamily="34" charset="-122"/>
              </a:rPr>
              <a:t>数据处理方法</a:t>
            </a:r>
            <a:endParaRPr lang="en-US" altLang="zh-CN" sz="2800" b="1">
              <a:solidFill>
                <a:srgbClr val="002060"/>
              </a:solidFill>
              <a:latin typeface="微软雅黑" pitchFamily="34" charset="-122"/>
              <a:ea typeface="微软雅黑" pitchFamily="34" charset="-122"/>
            </a:endParaRPr>
          </a:p>
        </p:txBody>
      </p:sp>
      <p:sp>
        <p:nvSpPr>
          <p:cNvPr id="3090" name="圆角矩形 39">
            <a:extLst>
              <a:ext uri="{FF2B5EF4-FFF2-40B4-BE49-F238E27FC236}">
                <a16:creationId xmlns="" xmlns:a16="http://schemas.microsoft.com/office/drawing/2014/main" id="{11AF32CA-260B-483E-BB5F-6647CDAFF935}"/>
              </a:ext>
            </a:extLst>
          </p:cNvPr>
          <p:cNvSpPr/>
          <p:nvPr>
            <p:custDataLst>
              <p:tags r:id="rId20"/>
            </p:custDataLst>
          </p:nvPr>
        </p:nvSpPr>
        <p:spPr>
          <a:xfrm rot="10800000" flipV="1">
            <a:off x="6535191" y="4807360"/>
            <a:ext cx="484287" cy="491115"/>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lIns="91436" tIns="45718" rIns="91436" bIns="45718"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36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4</a:t>
            </a:r>
            <a:endParaRPr kumimoji="0" lang="zh-CN" altLang="en-US" sz="3600" b="1" i="0" u="none" strike="noStrike" kern="1200" cap="none" spc="0" normalizeH="0" baseline="0" noProof="0">
              <a:uLnTx/>
              <a:uFillTx/>
            </a:endParaRPr>
          </a:p>
        </p:txBody>
      </p:sp>
      <p:sp>
        <p:nvSpPr>
          <p:cNvPr id="3091" name="文本框 87"/>
          <p:cNvSpPr/>
          <p:nvPr>
            <p:custDataLst>
              <p:tags r:id="rId21"/>
            </p:custDataLst>
          </p:nvPr>
        </p:nvSpPr>
        <p:spPr>
          <a:xfrm>
            <a:off x="7027863" y="4775200"/>
            <a:ext cx="1620837" cy="523875"/>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2800" b="1">
                <a:solidFill>
                  <a:srgbClr val="002060"/>
                </a:solidFill>
                <a:latin typeface="微软雅黑" pitchFamily="34" charset="-122"/>
                <a:ea typeface="微软雅黑" pitchFamily="34" charset="-122"/>
              </a:rPr>
              <a:t>参考文献</a:t>
            </a:r>
            <a:endParaRPr lang="zh-CN" altLang="en-US" sz="2800" b="1">
              <a:solidFill>
                <a:srgbClr val="002060"/>
              </a:solidFill>
              <a:latin typeface="微软雅黑" pitchFamily="34" charset="-122"/>
              <a:ea typeface="微软雅黑" pitchFamily="34" charset="-122"/>
            </a:endParaRPr>
          </a:p>
        </p:txBody>
      </p:sp>
      <p:grpSp>
        <p:nvGrpSpPr>
          <p:cNvPr id="3092" name="组 2"/>
          <p:cNvGrpSpPr/>
          <p:nvPr>
            <p:custDataLst>
              <p:tags r:id="rId22"/>
            </p:custDataLst>
          </p:nvPr>
        </p:nvGrpSpPr>
        <p:grpSpPr>
          <a:xfrm>
            <a:off x="11682413" y="6497638"/>
            <a:ext cx="527050" cy="352425"/>
            <a:chOff x="11457519" y="249443"/>
            <a:chExt cx="734478" cy="491115"/>
          </a:xfrm>
        </p:grpSpPr>
        <p:grpSp>
          <p:nvGrpSpPr>
            <p:cNvPr id="3093" name="组 1"/>
            <p:cNvGrpSpPr/>
            <p:nvPr>
              <p:custDataLst>
                <p:tags r:id="rId23"/>
              </p:custDataLst>
            </p:nvPr>
          </p:nvGrpSpPr>
          <p:grpSpPr>
            <a:xfrm>
              <a:off x="12039604" y="252856"/>
              <a:ext cx="152393" cy="484287"/>
              <a:chOff x="12039604" y="252856"/>
              <a:chExt cx="152393" cy="484287"/>
            </a:xfrm>
          </p:grpSpPr>
          <p:sp>
            <p:nvSpPr>
              <p:cNvPr id="3094" name="圆角矩形 95">
                <a:extLst>
                  <a:ext uri="{FF2B5EF4-FFF2-40B4-BE49-F238E27FC236}">
                    <a16:creationId xmlns="" xmlns:a16="http://schemas.microsoft.com/office/drawing/2014/main" id="{077AB1D5-97FB-42B7-8ED4-814879B787AE}"/>
                  </a:ext>
                </a:extLst>
              </p:cNvPr>
              <p:cNvSpPr/>
              <p:nvPr>
                <p:custDataLst>
                  <p:tags r:id="rId24"/>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095" name="圆角矩形 96">
                <a:extLst>
                  <a:ext uri="{FF2B5EF4-FFF2-40B4-BE49-F238E27FC236}">
                    <a16:creationId xmlns="" xmlns:a16="http://schemas.microsoft.com/office/drawing/2014/main" id="{A9A21757-373E-4B93-BCC5-A17CC61E4D76}"/>
                  </a:ext>
                </a:extLst>
              </p:cNvPr>
              <p:cNvSpPr/>
              <p:nvPr>
                <p:custDataLst>
                  <p:tags r:id="rId25"/>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096" name="圆角矩形 97">
                <a:extLst>
                  <a:ext uri="{FF2B5EF4-FFF2-40B4-BE49-F238E27FC236}">
                    <a16:creationId xmlns="" xmlns:a16="http://schemas.microsoft.com/office/drawing/2014/main" id="{81A51BBB-87CB-4435-AAAB-3759ECAA8F58}"/>
                  </a:ext>
                </a:extLst>
              </p:cNvPr>
              <p:cNvSpPr/>
              <p:nvPr>
                <p:custDataLst>
                  <p:tags r:id="rId26"/>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097" name="圆角矩形 98">
                <a:extLst>
                  <a:ext uri="{FF2B5EF4-FFF2-40B4-BE49-F238E27FC236}">
                    <a16:creationId xmlns="" xmlns:a16="http://schemas.microsoft.com/office/drawing/2014/main" id="{7D7C6B98-A796-4784-A9C0-ECFCE1A7BE31}"/>
                  </a:ext>
                </a:extLst>
              </p:cNvPr>
              <p:cNvSpPr/>
              <p:nvPr>
                <p:custDataLst>
                  <p:tags r:id="rId27"/>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098" name="圆角矩形 94">
                <a:extLst>
                  <a:ext uri="{FF2B5EF4-FFF2-40B4-BE49-F238E27FC236}">
                    <a16:creationId xmlns="" xmlns:a16="http://schemas.microsoft.com/office/drawing/2014/main" id="{0B8BADDA-341A-4FE9-8495-AA456E4F7F57}"/>
                  </a:ext>
                </a:extLst>
              </p:cNvPr>
              <p:cNvSpPr/>
              <p:nvPr>
                <p:custDataLst>
                  <p:tags r:id="rId28"/>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3099" name="圆角矩形 100">
              <a:extLst>
                <a:ext uri="{FF2B5EF4-FFF2-40B4-BE49-F238E27FC236}">
                  <a16:creationId xmlns="" xmlns:a16="http://schemas.microsoft.com/office/drawing/2014/main" id="{158B75EF-B319-4266-85EB-8F0EE268EC91}"/>
                </a:ext>
              </a:extLst>
            </p:cNvPr>
            <p:cNvSpPr/>
            <p:nvPr>
              <p:custDataLst>
                <p:tags r:id="rId29"/>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a:t>
              </a:r>
              <a:endParaRPr kumimoji="0" lang="zh-CN" altLang="en-US" sz="1800" b="1" i="0" u="none" strike="noStrike" kern="1200" cap="none" spc="0" normalizeH="0" baseline="0" noProof="0">
                <a:uLnTx/>
                <a:uFillTx/>
              </a:endParaRPr>
            </a:p>
          </p:txBody>
        </p:sp>
      </p:grpSp>
      <p:grpSp>
        <p:nvGrpSpPr>
          <p:cNvPr id="3100" name="组 2"/>
          <p:cNvGrpSpPr/>
          <p:nvPr>
            <p:custDataLst>
              <p:tags r:id="rId30"/>
            </p:custDataLst>
          </p:nvPr>
        </p:nvGrpSpPr>
        <p:grpSpPr>
          <a:xfrm>
            <a:off x="11453813" y="252413"/>
            <a:ext cx="738187" cy="484187"/>
            <a:chOff x="11454105" y="252856"/>
            <a:chExt cx="737892" cy="484288"/>
          </a:xfrm>
        </p:grpSpPr>
        <p:grpSp>
          <p:nvGrpSpPr>
            <p:cNvPr id="3101" name="组 1"/>
            <p:cNvGrpSpPr/>
            <p:nvPr>
              <p:custDataLst>
                <p:tags r:id="rId31"/>
              </p:custDataLst>
            </p:nvPr>
          </p:nvGrpSpPr>
          <p:grpSpPr>
            <a:xfrm>
              <a:off x="12039604" y="252856"/>
              <a:ext cx="152393" cy="484287"/>
              <a:chOff x="12039604" y="252856"/>
              <a:chExt cx="152393" cy="484287"/>
            </a:xfrm>
          </p:grpSpPr>
          <p:sp>
            <p:nvSpPr>
              <p:cNvPr id="3102" name="圆角矩形 95">
                <a:extLst>
                  <a:ext uri="{FF2B5EF4-FFF2-40B4-BE49-F238E27FC236}">
                    <a16:creationId xmlns="" xmlns:a16="http://schemas.microsoft.com/office/drawing/2014/main" id="{43C9EDD7-8F59-401E-99A2-951C6778274F}"/>
                  </a:ext>
                </a:extLst>
              </p:cNvPr>
              <p:cNvSpPr/>
              <p:nvPr>
                <p:custDataLst>
                  <p:tags r:id="rId32"/>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103" name="圆角矩形 96">
                <a:extLst>
                  <a:ext uri="{FF2B5EF4-FFF2-40B4-BE49-F238E27FC236}">
                    <a16:creationId xmlns="" xmlns:a16="http://schemas.microsoft.com/office/drawing/2014/main" id="{49D7E256-62B4-4E50-9B89-F10AC08DC201}"/>
                  </a:ext>
                </a:extLst>
              </p:cNvPr>
              <p:cNvSpPr/>
              <p:nvPr>
                <p:custDataLst>
                  <p:tags r:id="rId33"/>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104" name="圆角矩形 97">
                <a:extLst>
                  <a:ext uri="{FF2B5EF4-FFF2-40B4-BE49-F238E27FC236}">
                    <a16:creationId xmlns="" xmlns:a16="http://schemas.microsoft.com/office/drawing/2014/main" id="{16ED0C21-B3FA-4DC6-88CA-8052C3717DC1}"/>
                  </a:ext>
                </a:extLst>
              </p:cNvPr>
              <p:cNvSpPr/>
              <p:nvPr>
                <p:custDataLst>
                  <p:tags r:id="rId34"/>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105" name="圆角矩形 98">
                <a:extLst>
                  <a:ext uri="{FF2B5EF4-FFF2-40B4-BE49-F238E27FC236}">
                    <a16:creationId xmlns="" xmlns:a16="http://schemas.microsoft.com/office/drawing/2014/main" id="{318BE79C-5098-4C65-9B73-6B179331663C}"/>
                  </a:ext>
                </a:extLst>
              </p:cNvPr>
              <p:cNvSpPr/>
              <p:nvPr>
                <p:custDataLst>
                  <p:tags r:id="rId35"/>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106" name="圆角矩形 94">
                <a:extLst>
                  <a:ext uri="{FF2B5EF4-FFF2-40B4-BE49-F238E27FC236}">
                    <a16:creationId xmlns="" xmlns:a16="http://schemas.microsoft.com/office/drawing/2014/main" id="{A8AD3DFD-5C3D-4E12-8E5F-79918579FEE7}"/>
                  </a:ext>
                </a:extLst>
              </p:cNvPr>
              <p:cNvSpPr/>
              <p:nvPr>
                <p:custDataLst>
                  <p:tags r:id="rId36"/>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grpSp>
          <p:nvGrpSpPr>
            <p:cNvPr id="3107" name="组合 100"/>
            <p:cNvGrpSpPr/>
            <p:nvPr>
              <p:custDataLst>
                <p:tags r:id="rId37"/>
              </p:custDataLst>
            </p:nvPr>
          </p:nvGrpSpPr>
          <p:grpSpPr>
            <a:xfrm>
              <a:off x="11454105" y="252857"/>
              <a:ext cx="491115" cy="484287"/>
              <a:chOff x="1528923" y="220268"/>
              <a:chExt cx="1284096" cy="1266241"/>
            </a:xfrm>
          </p:grpSpPr>
          <p:sp>
            <p:nvSpPr>
              <p:cNvPr id="3108" name="圆角矩形 100">
                <a:extLst>
                  <a:ext uri="{FF2B5EF4-FFF2-40B4-BE49-F238E27FC236}">
                    <a16:creationId xmlns="" xmlns:a16="http://schemas.microsoft.com/office/drawing/2014/main" id="{B43A541E-BEAC-40AA-8F86-9535CC8C62A0}"/>
                  </a:ext>
                </a:extLst>
              </p:cNvPr>
              <p:cNvSpPr/>
              <p:nvPr>
                <p:custDataLst>
                  <p:tags r:id="rId38"/>
                </p:custDataLst>
              </p:nvPr>
            </p:nvSpPr>
            <p:spPr>
              <a:xfrm rot="16200000" flipV="1">
                <a:off x="1537849" y="211341"/>
                <a:ext cx="1266241" cy="1284096"/>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3109" name="Freeform 96"/>
              <p:cNvSpPr/>
              <p:nvPr>
                <p:custDataLst>
                  <p:tags r:id="rId39"/>
                </p:custDataLst>
              </p:nvPr>
            </p:nvSpPr>
            <p:spPr bwMode="auto">
              <a:xfrm>
                <a:off x="1804148" y="499514"/>
                <a:ext cx="733647" cy="707752"/>
              </a:xfrm>
              <a:custGeom>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round/>
              </a:ln>
            </p:spPr>
            <p:txBody>
              <a:bodyPr vert="horz" wrap="square" lIns="91440" tIns="45720" rIns="91440" bIns="45720" anchor="t" anchorCtr="0"/>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endParaRPr lang="zh-CN" altLang="en-US" b="1">
                  <a:solidFill>
                    <a:srgbClr val="AD1C21"/>
                  </a:solidFill>
                </a:endParaRPr>
              </a:p>
            </p:txBody>
          </p:sp>
        </p:grpSp>
      </p:gr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21506" name="文本框 3"/>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pic>
        <p:nvPicPr>
          <p:cNvPr id="21507" name="Data - arrrgh - Cosmos">
            <a:hlinkClick action="ppaction://media"/>
          </p:cNvPr>
          <p:cNvPicPr>
            <a:picLocks noChangeAspect="1"/>
          </p:cNvPicPr>
          <p:nvPr>
            <p:custDataLst>
              <p:tags r:id="rId5"/>
            </p:custDataLst>
          </p:nvPr>
        </p:nvPicPr>
        <p:blipFill>
          <a:blip r:embed="rId4"/>
          <a:stretch>
            <a:fillRect/>
          </a:stretch>
        </p:blipFill>
        <p:spPr>
          <a:xfrm>
            <a:off x="4784725" y="3751263"/>
            <a:ext cx="5029200" cy="3143250"/>
          </a:xfrm>
          <a:prstGeom prst="rect">
            <a:avLst/>
          </a:prstGeom>
          <a:noFill/>
          <a:ln cap="flat">
            <a:noFill/>
            <a:prstDash val="solid"/>
            <a:round/>
            <a:headEnd type="none" w="med" len="med"/>
            <a:tailEnd type="none" w="med" len="med"/>
          </a:ln>
        </p:spPr>
      </p:pic>
      <p:sp>
        <p:nvSpPr>
          <p:cNvPr id="21508" name="文本框 6"/>
          <p:cNvSpPr/>
          <p:nvPr>
            <p:custDataLst>
              <p:tags r:id="rId6"/>
            </p:custDataLst>
          </p:nvPr>
        </p:nvSpPr>
        <p:spPr>
          <a:xfrm>
            <a:off x="3556000" y="138113"/>
            <a:ext cx="1570038"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一些具体例子</a:t>
            </a:r>
          </a:p>
        </p:txBody>
      </p:sp>
      <p:pic>
        <p:nvPicPr>
          <p:cNvPr id="21509" name="Data - arrrgh - Cosmos - 2020-12-28 15-58-35">
            <a:hlinkClick action="ppaction://media"/>
          </p:cNvPr>
          <p:cNvPicPr>
            <a:picLocks noChangeAspect="1"/>
          </p:cNvPicPr>
          <p:nvPr>
            <p:custDataLst>
              <p:tags r:id="rId8"/>
            </p:custDataLst>
          </p:nvPr>
        </p:nvPicPr>
        <p:blipFill>
          <a:blip r:embed="rId7"/>
          <a:stretch>
            <a:fillRect/>
          </a:stretch>
        </p:blipFill>
        <p:spPr>
          <a:xfrm>
            <a:off x="0" y="577850"/>
            <a:ext cx="4784725" cy="3173413"/>
          </a:xfrm>
          <a:prstGeom prst="rect">
            <a:avLst/>
          </a:prstGeom>
          <a:noFill/>
          <a:ln cap="flat">
            <a:noFill/>
            <a:prstDash val="solid"/>
            <a:round/>
            <a:headEnd type="none" w="med" len="med"/>
            <a:tailEnd type="none" w="med" len="med"/>
          </a:ln>
        </p:spPr>
      </p:pic>
      <p:pic>
        <p:nvPicPr>
          <p:cNvPr id="21510" name="Data - arrrgh - Cosmos - 2020-12-28 15-58-10">
            <a:hlinkClick action="ppaction://media"/>
          </p:cNvPr>
          <p:cNvPicPr>
            <a:picLocks noChangeAspect="1"/>
          </p:cNvPicPr>
          <p:nvPr>
            <p:custDataLst>
              <p:tags r:id="rId10"/>
            </p:custDataLst>
          </p:nvPr>
        </p:nvPicPr>
        <p:blipFill>
          <a:blip r:embed="rId9"/>
          <a:stretch>
            <a:fillRect/>
          </a:stretch>
        </p:blipFill>
        <p:spPr>
          <a:xfrm>
            <a:off x="0" y="3751263"/>
            <a:ext cx="4784725" cy="3173412"/>
          </a:xfrm>
          <a:prstGeom prst="rect">
            <a:avLst/>
          </a:prstGeom>
          <a:noFill/>
          <a:ln cap="flat">
            <a:noFill/>
            <a:prstDash val="solid"/>
            <a:round/>
            <a:headEnd type="none" w="med" len="med"/>
            <a:tailEnd type="none" w="med" len="med"/>
          </a:ln>
        </p:spPr>
      </p:pic>
      <p:grpSp>
        <p:nvGrpSpPr>
          <p:cNvPr id="21511" name="组 2"/>
          <p:cNvGrpSpPr/>
          <p:nvPr>
            <p:custDataLst>
              <p:tags r:id="rId11"/>
            </p:custDataLst>
          </p:nvPr>
        </p:nvGrpSpPr>
        <p:grpSpPr>
          <a:xfrm>
            <a:off x="11542713" y="6497638"/>
            <a:ext cx="666750" cy="352425"/>
            <a:chOff x="11262426" y="249443"/>
            <a:chExt cx="929571" cy="491115"/>
          </a:xfrm>
        </p:grpSpPr>
        <p:grpSp>
          <p:nvGrpSpPr>
            <p:cNvPr id="21512" name="组 1"/>
            <p:cNvGrpSpPr/>
            <p:nvPr>
              <p:custDataLst>
                <p:tags r:id="rId12"/>
              </p:custDataLst>
            </p:nvPr>
          </p:nvGrpSpPr>
          <p:grpSpPr>
            <a:xfrm>
              <a:off x="12039604" y="252856"/>
              <a:ext cx="152393" cy="484287"/>
              <a:chOff x="12039604" y="252856"/>
              <a:chExt cx="152393" cy="484287"/>
            </a:xfrm>
          </p:grpSpPr>
          <p:sp>
            <p:nvSpPr>
              <p:cNvPr id="21513" name="圆角矩形 95">
                <a:extLst>
                  <a:ext uri="{FF2B5EF4-FFF2-40B4-BE49-F238E27FC236}">
                    <a16:creationId xmlns:a16="http://schemas.microsoft.com/office/drawing/2014/main" xmlns="" id="{91353E25-B929-4A91-91D7-6A249211D72C}"/>
                  </a:ext>
                </a:extLst>
              </p:cNvPr>
              <p:cNvSpPr/>
              <p:nvPr>
                <p:custDataLst>
                  <p:tags r:id="rId13"/>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1514" name="圆角矩形 96">
                <a:extLst>
                  <a:ext uri="{FF2B5EF4-FFF2-40B4-BE49-F238E27FC236}">
                    <a16:creationId xmlns:a16="http://schemas.microsoft.com/office/drawing/2014/main" xmlns="" id="{7A00FC46-1B41-4372-8F10-776E5F488A44}"/>
                  </a:ext>
                </a:extLst>
              </p:cNvPr>
              <p:cNvSpPr/>
              <p:nvPr>
                <p:custDataLst>
                  <p:tags r:id="rId14"/>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1515" name="圆角矩形 97">
                <a:extLst>
                  <a:ext uri="{FF2B5EF4-FFF2-40B4-BE49-F238E27FC236}">
                    <a16:creationId xmlns:a16="http://schemas.microsoft.com/office/drawing/2014/main" xmlns="" id="{1D4C1D1A-7393-44F4-BBD1-4577884350B9}"/>
                  </a:ext>
                </a:extLst>
              </p:cNvPr>
              <p:cNvSpPr/>
              <p:nvPr>
                <p:custDataLst>
                  <p:tags r:id="rId15"/>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1516" name="圆角矩形 98">
                <a:extLst>
                  <a:ext uri="{FF2B5EF4-FFF2-40B4-BE49-F238E27FC236}">
                    <a16:creationId xmlns:a16="http://schemas.microsoft.com/office/drawing/2014/main" xmlns="" id="{779E1524-2176-4094-8F34-B44BBF1ACF1B}"/>
                  </a:ext>
                </a:extLst>
              </p:cNvPr>
              <p:cNvSpPr/>
              <p:nvPr>
                <p:custDataLst>
                  <p:tags r:id="rId16"/>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1517" name="圆角矩形 94">
                <a:extLst>
                  <a:ext uri="{FF2B5EF4-FFF2-40B4-BE49-F238E27FC236}">
                    <a16:creationId xmlns:a16="http://schemas.microsoft.com/office/drawing/2014/main" xmlns="" id="{9F0A80A8-4DB9-4532-809F-00CF49A85171}"/>
                  </a:ext>
                </a:extLst>
              </p:cNvPr>
              <p:cNvSpPr/>
              <p:nvPr>
                <p:custDataLst>
                  <p:tags r:id="rId17"/>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1518" name="圆角矩形 100">
              <a:extLst>
                <a:ext uri="{FF2B5EF4-FFF2-40B4-BE49-F238E27FC236}">
                  <a16:creationId xmlns:a16="http://schemas.microsoft.com/office/drawing/2014/main" xmlns="" id="{E3078E80-48FB-4ACC-BC40-7DD52782BA47}"/>
                </a:ext>
              </a:extLst>
            </p:cNvPr>
            <p:cNvSpPr/>
            <p:nvPr>
              <p:custDataLst>
                <p:tags r:id="rId18"/>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20</a:t>
              </a:r>
              <a:endParaRPr kumimoji="0" lang="zh-CN" altLang="en-US" sz="1800" b="1" i="0" u="none" strike="noStrike" kern="1200" cap="none" spc="0" normalizeH="0" baseline="0" noProof="0">
                <a:uLnTx/>
                <a:uFillTx/>
              </a:endParaRPr>
            </a:p>
          </p:txBody>
        </p:sp>
      </p:grpSp>
      <p:sp>
        <p:nvSpPr>
          <p:cNvPr id="21519" name="文本框 19"/>
          <p:cNvSpPr/>
          <p:nvPr>
            <p:custDataLst>
              <p:tags r:id="rId19"/>
            </p:custDataLst>
          </p:nvPr>
        </p:nvSpPr>
        <p:spPr>
          <a:xfrm>
            <a:off x="5953125" y="138113"/>
            <a:ext cx="3092450"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2012-03-04  17:18:54-17:26:45</a:t>
            </a:r>
            <a:endParaRPr lang="zh-CN" altLang="en-US">
              <a:solidFill>
                <a:srgbClr val="FF0000"/>
              </a:solidFill>
            </a:endParaRPr>
          </a:p>
        </p:txBody>
      </p:sp>
      <p:pic>
        <p:nvPicPr>
          <p:cNvPr id="21520" name="Data - arrrgh - Cosmos - 2020-12-28 15-57-32">
            <a:hlinkClick action="ppaction://media"/>
          </p:cNvPr>
          <p:cNvPicPr>
            <a:picLocks noChangeAspect="1"/>
          </p:cNvPicPr>
          <p:nvPr>
            <p:custDataLst>
              <p:tags r:id="rId21"/>
            </p:custDataLst>
          </p:nvPr>
        </p:nvPicPr>
        <p:blipFill>
          <a:blip r:embed="rId20"/>
          <a:stretch>
            <a:fillRect/>
          </a:stretch>
        </p:blipFill>
        <p:spPr>
          <a:xfrm>
            <a:off x="4784725" y="577850"/>
            <a:ext cx="5029200" cy="3143250"/>
          </a:xfrm>
          <a:prstGeom prst="rect">
            <a:avLst/>
          </a:prstGeom>
          <a:noFill/>
          <a:ln cap="flat">
            <a:noFill/>
            <a:prstDash val="solid"/>
            <a:round/>
            <a:headEnd type="none" w="med" len="med"/>
            <a:tailEnd type="none" w="med" len="med"/>
          </a:ln>
        </p:spPr>
      </p:pic>
      <p:pic>
        <p:nvPicPr>
          <p:cNvPr id="21521" name="Data - arrrgh - Cosmos - 2020-12-28 15-57-43">
            <a:hlinkClick action="ppaction://media"/>
          </p:cNvPr>
          <p:cNvPicPr>
            <a:picLocks noChangeAspect="1"/>
          </p:cNvPicPr>
          <p:nvPr>
            <p:custDataLst>
              <p:tags r:id="rId23"/>
            </p:custDataLst>
          </p:nvPr>
        </p:nvPicPr>
        <p:blipFill>
          <a:blip r:embed="rId22"/>
          <a:stretch>
            <a:fillRect/>
          </a:stretch>
        </p:blipFill>
        <p:spPr>
          <a:xfrm>
            <a:off x="9344025" y="565150"/>
            <a:ext cx="5029200" cy="3143250"/>
          </a:xfrm>
          <a:prstGeom prst="rect">
            <a:avLst/>
          </a:prstGeom>
          <a:noFill/>
          <a:ln cap="flat">
            <a:noFill/>
            <a:prstDash val="solid"/>
            <a:round/>
            <a:headEnd type="none" w="med" len="med"/>
            <a:tailEnd type="none" w="med" len="me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1507"/>
                    </p:tgtEl>
                  </p:cond>
                </p:stCondLst>
                <p:endSync evt="end" delay="0">
                  <p:rtn val="all"/>
                </p:endSync>
                <p:childTnLst>
                  <p:par>
                    <p:cTn id="3" fill="hold" nodeType="clickPar">
                      <p:stCondLst>
                        <p:cond delay="0"/>
                      </p:stCondLst>
                      <p:childTnLst>
                        <p:par>
                          <p:cTn id="4" fill="hold" nodeType="afterGroup">
                            <p:stCondLst>
                              <p:cond delay="0"/>
                            </p:stCondLst>
                            <p:childTnLst>
                              <p:par>
                                <p:cTn id="5" presetID="2" presetClass="mediacall" presetSubtype="0" fill="hold" nodeType="clickEffect">
                                  <p:stCondLst>
                                    <p:cond delay="0"/>
                                  </p:stCondLst>
                                  <p:childTnLst>
                                    <p:cmd type="call" cmd="togglePause">
                                      <p:cBhvr>
                                        <p:cTn id="6" dur="1" fill="hold"/>
                                        <p:tgtEl>
                                          <p:spTgt spid="21507"/>
                                        </p:tgtEl>
                                      </p:cBhvr>
                                    </p:cmd>
                                  </p:childTnLst>
                                </p:cTn>
                              </p:par>
                            </p:childTnLst>
                          </p:cTn>
                        </p:par>
                      </p:childTnLst>
                    </p:cTn>
                  </p:par>
                </p:childTnLst>
              </p:cTn>
              <p:nextCondLst>
                <p:cond evt="onClick" delay="0">
                  <p:tgtEl>
                    <p:spTgt spid="21507"/>
                  </p:tgtEl>
                </p:cond>
              </p:nextCondLst>
            </p:seq>
            <p:seq concurrent="1" nextAc="seek">
              <p:cTn id="7" restart="whenNotActive" fill="hold" evtFilter="cancelBubble" nodeType="interactiveSeq">
                <p:stCondLst>
                  <p:cond evt="onClick" delay="0">
                    <p:tgtEl>
                      <p:spTgt spid="21509"/>
                    </p:tgtEl>
                  </p:cond>
                </p:stCondLst>
                <p:endSync evt="end" delay="0">
                  <p:rtn val="all"/>
                </p:endSync>
                <p:childTnLst>
                  <p:par>
                    <p:cTn id="8" fill="hold" nodeType="clickPar">
                      <p:stCondLst>
                        <p:cond delay="indefinite"/>
                      </p:stCondLst>
                      <p:childTnLst>
                        <p:par>
                          <p:cTn id="9" fill="hold" nodeType="afterGroup">
                            <p:stCondLst>
                              <p:cond delay="0"/>
                            </p:stCondLst>
                            <p:childTnLst>
                              <p:par>
                                <p:cTn id="10" presetID="2" presetClass="mediacall" presetSubtype="0" fill="hold" nodeType="clickEffect">
                                  <p:stCondLst>
                                    <p:cond delay="0"/>
                                  </p:stCondLst>
                                  <p:childTnLst>
                                    <p:cmd type="call" cmd="togglePause">
                                      <p:cBhvr>
                                        <p:cTn id="11" dur="1" fill="hold"/>
                                        <p:tgtEl>
                                          <p:spTgt spid="21509"/>
                                        </p:tgtEl>
                                      </p:cBhvr>
                                    </p:cmd>
                                  </p:childTnLst>
                                </p:cTn>
                              </p:par>
                            </p:childTnLst>
                          </p:cTn>
                        </p:par>
                      </p:childTnLst>
                    </p:cTn>
                  </p:par>
                </p:childTnLst>
              </p:cTn>
              <p:nextCondLst>
                <p:cond evt="onClick" delay="0">
                  <p:tgtEl>
                    <p:spTgt spid="21509"/>
                  </p:tgtEl>
                </p:cond>
              </p:nextCondLst>
            </p:seq>
            <p:seq concurrent="1" nextAc="seek">
              <p:cTn id="12" restart="whenNotActive" fill="hold" evtFilter="cancelBubble" nodeType="interactiveSeq">
                <p:stCondLst>
                  <p:cond evt="onClick" delay="0">
                    <p:tgtEl>
                      <p:spTgt spid="21510"/>
                    </p:tgtEl>
                  </p:cond>
                </p:stCondLst>
                <p:endSync evt="end" delay="0">
                  <p:rtn val="all"/>
                </p:endSync>
                <p:childTnLst>
                  <p:par>
                    <p:cTn id="13" fill="hold" nodeType="clickPar">
                      <p:stCondLst>
                        <p:cond delay="indefinite"/>
                      </p:stCondLst>
                      <p:childTnLst>
                        <p:par>
                          <p:cTn id="14" fill="hold" nodeType="afterGroup">
                            <p:stCondLst>
                              <p:cond delay="0"/>
                            </p:stCondLst>
                            <p:childTnLst>
                              <p:par>
                                <p:cTn id="15" presetID="2" presetClass="mediacall" presetSubtype="0" fill="hold" nodeType="clickEffect">
                                  <p:stCondLst>
                                    <p:cond delay="0"/>
                                  </p:stCondLst>
                                  <p:childTnLst>
                                    <p:cmd type="call" cmd="togglePause">
                                      <p:cBhvr>
                                        <p:cTn id="16" dur="1" fill="hold"/>
                                        <p:tgtEl>
                                          <p:spTgt spid="21510"/>
                                        </p:tgtEl>
                                      </p:cBhvr>
                                    </p:cmd>
                                  </p:childTnLst>
                                </p:cTn>
                              </p:par>
                            </p:childTnLst>
                          </p:cTn>
                        </p:par>
                      </p:childTnLst>
                    </p:cTn>
                  </p:par>
                </p:childTnLst>
              </p:cTn>
              <p:nextCondLst>
                <p:cond evt="onClick" delay="0">
                  <p:tgtEl>
                    <p:spTgt spid="21510"/>
                  </p:tgtEl>
                </p:cond>
              </p:nextCondLst>
            </p:seq>
            <p:seq concurrent="1" nextAc="seek">
              <p:cTn id="17" restart="whenNotActive" fill="hold" evtFilter="cancelBubble" nodeType="interactiveSeq">
                <p:stCondLst>
                  <p:cond evt="onClick" delay="0">
                    <p:tgtEl>
                      <p:spTgt spid="21521"/>
                    </p:tgtEl>
                  </p:cond>
                </p:stCondLst>
                <p:endSync evt="end" delay="0">
                  <p:rtn val="all"/>
                </p:endSync>
                <p:childTnLst>
                  <p:par>
                    <p:cTn id="18" fill="hold" nodeType="clickPar">
                      <p:stCondLst>
                        <p:cond delay="indefinite"/>
                      </p:stCondLst>
                      <p:childTnLst>
                        <p:par>
                          <p:cTn id="19" fill="hold" nodeType="afterGroup">
                            <p:stCondLst>
                              <p:cond delay="0"/>
                            </p:stCondLst>
                            <p:childTnLst>
                              <p:par>
                                <p:cTn id="20" presetID="2" presetClass="mediacall" presetSubtype="0" fill="hold" nodeType="clickEffect">
                                  <p:stCondLst>
                                    <p:cond delay="0"/>
                                  </p:stCondLst>
                                  <p:childTnLst>
                                    <p:cmd type="call" cmd="togglePause">
                                      <p:cBhvr>
                                        <p:cTn id="21" dur="1" fill="hold"/>
                                        <p:tgtEl>
                                          <p:spTgt spid="21521"/>
                                        </p:tgtEl>
                                      </p:cBhvr>
                                    </p:cmd>
                                  </p:childTnLst>
                                </p:cTn>
                              </p:par>
                            </p:childTnLst>
                          </p:cTn>
                        </p:par>
                      </p:childTnLst>
                    </p:cTn>
                  </p:par>
                </p:childTnLst>
              </p:cTn>
              <p:nextCondLst>
                <p:cond evt="onClick" delay="0">
                  <p:tgtEl>
                    <p:spTgt spid="21521"/>
                  </p:tgtEl>
                </p:cond>
              </p:nextCondLst>
            </p:seq>
            <p:seq concurrent="1" nextAc="seek">
              <p:cTn id="22" restart="whenNotActive" fill="hold" evtFilter="cancelBubble" nodeType="interactiveSeq">
                <p:stCondLst>
                  <p:cond evt="onClick" delay="0">
                    <p:tgtEl>
                      <p:spTgt spid="21520"/>
                    </p:tgtEl>
                  </p:cond>
                </p:stCondLst>
                <p:endSync evt="end" delay="0">
                  <p:rtn val="all"/>
                </p:endSync>
                <p:childTnLst>
                  <p:par>
                    <p:cTn id="23" fill="hold" nodeType="clickPar">
                      <p:stCondLst>
                        <p:cond delay="indefinite"/>
                      </p:stCondLst>
                      <p:childTnLst>
                        <p:par>
                          <p:cTn id="24" fill="hold" nodeType="afterGroup">
                            <p:stCondLst>
                              <p:cond delay="0"/>
                            </p:stCondLst>
                            <p:childTnLst>
                              <p:par>
                                <p:cTn id="25" presetID="2" presetClass="mediacall" presetSubtype="0" fill="hold" nodeType="clickEffect">
                                  <p:stCondLst>
                                    <p:cond delay="0"/>
                                  </p:stCondLst>
                                  <p:childTnLst>
                                    <p:cmd type="call" cmd="togglePause">
                                      <p:cBhvr>
                                        <p:cTn id="26" dur="1" fill="hold"/>
                                        <p:tgtEl>
                                          <p:spTgt spid="21520"/>
                                        </p:tgtEl>
                                      </p:cBhvr>
                                    </p:cmd>
                                  </p:childTnLst>
                                </p:cTn>
                              </p:par>
                            </p:childTnLst>
                          </p:cTn>
                        </p:par>
                      </p:childTnLst>
                    </p:cTn>
                  </p:par>
                </p:childTnLst>
              </p:cTn>
              <p:nextCondLst>
                <p:cond evt="onClick" delay="0">
                  <p:tgtEl>
                    <p:spTgt spid="21520"/>
                  </p:tgtEl>
                </p:cond>
              </p:nextCondLst>
            </p:seq>
            <p:video>
              <p:cMediaNode>
                <p:cTn fill="hold" display="0"/>
                <p:tgtEl>
                  <p:spTgt spid="21507"/>
                </p:tgtEl>
              </p:cMediaNode>
            </p:video>
            <p:video>
              <p:cMediaNode>
                <p:cTn fill="hold" display="0"/>
                <p:tgtEl>
                  <p:spTgt spid="21509"/>
                </p:tgtEl>
              </p:cMediaNode>
            </p:video>
            <p:video>
              <p:cMediaNode>
                <p:cTn fill="hold" display="0"/>
                <p:tgtEl>
                  <p:spTgt spid="21510"/>
                </p:tgtEl>
              </p:cMediaNode>
            </p:video>
            <p:video>
              <p:cMediaNode>
                <p:cTn fill="hold" display="0"/>
                <p:tgtEl>
                  <p:spTgt spid="21520"/>
                </p:tgtEl>
              </p:cMediaNode>
            </p:video>
            <p:video>
              <p:cMediaNode>
                <p:cTn fill="hold" display="0"/>
                <p:tgtEl>
                  <p:spTgt spid="21521"/>
                </p:tgtEl>
              </p:cMediaNode>
            </p:video>
          </p:childTnLst>
        </p:cTn>
      </p:par>
    </p:tnLst>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22530" name="文本框 3"/>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pic>
        <p:nvPicPr>
          <p:cNvPr id="22531" name="ISS046-E_41">
            <a:hlinkClick action="ppaction://media"/>
          </p:cNvPr>
          <p:cNvPicPr>
            <a:picLocks noChangeAspect="1"/>
          </p:cNvPicPr>
          <p:nvPr>
            <p:custDataLst>
              <p:tags r:id="rId5"/>
            </p:custDataLst>
          </p:nvPr>
        </p:nvPicPr>
        <p:blipFill>
          <a:blip r:embed="rId4"/>
          <a:stretch>
            <a:fillRect/>
          </a:stretch>
        </p:blipFill>
        <p:spPr>
          <a:xfrm>
            <a:off x="0" y="549275"/>
            <a:ext cx="4429125" cy="2947988"/>
          </a:xfrm>
          <a:prstGeom prst="rect">
            <a:avLst/>
          </a:prstGeom>
          <a:noFill/>
          <a:ln cap="flat">
            <a:noFill/>
            <a:prstDash val="solid"/>
            <a:round/>
            <a:headEnd type="none" w="med" len="med"/>
            <a:tailEnd type="none" w="med" len="med"/>
          </a:ln>
        </p:spPr>
      </p:pic>
      <p:pic>
        <p:nvPicPr>
          <p:cNvPr id="22532" name="ISS046-E_111_astrometry_xyls">
            <a:hlinkClick action="ppaction://media"/>
          </p:cNvPr>
          <p:cNvPicPr>
            <a:picLocks noChangeAspect="1"/>
          </p:cNvPicPr>
          <p:nvPr>
            <p:custDataLst>
              <p:tags r:id="rId7"/>
            </p:custDataLst>
          </p:nvPr>
        </p:nvPicPr>
        <p:blipFill>
          <a:blip r:embed="rId6"/>
          <a:stretch>
            <a:fillRect/>
          </a:stretch>
        </p:blipFill>
        <p:spPr>
          <a:xfrm>
            <a:off x="0" y="3497263"/>
            <a:ext cx="4429125" cy="2947987"/>
          </a:xfrm>
          <a:prstGeom prst="rect">
            <a:avLst/>
          </a:prstGeom>
          <a:noFill/>
          <a:ln cap="flat">
            <a:noFill/>
            <a:prstDash val="solid"/>
            <a:round/>
            <a:headEnd type="none" w="med" len="med"/>
            <a:tailEnd type="none" w="med" len="med"/>
          </a:ln>
        </p:spPr>
      </p:pic>
      <p:pic>
        <p:nvPicPr>
          <p:cNvPr id="22533" name="ISS046-E_111_map_110km">
            <a:hlinkClick action="ppaction://media"/>
          </p:cNvPr>
          <p:cNvPicPr>
            <a:picLocks noChangeAspect="1"/>
          </p:cNvPicPr>
          <p:nvPr>
            <p:custDataLst>
              <p:tags r:id="rId9"/>
            </p:custDataLst>
          </p:nvPr>
        </p:nvPicPr>
        <p:blipFill>
          <a:blip r:embed="rId8"/>
          <a:stretch>
            <a:fillRect/>
          </a:stretch>
        </p:blipFill>
        <p:spPr>
          <a:xfrm>
            <a:off x="4429125" y="549275"/>
            <a:ext cx="4632325" cy="2895600"/>
          </a:xfrm>
          <a:prstGeom prst="rect">
            <a:avLst/>
          </a:prstGeom>
          <a:noFill/>
          <a:ln cap="flat">
            <a:noFill/>
            <a:prstDash val="solid"/>
            <a:round/>
            <a:headEnd type="none" w="med" len="med"/>
            <a:tailEnd type="none" w="med" len="med"/>
          </a:ln>
        </p:spPr>
      </p:pic>
      <p:pic>
        <p:nvPicPr>
          <p:cNvPr id="22534" name="ISS046-E_111_map_polar_mlatmlt_110km">
            <a:hlinkClick action="ppaction://media"/>
          </p:cNvPr>
          <p:cNvPicPr>
            <a:picLocks noChangeAspect="1"/>
          </p:cNvPicPr>
          <p:nvPr>
            <p:custDataLst>
              <p:tags r:id="rId11"/>
            </p:custDataLst>
          </p:nvPr>
        </p:nvPicPr>
        <p:blipFill>
          <a:blip r:embed="rId10"/>
          <a:stretch>
            <a:fillRect/>
          </a:stretch>
        </p:blipFill>
        <p:spPr>
          <a:xfrm>
            <a:off x="4429125" y="3444875"/>
            <a:ext cx="4632325" cy="2895600"/>
          </a:xfrm>
          <a:prstGeom prst="rect">
            <a:avLst/>
          </a:prstGeom>
          <a:noFill/>
          <a:ln cap="flat">
            <a:noFill/>
            <a:prstDash val="solid"/>
            <a:round/>
            <a:headEnd type="none" w="med" len="med"/>
            <a:tailEnd type="none" w="med" len="med"/>
          </a:ln>
        </p:spPr>
      </p:pic>
      <p:sp>
        <p:nvSpPr>
          <p:cNvPr id="22535" name="文本框 10"/>
          <p:cNvSpPr/>
          <p:nvPr>
            <p:custDataLst>
              <p:tags r:id="rId12"/>
            </p:custDataLst>
          </p:nvPr>
        </p:nvSpPr>
        <p:spPr>
          <a:xfrm>
            <a:off x="5953125" y="138113"/>
            <a:ext cx="3092450"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2016-01-20  13:56:30-14:01:52</a:t>
            </a:r>
            <a:endParaRPr lang="zh-CN" altLang="en-US">
              <a:solidFill>
                <a:srgbClr val="FF0000"/>
              </a:solidFill>
            </a:endParaRPr>
          </a:p>
        </p:txBody>
      </p:sp>
      <p:grpSp>
        <p:nvGrpSpPr>
          <p:cNvPr id="22536" name="组 2"/>
          <p:cNvGrpSpPr/>
          <p:nvPr>
            <p:custDataLst>
              <p:tags r:id="rId13"/>
            </p:custDataLst>
          </p:nvPr>
        </p:nvGrpSpPr>
        <p:grpSpPr>
          <a:xfrm>
            <a:off x="11542713" y="6497638"/>
            <a:ext cx="666750" cy="352425"/>
            <a:chOff x="11262426" y="249443"/>
            <a:chExt cx="929571" cy="491115"/>
          </a:xfrm>
        </p:grpSpPr>
        <p:grpSp>
          <p:nvGrpSpPr>
            <p:cNvPr id="22537" name="组 1"/>
            <p:cNvGrpSpPr/>
            <p:nvPr>
              <p:custDataLst>
                <p:tags r:id="rId14"/>
              </p:custDataLst>
            </p:nvPr>
          </p:nvGrpSpPr>
          <p:grpSpPr>
            <a:xfrm>
              <a:off x="12039604" y="252856"/>
              <a:ext cx="152393" cy="484287"/>
              <a:chOff x="12039604" y="252856"/>
              <a:chExt cx="152393" cy="484287"/>
            </a:xfrm>
          </p:grpSpPr>
          <p:sp>
            <p:nvSpPr>
              <p:cNvPr id="22538" name="圆角矩形 95">
                <a:extLst>
                  <a:ext uri="{FF2B5EF4-FFF2-40B4-BE49-F238E27FC236}">
                    <a16:creationId xmlns:a16="http://schemas.microsoft.com/office/drawing/2014/main" xmlns="" id="{91353E25-B929-4A91-91D7-6A249211D72C}"/>
                  </a:ext>
                </a:extLst>
              </p:cNvPr>
              <p:cNvSpPr/>
              <p:nvPr>
                <p:custDataLst>
                  <p:tags r:id="rId15"/>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2539" name="圆角矩形 96">
                <a:extLst>
                  <a:ext uri="{FF2B5EF4-FFF2-40B4-BE49-F238E27FC236}">
                    <a16:creationId xmlns:a16="http://schemas.microsoft.com/office/drawing/2014/main" xmlns="" id="{7A00FC46-1B41-4372-8F10-776E5F488A44}"/>
                  </a:ext>
                </a:extLst>
              </p:cNvPr>
              <p:cNvSpPr/>
              <p:nvPr>
                <p:custDataLst>
                  <p:tags r:id="rId16"/>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2540" name="圆角矩形 97">
                <a:extLst>
                  <a:ext uri="{FF2B5EF4-FFF2-40B4-BE49-F238E27FC236}">
                    <a16:creationId xmlns:a16="http://schemas.microsoft.com/office/drawing/2014/main" xmlns="" id="{1D4C1D1A-7393-44F4-BBD1-4577884350B9}"/>
                  </a:ext>
                </a:extLst>
              </p:cNvPr>
              <p:cNvSpPr/>
              <p:nvPr>
                <p:custDataLst>
                  <p:tags r:id="rId17"/>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2541" name="圆角矩形 98">
                <a:extLst>
                  <a:ext uri="{FF2B5EF4-FFF2-40B4-BE49-F238E27FC236}">
                    <a16:creationId xmlns:a16="http://schemas.microsoft.com/office/drawing/2014/main" xmlns="" id="{779E1524-2176-4094-8F34-B44BBF1ACF1B}"/>
                  </a:ext>
                </a:extLst>
              </p:cNvPr>
              <p:cNvSpPr/>
              <p:nvPr>
                <p:custDataLst>
                  <p:tags r:id="rId18"/>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2542" name="圆角矩形 94">
                <a:extLst>
                  <a:ext uri="{FF2B5EF4-FFF2-40B4-BE49-F238E27FC236}">
                    <a16:creationId xmlns:a16="http://schemas.microsoft.com/office/drawing/2014/main" xmlns="" id="{9F0A80A8-4DB9-4532-809F-00CF49A85171}"/>
                  </a:ext>
                </a:extLst>
              </p:cNvPr>
              <p:cNvSpPr/>
              <p:nvPr>
                <p:custDataLst>
                  <p:tags r:id="rId19"/>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2543" name="圆角矩形 100">
              <a:extLst>
                <a:ext uri="{FF2B5EF4-FFF2-40B4-BE49-F238E27FC236}">
                  <a16:creationId xmlns:a16="http://schemas.microsoft.com/office/drawing/2014/main" xmlns="" id="{E3078E80-48FB-4ACC-BC40-7DD52782BA47}"/>
                </a:ext>
              </a:extLst>
            </p:cNvPr>
            <p:cNvSpPr/>
            <p:nvPr>
              <p:custDataLst>
                <p:tags r:id="rId20"/>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21</a:t>
              </a:r>
              <a:endParaRPr kumimoji="0" lang="zh-CN" altLang="en-US" sz="1800" b="1" i="0" u="none" strike="noStrike" kern="1200" cap="none" spc="0" normalizeH="0" baseline="0" noProof="0">
                <a:uLnTx/>
                <a:uFillTx/>
              </a:endParaRPr>
            </a:p>
          </p:txBody>
        </p:sp>
      </p:grpSp>
      <p:pic>
        <p:nvPicPr>
          <p:cNvPr id="22544" name="ISS046-E_111_map_mlatmlt_110km">
            <a:hlinkClick action="ppaction://media"/>
          </p:cNvPr>
          <p:cNvPicPr>
            <a:picLocks noChangeAspect="1"/>
          </p:cNvPicPr>
          <p:nvPr>
            <p:custDataLst>
              <p:tags r:id="rId22"/>
            </p:custDataLst>
          </p:nvPr>
        </p:nvPicPr>
        <p:blipFill>
          <a:blip r:embed="rId21"/>
          <a:stretch>
            <a:fillRect/>
          </a:stretch>
        </p:blipFill>
        <p:spPr>
          <a:xfrm>
            <a:off x="8607425" y="549275"/>
            <a:ext cx="4686300" cy="2928938"/>
          </a:xfrm>
          <a:prstGeom prst="rect">
            <a:avLst/>
          </a:prstGeom>
          <a:noFill/>
          <a:ln cap="flat">
            <a:noFill/>
            <a:prstDash val="solid"/>
            <a:round/>
            <a:headEnd type="none" w="med" len="med"/>
            <a:tailEnd type="none" w="med" len="me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2531"/>
                    </p:tgtEl>
                  </p:cond>
                </p:stCondLst>
                <p:endSync evt="end" delay="0">
                  <p:rtn val="all"/>
                </p:endSync>
                <p:childTnLst>
                  <p:par>
                    <p:cTn id="3" fill="hold" nodeType="clickPar">
                      <p:stCondLst>
                        <p:cond delay="0"/>
                      </p:stCondLst>
                      <p:childTnLst>
                        <p:par>
                          <p:cTn id="4" fill="hold" nodeType="afterGroup">
                            <p:stCondLst>
                              <p:cond delay="0"/>
                            </p:stCondLst>
                            <p:childTnLst>
                              <p:par>
                                <p:cTn id="5" presetID="2" presetClass="mediacall" presetSubtype="0" fill="hold" nodeType="clickEffect">
                                  <p:stCondLst>
                                    <p:cond delay="0"/>
                                  </p:stCondLst>
                                  <p:childTnLst>
                                    <p:cmd type="call" cmd="togglePause">
                                      <p:cBhvr>
                                        <p:cTn id="6" dur="1" fill="hold"/>
                                        <p:tgtEl>
                                          <p:spTgt spid="22531"/>
                                        </p:tgtEl>
                                      </p:cBhvr>
                                    </p:cmd>
                                  </p:childTnLst>
                                </p:cTn>
                              </p:par>
                            </p:childTnLst>
                          </p:cTn>
                        </p:par>
                      </p:childTnLst>
                    </p:cTn>
                  </p:par>
                </p:childTnLst>
              </p:cTn>
              <p:nextCondLst>
                <p:cond evt="onClick" delay="0">
                  <p:tgtEl>
                    <p:spTgt spid="22531"/>
                  </p:tgtEl>
                </p:cond>
              </p:nextCondLst>
            </p:seq>
            <p:seq concurrent="1" nextAc="seek">
              <p:cTn id="7" restart="whenNotActive" fill="hold" evtFilter="cancelBubble" nodeType="interactiveSeq">
                <p:stCondLst>
                  <p:cond evt="onClick" delay="0">
                    <p:tgtEl>
                      <p:spTgt spid="22532"/>
                    </p:tgtEl>
                  </p:cond>
                </p:stCondLst>
                <p:endSync evt="end" delay="0">
                  <p:rtn val="all"/>
                </p:endSync>
                <p:childTnLst>
                  <p:par>
                    <p:cTn id="8" fill="hold" nodeType="clickPar">
                      <p:stCondLst>
                        <p:cond delay="indefinite"/>
                      </p:stCondLst>
                      <p:childTnLst>
                        <p:par>
                          <p:cTn id="9" fill="hold" nodeType="afterGroup">
                            <p:stCondLst>
                              <p:cond delay="0"/>
                            </p:stCondLst>
                            <p:childTnLst>
                              <p:par>
                                <p:cTn id="10" presetID="2" presetClass="mediacall" presetSubtype="0" fill="hold" nodeType="clickEffect">
                                  <p:stCondLst>
                                    <p:cond delay="0"/>
                                  </p:stCondLst>
                                  <p:childTnLst>
                                    <p:cmd type="call" cmd="togglePause">
                                      <p:cBhvr>
                                        <p:cTn id="11" dur="1" fill="hold"/>
                                        <p:tgtEl>
                                          <p:spTgt spid="22532"/>
                                        </p:tgtEl>
                                      </p:cBhvr>
                                    </p:cmd>
                                  </p:childTnLst>
                                </p:cTn>
                              </p:par>
                            </p:childTnLst>
                          </p:cTn>
                        </p:par>
                      </p:childTnLst>
                    </p:cTn>
                  </p:par>
                </p:childTnLst>
              </p:cTn>
              <p:nextCondLst>
                <p:cond evt="onClick" delay="0">
                  <p:tgtEl>
                    <p:spTgt spid="22532"/>
                  </p:tgtEl>
                </p:cond>
              </p:nextCondLst>
            </p:seq>
            <p:seq concurrent="1" nextAc="seek">
              <p:cTn id="12" restart="whenNotActive" fill="hold" evtFilter="cancelBubble" nodeType="interactiveSeq">
                <p:stCondLst>
                  <p:cond evt="onClick" delay="0">
                    <p:tgtEl>
                      <p:spTgt spid="22533"/>
                    </p:tgtEl>
                  </p:cond>
                </p:stCondLst>
                <p:endSync evt="end" delay="0">
                  <p:rtn val="all"/>
                </p:endSync>
                <p:childTnLst>
                  <p:par>
                    <p:cTn id="13" fill="hold" nodeType="clickPar">
                      <p:stCondLst>
                        <p:cond delay="indefinite"/>
                      </p:stCondLst>
                      <p:childTnLst>
                        <p:par>
                          <p:cTn id="14" fill="hold" nodeType="afterGroup">
                            <p:stCondLst>
                              <p:cond delay="0"/>
                            </p:stCondLst>
                            <p:childTnLst>
                              <p:par>
                                <p:cTn id="15" presetID="2" presetClass="mediacall" presetSubtype="0" fill="hold" nodeType="clickEffect">
                                  <p:stCondLst>
                                    <p:cond delay="0"/>
                                  </p:stCondLst>
                                  <p:childTnLst>
                                    <p:cmd type="call" cmd="togglePause">
                                      <p:cBhvr>
                                        <p:cTn id="16" dur="1" fill="hold"/>
                                        <p:tgtEl>
                                          <p:spTgt spid="22533"/>
                                        </p:tgtEl>
                                      </p:cBhvr>
                                    </p:cmd>
                                  </p:childTnLst>
                                </p:cTn>
                              </p:par>
                            </p:childTnLst>
                          </p:cTn>
                        </p:par>
                      </p:childTnLst>
                    </p:cTn>
                  </p:par>
                </p:childTnLst>
              </p:cTn>
              <p:nextCondLst>
                <p:cond evt="onClick" delay="0">
                  <p:tgtEl>
                    <p:spTgt spid="22533"/>
                  </p:tgtEl>
                </p:cond>
              </p:nextCondLst>
            </p:seq>
            <p:seq concurrent="1" nextAc="seek">
              <p:cTn id="17" restart="whenNotActive" fill="hold" evtFilter="cancelBubble" nodeType="interactiveSeq">
                <p:stCondLst>
                  <p:cond evt="onClick" delay="0">
                    <p:tgtEl>
                      <p:spTgt spid="22534"/>
                    </p:tgtEl>
                  </p:cond>
                </p:stCondLst>
                <p:endSync evt="end" delay="0">
                  <p:rtn val="all"/>
                </p:endSync>
                <p:childTnLst>
                  <p:par>
                    <p:cTn id="18" fill="hold" nodeType="clickPar">
                      <p:stCondLst>
                        <p:cond delay="indefinite"/>
                      </p:stCondLst>
                      <p:childTnLst>
                        <p:par>
                          <p:cTn id="19" fill="hold" nodeType="afterGroup">
                            <p:stCondLst>
                              <p:cond delay="0"/>
                            </p:stCondLst>
                            <p:childTnLst>
                              <p:par>
                                <p:cTn id="20" presetID="2" presetClass="mediacall" presetSubtype="0" fill="hold" nodeType="clickEffect">
                                  <p:stCondLst>
                                    <p:cond delay="0"/>
                                  </p:stCondLst>
                                  <p:childTnLst>
                                    <p:cmd type="call" cmd="togglePause">
                                      <p:cBhvr>
                                        <p:cTn id="21" dur="1" fill="hold"/>
                                        <p:tgtEl>
                                          <p:spTgt spid="22534"/>
                                        </p:tgtEl>
                                      </p:cBhvr>
                                    </p:cmd>
                                  </p:childTnLst>
                                </p:cTn>
                              </p:par>
                            </p:childTnLst>
                          </p:cTn>
                        </p:par>
                      </p:childTnLst>
                    </p:cTn>
                  </p:par>
                </p:childTnLst>
              </p:cTn>
              <p:nextCondLst>
                <p:cond evt="onClick" delay="0">
                  <p:tgtEl>
                    <p:spTgt spid="22534"/>
                  </p:tgtEl>
                </p:cond>
              </p:nextCondLst>
            </p:seq>
            <p:seq concurrent="1" nextAc="seek">
              <p:cTn id="22" restart="whenNotActive" fill="hold" evtFilter="cancelBubble" nodeType="interactiveSeq">
                <p:stCondLst>
                  <p:cond evt="onClick" delay="0">
                    <p:tgtEl>
                      <p:spTgt spid="22544"/>
                    </p:tgtEl>
                  </p:cond>
                </p:stCondLst>
                <p:endSync evt="end" delay="0">
                  <p:rtn val="all"/>
                </p:endSync>
                <p:childTnLst>
                  <p:par>
                    <p:cTn id="23" fill="hold" nodeType="clickPar">
                      <p:stCondLst>
                        <p:cond delay="indefinite"/>
                      </p:stCondLst>
                      <p:childTnLst>
                        <p:par>
                          <p:cTn id="24" fill="hold" nodeType="afterGroup">
                            <p:stCondLst>
                              <p:cond delay="0"/>
                            </p:stCondLst>
                            <p:childTnLst>
                              <p:par>
                                <p:cTn id="25" presetID="2" presetClass="mediacall" presetSubtype="0" fill="hold" nodeType="clickEffect">
                                  <p:stCondLst>
                                    <p:cond delay="0"/>
                                  </p:stCondLst>
                                  <p:childTnLst>
                                    <p:cmd type="call" cmd="togglePause">
                                      <p:cBhvr>
                                        <p:cTn id="26" dur="1" fill="hold"/>
                                        <p:tgtEl>
                                          <p:spTgt spid="22544"/>
                                        </p:tgtEl>
                                      </p:cBhvr>
                                    </p:cmd>
                                  </p:childTnLst>
                                </p:cTn>
                              </p:par>
                            </p:childTnLst>
                          </p:cTn>
                        </p:par>
                      </p:childTnLst>
                    </p:cTn>
                  </p:par>
                </p:childTnLst>
              </p:cTn>
              <p:nextCondLst>
                <p:cond evt="onClick" delay="0">
                  <p:tgtEl>
                    <p:spTgt spid="22544"/>
                  </p:tgtEl>
                </p:cond>
              </p:nextCondLst>
            </p:seq>
            <p:video>
              <p:cMediaNode>
                <p:cTn fill="hold" display="0"/>
                <p:tgtEl>
                  <p:spTgt spid="22531"/>
                </p:tgtEl>
              </p:cMediaNode>
            </p:video>
            <p:video>
              <p:cMediaNode>
                <p:cTn fill="hold" display="0"/>
                <p:tgtEl>
                  <p:spTgt spid="22532"/>
                </p:tgtEl>
              </p:cMediaNode>
            </p:video>
            <p:video>
              <p:cMediaNode>
                <p:cTn fill="hold" display="0"/>
                <p:tgtEl>
                  <p:spTgt spid="22533"/>
                </p:tgtEl>
              </p:cMediaNode>
            </p:video>
            <p:video>
              <p:cMediaNode>
                <p:cTn fill="hold" display="0"/>
                <p:tgtEl>
                  <p:spTgt spid="22534"/>
                </p:tgtEl>
              </p:cMediaNode>
            </p:video>
            <p:video>
              <p:cMediaNode>
                <p:cTn fill="hold" display="0"/>
                <p:tgtEl>
                  <p:spTgt spid="22544"/>
                </p:tgtEl>
              </p:cMediaNode>
            </p:video>
          </p:childTnLst>
        </p:cTn>
      </p:par>
    </p:tnLst>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23554" name="文本框 3"/>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pic>
        <p:nvPicPr>
          <p:cNvPr id="23555" name="ISS041-E_34">
            <a:hlinkClick action="ppaction://media"/>
          </p:cNvPr>
          <p:cNvPicPr>
            <a:picLocks noChangeAspect="1"/>
          </p:cNvPicPr>
          <p:nvPr>
            <p:custDataLst>
              <p:tags r:id="rId5"/>
            </p:custDataLst>
          </p:nvPr>
        </p:nvPicPr>
        <p:blipFill>
          <a:blip r:embed="rId4"/>
          <a:stretch>
            <a:fillRect/>
          </a:stretch>
        </p:blipFill>
        <p:spPr>
          <a:xfrm>
            <a:off x="0" y="538163"/>
            <a:ext cx="4389438" cy="2911475"/>
          </a:xfrm>
          <a:prstGeom prst="rect">
            <a:avLst/>
          </a:prstGeom>
          <a:noFill/>
          <a:ln cap="flat">
            <a:noFill/>
            <a:prstDash val="solid"/>
            <a:round/>
            <a:headEnd type="none" w="med" len="med"/>
            <a:tailEnd type="none" w="med" len="med"/>
          </a:ln>
        </p:spPr>
      </p:pic>
      <p:pic>
        <p:nvPicPr>
          <p:cNvPr id="23556" name="ISS041-E_100_astrometry_xyls">
            <a:hlinkClick action="ppaction://media"/>
          </p:cNvPr>
          <p:cNvPicPr>
            <a:picLocks noChangeAspect="1"/>
          </p:cNvPicPr>
          <p:nvPr>
            <p:custDataLst>
              <p:tags r:id="rId7"/>
            </p:custDataLst>
          </p:nvPr>
        </p:nvPicPr>
        <p:blipFill>
          <a:blip r:embed="rId6"/>
          <a:stretch>
            <a:fillRect/>
          </a:stretch>
        </p:blipFill>
        <p:spPr>
          <a:xfrm>
            <a:off x="0" y="3449638"/>
            <a:ext cx="4389438" cy="2911475"/>
          </a:xfrm>
          <a:prstGeom prst="rect">
            <a:avLst/>
          </a:prstGeom>
          <a:noFill/>
          <a:ln cap="flat">
            <a:noFill/>
            <a:prstDash val="solid"/>
            <a:round/>
            <a:headEnd type="none" w="med" len="med"/>
            <a:tailEnd type="none" w="med" len="med"/>
          </a:ln>
        </p:spPr>
      </p:pic>
      <p:pic>
        <p:nvPicPr>
          <p:cNvPr id="23557" name="ISS041-E_100_map_110km">
            <a:hlinkClick action="ppaction://media"/>
          </p:cNvPr>
          <p:cNvPicPr>
            <a:picLocks noChangeAspect="1"/>
          </p:cNvPicPr>
          <p:nvPr>
            <p:custDataLst>
              <p:tags r:id="rId9"/>
            </p:custDataLst>
          </p:nvPr>
        </p:nvPicPr>
        <p:blipFill>
          <a:blip r:embed="rId8"/>
          <a:stretch>
            <a:fillRect/>
          </a:stretch>
        </p:blipFill>
        <p:spPr>
          <a:xfrm>
            <a:off x="4389438" y="538163"/>
            <a:ext cx="4664075" cy="2914650"/>
          </a:xfrm>
          <a:prstGeom prst="rect">
            <a:avLst/>
          </a:prstGeom>
          <a:noFill/>
          <a:ln cap="flat">
            <a:noFill/>
            <a:prstDash val="solid"/>
            <a:round/>
            <a:headEnd type="none" w="med" len="med"/>
            <a:tailEnd type="none" w="med" len="med"/>
          </a:ln>
        </p:spPr>
      </p:pic>
      <p:pic>
        <p:nvPicPr>
          <p:cNvPr id="23558" name="ISS041-E_100_map_polar_mlatmlt_110km">
            <a:hlinkClick action="ppaction://media"/>
          </p:cNvPr>
          <p:cNvPicPr>
            <a:picLocks noChangeAspect="1"/>
          </p:cNvPicPr>
          <p:nvPr>
            <p:custDataLst>
              <p:tags r:id="rId11"/>
            </p:custDataLst>
          </p:nvPr>
        </p:nvPicPr>
        <p:blipFill>
          <a:blip r:embed="rId10"/>
          <a:stretch>
            <a:fillRect/>
          </a:stretch>
        </p:blipFill>
        <p:spPr>
          <a:xfrm>
            <a:off x="4389438" y="3460750"/>
            <a:ext cx="4664075" cy="2914650"/>
          </a:xfrm>
          <a:prstGeom prst="rect">
            <a:avLst/>
          </a:prstGeom>
          <a:noFill/>
          <a:ln cap="flat">
            <a:noFill/>
            <a:prstDash val="solid"/>
            <a:round/>
            <a:headEnd type="none" w="med" len="med"/>
            <a:tailEnd type="none" w="med" len="med"/>
          </a:ln>
        </p:spPr>
      </p:pic>
      <p:sp>
        <p:nvSpPr>
          <p:cNvPr id="23559" name="文本框 8"/>
          <p:cNvSpPr/>
          <p:nvPr>
            <p:custDataLst>
              <p:tags r:id="rId12"/>
            </p:custDataLst>
          </p:nvPr>
        </p:nvSpPr>
        <p:spPr>
          <a:xfrm>
            <a:off x="5953125" y="138113"/>
            <a:ext cx="3092450"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2014-09-24  10:21:11-10:24:31</a:t>
            </a:r>
            <a:endParaRPr lang="zh-CN" altLang="en-US">
              <a:solidFill>
                <a:srgbClr val="FF0000"/>
              </a:solidFill>
            </a:endParaRPr>
          </a:p>
        </p:txBody>
      </p:sp>
      <p:grpSp>
        <p:nvGrpSpPr>
          <p:cNvPr id="23560" name="组 2"/>
          <p:cNvGrpSpPr/>
          <p:nvPr>
            <p:custDataLst>
              <p:tags r:id="rId13"/>
            </p:custDataLst>
          </p:nvPr>
        </p:nvGrpSpPr>
        <p:grpSpPr>
          <a:xfrm>
            <a:off x="11542713" y="6497638"/>
            <a:ext cx="666750" cy="352425"/>
            <a:chOff x="11262426" y="249443"/>
            <a:chExt cx="929571" cy="491115"/>
          </a:xfrm>
        </p:grpSpPr>
        <p:grpSp>
          <p:nvGrpSpPr>
            <p:cNvPr id="23561" name="组 1"/>
            <p:cNvGrpSpPr/>
            <p:nvPr>
              <p:custDataLst>
                <p:tags r:id="rId14"/>
              </p:custDataLst>
            </p:nvPr>
          </p:nvGrpSpPr>
          <p:grpSpPr>
            <a:xfrm>
              <a:off x="12039604" y="252856"/>
              <a:ext cx="152393" cy="484287"/>
              <a:chOff x="12039604" y="252856"/>
              <a:chExt cx="152393" cy="484287"/>
            </a:xfrm>
          </p:grpSpPr>
          <p:sp>
            <p:nvSpPr>
              <p:cNvPr id="23562" name="圆角矩形 95">
                <a:extLst>
                  <a:ext uri="{FF2B5EF4-FFF2-40B4-BE49-F238E27FC236}">
                    <a16:creationId xmlns:a16="http://schemas.microsoft.com/office/drawing/2014/main" xmlns="" id="{91353E25-B929-4A91-91D7-6A249211D72C}"/>
                  </a:ext>
                </a:extLst>
              </p:cNvPr>
              <p:cNvSpPr/>
              <p:nvPr>
                <p:custDataLst>
                  <p:tags r:id="rId15"/>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3563" name="圆角矩形 96">
                <a:extLst>
                  <a:ext uri="{FF2B5EF4-FFF2-40B4-BE49-F238E27FC236}">
                    <a16:creationId xmlns:a16="http://schemas.microsoft.com/office/drawing/2014/main" xmlns="" id="{7A00FC46-1B41-4372-8F10-776E5F488A44}"/>
                  </a:ext>
                </a:extLst>
              </p:cNvPr>
              <p:cNvSpPr/>
              <p:nvPr>
                <p:custDataLst>
                  <p:tags r:id="rId16"/>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3564" name="圆角矩形 97">
                <a:extLst>
                  <a:ext uri="{FF2B5EF4-FFF2-40B4-BE49-F238E27FC236}">
                    <a16:creationId xmlns:a16="http://schemas.microsoft.com/office/drawing/2014/main" xmlns="" id="{1D4C1D1A-7393-44F4-BBD1-4577884350B9}"/>
                  </a:ext>
                </a:extLst>
              </p:cNvPr>
              <p:cNvSpPr/>
              <p:nvPr>
                <p:custDataLst>
                  <p:tags r:id="rId17"/>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3565" name="圆角矩形 98">
                <a:extLst>
                  <a:ext uri="{FF2B5EF4-FFF2-40B4-BE49-F238E27FC236}">
                    <a16:creationId xmlns:a16="http://schemas.microsoft.com/office/drawing/2014/main" xmlns="" id="{779E1524-2176-4094-8F34-B44BBF1ACF1B}"/>
                  </a:ext>
                </a:extLst>
              </p:cNvPr>
              <p:cNvSpPr/>
              <p:nvPr>
                <p:custDataLst>
                  <p:tags r:id="rId18"/>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3566" name="圆角矩形 94">
                <a:extLst>
                  <a:ext uri="{FF2B5EF4-FFF2-40B4-BE49-F238E27FC236}">
                    <a16:creationId xmlns:a16="http://schemas.microsoft.com/office/drawing/2014/main" xmlns="" id="{9F0A80A8-4DB9-4532-809F-00CF49A85171}"/>
                  </a:ext>
                </a:extLst>
              </p:cNvPr>
              <p:cNvSpPr/>
              <p:nvPr>
                <p:custDataLst>
                  <p:tags r:id="rId19"/>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3567" name="圆角矩形 100">
              <a:extLst>
                <a:ext uri="{FF2B5EF4-FFF2-40B4-BE49-F238E27FC236}">
                  <a16:creationId xmlns:a16="http://schemas.microsoft.com/office/drawing/2014/main" xmlns="" id="{E3078E80-48FB-4ACC-BC40-7DD52782BA47}"/>
                </a:ext>
              </a:extLst>
            </p:cNvPr>
            <p:cNvSpPr/>
            <p:nvPr>
              <p:custDataLst>
                <p:tags r:id="rId20"/>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22</a:t>
              </a:r>
              <a:endParaRPr kumimoji="0" lang="zh-CN" altLang="en-US" sz="1800" b="1" i="0" u="none" strike="noStrike" kern="1200" cap="none" spc="0" normalizeH="0" baseline="0" noProof="0">
                <a:uLnTx/>
                <a:uFillTx/>
              </a:endParaRPr>
            </a:p>
          </p:txBody>
        </p:sp>
      </p:grpSp>
      <p:pic>
        <p:nvPicPr>
          <p:cNvPr id="23568" name="ISS041-E_100_map_mlatmlt_110km">
            <a:hlinkClick action="ppaction://media"/>
          </p:cNvPr>
          <p:cNvPicPr>
            <a:picLocks noChangeAspect="1"/>
          </p:cNvPicPr>
          <p:nvPr>
            <p:custDataLst>
              <p:tags r:id="rId22"/>
            </p:custDataLst>
          </p:nvPr>
        </p:nvPicPr>
        <p:blipFill>
          <a:blip r:embed="rId21"/>
          <a:stretch>
            <a:fillRect/>
          </a:stretch>
        </p:blipFill>
        <p:spPr>
          <a:xfrm>
            <a:off x="8542338" y="528638"/>
            <a:ext cx="4673600" cy="2921000"/>
          </a:xfrm>
          <a:prstGeom prst="rect">
            <a:avLst/>
          </a:prstGeom>
          <a:noFill/>
          <a:ln cap="flat">
            <a:noFill/>
            <a:prstDash val="solid"/>
            <a:round/>
            <a:headEnd type="none" w="med" len="med"/>
            <a:tailEnd type="none" w="med" len="me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3555"/>
                    </p:tgtEl>
                  </p:cond>
                </p:stCondLst>
                <p:endSync evt="end" delay="0">
                  <p:rtn val="all"/>
                </p:endSync>
                <p:childTnLst>
                  <p:par>
                    <p:cTn id="3" fill="hold" nodeType="clickPar">
                      <p:stCondLst>
                        <p:cond delay="0"/>
                      </p:stCondLst>
                      <p:childTnLst>
                        <p:par>
                          <p:cTn id="4" fill="hold" nodeType="afterGroup">
                            <p:stCondLst>
                              <p:cond delay="0"/>
                            </p:stCondLst>
                            <p:childTnLst>
                              <p:par>
                                <p:cTn id="5" presetID="2" presetClass="mediacall" presetSubtype="0" fill="hold" nodeType="clickEffect">
                                  <p:stCondLst>
                                    <p:cond delay="0"/>
                                  </p:stCondLst>
                                  <p:childTnLst>
                                    <p:cmd type="call" cmd="togglePause">
                                      <p:cBhvr>
                                        <p:cTn id="6" dur="1" fill="hold"/>
                                        <p:tgtEl>
                                          <p:spTgt spid="23555"/>
                                        </p:tgtEl>
                                      </p:cBhvr>
                                    </p:cmd>
                                  </p:childTnLst>
                                </p:cTn>
                              </p:par>
                            </p:childTnLst>
                          </p:cTn>
                        </p:par>
                      </p:childTnLst>
                    </p:cTn>
                  </p:par>
                </p:childTnLst>
              </p:cTn>
              <p:nextCondLst>
                <p:cond evt="onClick" delay="0">
                  <p:tgtEl>
                    <p:spTgt spid="23555"/>
                  </p:tgtEl>
                </p:cond>
              </p:nextCondLst>
            </p:seq>
            <p:seq concurrent="1" nextAc="seek">
              <p:cTn id="7" restart="whenNotActive" fill="hold" evtFilter="cancelBubble" nodeType="interactiveSeq">
                <p:stCondLst>
                  <p:cond evt="onClick" delay="0">
                    <p:tgtEl>
                      <p:spTgt spid="23556"/>
                    </p:tgtEl>
                  </p:cond>
                </p:stCondLst>
                <p:endSync evt="end" delay="0">
                  <p:rtn val="all"/>
                </p:endSync>
                <p:childTnLst>
                  <p:par>
                    <p:cTn id="8" fill="hold" nodeType="clickPar">
                      <p:stCondLst>
                        <p:cond delay="indefinite"/>
                      </p:stCondLst>
                      <p:childTnLst>
                        <p:par>
                          <p:cTn id="9" fill="hold" nodeType="afterGroup">
                            <p:stCondLst>
                              <p:cond delay="0"/>
                            </p:stCondLst>
                            <p:childTnLst>
                              <p:par>
                                <p:cTn id="10" presetID="2" presetClass="mediacall" presetSubtype="0" fill="hold" nodeType="clickEffect">
                                  <p:stCondLst>
                                    <p:cond delay="0"/>
                                  </p:stCondLst>
                                  <p:childTnLst>
                                    <p:cmd type="call" cmd="togglePause">
                                      <p:cBhvr>
                                        <p:cTn id="11" dur="1" fill="hold"/>
                                        <p:tgtEl>
                                          <p:spTgt spid="23556"/>
                                        </p:tgtEl>
                                      </p:cBhvr>
                                    </p:cmd>
                                  </p:childTnLst>
                                </p:cTn>
                              </p:par>
                            </p:childTnLst>
                          </p:cTn>
                        </p:par>
                      </p:childTnLst>
                    </p:cTn>
                  </p:par>
                </p:childTnLst>
              </p:cTn>
              <p:nextCondLst>
                <p:cond evt="onClick" delay="0">
                  <p:tgtEl>
                    <p:spTgt spid="23556"/>
                  </p:tgtEl>
                </p:cond>
              </p:nextCondLst>
            </p:seq>
            <p:seq concurrent="1" nextAc="seek">
              <p:cTn id="12" restart="whenNotActive" fill="hold" evtFilter="cancelBubble" nodeType="interactiveSeq">
                <p:stCondLst>
                  <p:cond evt="onClick" delay="0">
                    <p:tgtEl>
                      <p:spTgt spid="23557"/>
                    </p:tgtEl>
                  </p:cond>
                </p:stCondLst>
                <p:endSync evt="end" delay="0">
                  <p:rtn val="all"/>
                </p:endSync>
                <p:childTnLst>
                  <p:par>
                    <p:cTn id="13" fill="hold" nodeType="clickPar">
                      <p:stCondLst>
                        <p:cond delay="indefinite"/>
                      </p:stCondLst>
                      <p:childTnLst>
                        <p:par>
                          <p:cTn id="14" fill="hold" nodeType="afterGroup">
                            <p:stCondLst>
                              <p:cond delay="0"/>
                            </p:stCondLst>
                            <p:childTnLst>
                              <p:par>
                                <p:cTn id="15" presetID="2" presetClass="mediacall" presetSubtype="0" fill="hold" nodeType="clickEffect">
                                  <p:stCondLst>
                                    <p:cond delay="0"/>
                                  </p:stCondLst>
                                  <p:childTnLst>
                                    <p:cmd type="call" cmd="togglePause">
                                      <p:cBhvr>
                                        <p:cTn id="16" dur="1" fill="hold"/>
                                        <p:tgtEl>
                                          <p:spTgt spid="23557"/>
                                        </p:tgtEl>
                                      </p:cBhvr>
                                    </p:cmd>
                                  </p:childTnLst>
                                </p:cTn>
                              </p:par>
                            </p:childTnLst>
                          </p:cTn>
                        </p:par>
                      </p:childTnLst>
                    </p:cTn>
                  </p:par>
                </p:childTnLst>
              </p:cTn>
              <p:nextCondLst>
                <p:cond evt="onClick" delay="0">
                  <p:tgtEl>
                    <p:spTgt spid="23557"/>
                  </p:tgtEl>
                </p:cond>
              </p:nextCondLst>
            </p:seq>
            <p:seq concurrent="1" nextAc="seek">
              <p:cTn id="17" restart="whenNotActive" fill="hold" evtFilter="cancelBubble" nodeType="interactiveSeq">
                <p:stCondLst>
                  <p:cond evt="onClick" delay="0">
                    <p:tgtEl>
                      <p:spTgt spid="23558"/>
                    </p:tgtEl>
                  </p:cond>
                </p:stCondLst>
                <p:endSync evt="end" delay="0">
                  <p:rtn val="all"/>
                </p:endSync>
                <p:childTnLst>
                  <p:par>
                    <p:cTn id="18" fill="hold" nodeType="clickPar">
                      <p:stCondLst>
                        <p:cond delay="indefinite"/>
                      </p:stCondLst>
                      <p:childTnLst>
                        <p:par>
                          <p:cTn id="19" fill="hold" nodeType="afterGroup">
                            <p:stCondLst>
                              <p:cond delay="0"/>
                            </p:stCondLst>
                            <p:childTnLst>
                              <p:par>
                                <p:cTn id="20" presetID="2" presetClass="mediacall" presetSubtype="0" fill="hold" nodeType="clickEffect">
                                  <p:stCondLst>
                                    <p:cond delay="0"/>
                                  </p:stCondLst>
                                  <p:childTnLst>
                                    <p:cmd type="call" cmd="togglePause">
                                      <p:cBhvr>
                                        <p:cTn id="21" dur="1" fill="hold"/>
                                        <p:tgtEl>
                                          <p:spTgt spid="23558"/>
                                        </p:tgtEl>
                                      </p:cBhvr>
                                    </p:cmd>
                                  </p:childTnLst>
                                </p:cTn>
                              </p:par>
                            </p:childTnLst>
                          </p:cTn>
                        </p:par>
                      </p:childTnLst>
                    </p:cTn>
                  </p:par>
                </p:childTnLst>
              </p:cTn>
              <p:nextCondLst>
                <p:cond evt="onClick" delay="0">
                  <p:tgtEl>
                    <p:spTgt spid="23558"/>
                  </p:tgtEl>
                </p:cond>
              </p:nextCondLst>
            </p:seq>
            <p:seq concurrent="1" nextAc="seek">
              <p:cTn id="22" restart="whenNotActive" fill="hold" evtFilter="cancelBubble" nodeType="interactiveSeq">
                <p:stCondLst>
                  <p:cond evt="onClick" delay="0">
                    <p:tgtEl>
                      <p:spTgt spid="23568"/>
                    </p:tgtEl>
                  </p:cond>
                </p:stCondLst>
                <p:endSync evt="end" delay="0">
                  <p:rtn val="all"/>
                </p:endSync>
                <p:childTnLst>
                  <p:par>
                    <p:cTn id="23" fill="hold" nodeType="clickPar">
                      <p:stCondLst>
                        <p:cond delay="indefinite"/>
                      </p:stCondLst>
                      <p:childTnLst>
                        <p:par>
                          <p:cTn id="24" fill="hold" nodeType="afterGroup">
                            <p:stCondLst>
                              <p:cond delay="0"/>
                            </p:stCondLst>
                            <p:childTnLst>
                              <p:par>
                                <p:cTn id="25" presetID="2" presetClass="mediacall" presetSubtype="0" fill="hold" nodeType="clickEffect">
                                  <p:stCondLst>
                                    <p:cond delay="0"/>
                                  </p:stCondLst>
                                  <p:childTnLst>
                                    <p:cmd type="call" cmd="togglePause">
                                      <p:cBhvr>
                                        <p:cTn id="26" dur="1" fill="hold"/>
                                        <p:tgtEl>
                                          <p:spTgt spid="23568"/>
                                        </p:tgtEl>
                                      </p:cBhvr>
                                    </p:cmd>
                                  </p:childTnLst>
                                </p:cTn>
                              </p:par>
                            </p:childTnLst>
                          </p:cTn>
                        </p:par>
                      </p:childTnLst>
                    </p:cTn>
                  </p:par>
                </p:childTnLst>
              </p:cTn>
              <p:nextCondLst>
                <p:cond evt="onClick" delay="0">
                  <p:tgtEl>
                    <p:spTgt spid="23568"/>
                  </p:tgtEl>
                </p:cond>
              </p:nextCondLst>
            </p:seq>
            <p:video>
              <p:cMediaNode>
                <p:cTn fill="hold" display="0"/>
                <p:tgtEl>
                  <p:spTgt spid="23555"/>
                </p:tgtEl>
              </p:cMediaNode>
            </p:video>
            <p:video>
              <p:cMediaNode>
                <p:cTn fill="hold" display="0"/>
                <p:tgtEl>
                  <p:spTgt spid="23556"/>
                </p:tgtEl>
              </p:cMediaNode>
            </p:video>
            <p:video>
              <p:cMediaNode>
                <p:cTn fill="hold" display="0"/>
                <p:tgtEl>
                  <p:spTgt spid="23557"/>
                </p:tgtEl>
              </p:cMediaNode>
            </p:video>
            <p:video>
              <p:cMediaNode>
                <p:cTn fill="hold" display="0"/>
                <p:tgtEl>
                  <p:spTgt spid="23558"/>
                </p:tgtEl>
              </p:cMediaNode>
            </p:video>
            <p:video>
              <p:cMediaNode>
                <p:cTn fill="hold" display="0"/>
                <p:tgtEl>
                  <p:spTgt spid="23568"/>
                </p:tgtEl>
              </p:cMediaNode>
            </p:video>
          </p:childTnLst>
        </p:cTn>
      </p:par>
    </p:tnLst>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24578" name="文本框 3"/>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pic>
        <p:nvPicPr>
          <p:cNvPr id="24579" name="ISS030-E_30">
            <a:hlinkClick action="ppaction://media"/>
          </p:cNvPr>
          <p:cNvPicPr>
            <a:picLocks noChangeAspect="1"/>
          </p:cNvPicPr>
          <p:nvPr>
            <p:custDataLst>
              <p:tags r:id="rId5"/>
            </p:custDataLst>
          </p:nvPr>
        </p:nvPicPr>
        <p:blipFill>
          <a:blip r:embed="rId4"/>
          <a:stretch>
            <a:fillRect/>
          </a:stretch>
        </p:blipFill>
        <p:spPr>
          <a:xfrm>
            <a:off x="0" y="646113"/>
            <a:ext cx="4384675" cy="2908300"/>
          </a:xfrm>
          <a:prstGeom prst="rect">
            <a:avLst/>
          </a:prstGeom>
          <a:noFill/>
          <a:ln cap="flat">
            <a:noFill/>
            <a:prstDash val="solid"/>
            <a:round/>
            <a:headEnd type="none" w="med" len="med"/>
            <a:tailEnd type="none" w="med" len="med"/>
          </a:ln>
        </p:spPr>
      </p:pic>
      <p:pic>
        <p:nvPicPr>
          <p:cNvPr id="24580" name="ISS030-E_86_astrometry_xyls">
            <a:hlinkClick action="ppaction://media"/>
          </p:cNvPr>
          <p:cNvPicPr>
            <a:picLocks noChangeAspect="1"/>
          </p:cNvPicPr>
          <p:nvPr>
            <p:custDataLst>
              <p:tags r:id="rId7"/>
            </p:custDataLst>
          </p:nvPr>
        </p:nvPicPr>
        <p:blipFill>
          <a:blip r:embed="rId6"/>
          <a:stretch>
            <a:fillRect/>
          </a:stretch>
        </p:blipFill>
        <p:spPr>
          <a:xfrm>
            <a:off x="0" y="3554413"/>
            <a:ext cx="4384675" cy="2908300"/>
          </a:xfrm>
          <a:prstGeom prst="rect">
            <a:avLst/>
          </a:prstGeom>
          <a:noFill/>
          <a:ln cap="flat">
            <a:noFill/>
            <a:prstDash val="solid"/>
            <a:round/>
            <a:headEnd type="none" w="med" len="med"/>
            <a:tailEnd type="none" w="med" len="med"/>
          </a:ln>
        </p:spPr>
      </p:pic>
      <p:pic>
        <p:nvPicPr>
          <p:cNvPr id="24581" name="ISS030-E_86_map_cities">
            <a:hlinkClick action="ppaction://media"/>
          </p:cNvPr>
          <p:cNvPicPr>
            <a:picLocks noChangeAspect="1"/>
          </p:cNvPicPr>
          <p:nvPr>
            <p:custDataLst>
              <p:tags r:id="rId9"/>
            </p:custDataLst>
          </p:nvPr>
        </p:nvPicPr>
        <p:blipFill>
          <a:blip r:embed="rId8"/>
          <a:stretch>
            <a:fillRect/>
          </a:stretch>
        </p:blipFill>
        <p:spPr>
          <a:xfrm>
            <a:off x="4384675" y="646113"/>
            <a:ext cx="4646613" cy="2905125"/>
          </a:xfrm>
          <a:prstGeom prst="rect">
            <a:avLst/>
          </a:prstGeom>
          <a:noFill/>
          <a:ln cap="flat">
            <a:noFill/>
            <a:prstDash val="solid"/>
            <a:round/>
            <a:headEnd type="none" w="med" len="med"/>
            <a:tailEnd type="none" w="med" len="med"/>
          </a:ln>
        </p:spPr>
      </p:pic>
      <p:pic>
        <p:nvPicPr>
          <p:cNvPr id="24582" name="ISS030-E_86_map_polar_mlatmlt_110km">
            <a:hlinkClick action="ppaction://media"/>
          </p:cNvPr>
          <p:cNvPicPr>
            <a:picLocks noChangeAspect="1"/>
          </p:cNvPicPr>
          <p:nvPr>
            <p:custDataLst>
              <p:tags r:id="rId11"/>
            </p:custDataLst>
          </p:nvPr>
        </p:nvPicPr>
        <p:blipFill>
          <a:blip r:embed="rId10"/>
          <a:stretch>
            <a:fillRect/>
          </a:stretch>
        </p:blipFill>
        <p:spPr>
          <a:xfrm>
            <a:off x="4384675" y="3559175"/>
            <a:ext cx="4646613" cy="2905125"/>
          </a:xfrm>
          <a:prstGeom prst="rect">
            <a:avLst/>
          </a:prstGeom>
          <a:noFill/>
          <a:ln cap="flat">
            <a:noFill/>
            <a:prstDash val="solid"/>
            <a:round/>
            <a:headEnd type="none" w="med" len="med"/>
            <a:tailEnd type="none" w="med" len="med"/>
          </a:ln>
        </p:spPr>
      </p:pic>
      <p:sp>
        <p:nvSpPr>
          <p:cNvPr id="24583" name="文本框 9"/>
          <p:cNvSpPr/>
          <p:nvPr>
            <p:custDataLst>
              <p:tags r:id="rId12"/>
            </p:custDataLst>
          </p:nvPr>
        </p:nvSpPr>
        <p:spPr>
          <a:xfrm>
            <a:off x="5953125" y="138113"/>
            <a:ext cx="3559175"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2012-01-26  10:04:41.5-10:10:27.5</a:t>
            </a:r>
            <a:endParaRPr lang="zh-CN" altLang="en-US">
              <a:solidFill>
                <a:srgbClr val="FF0000"/>
              </a:solidFill>
            </a:endParaRPr>
          </a:p>
        </p:txBody>
      </p:sp>
      <p:grpSp>
        <p:nvGrpSpPr>
          <p:cNvPr id="24584" name="组 2"/>
          <p:cNvGrpSpPr/>
          <p:nvPr>
            <p:custDataLst>
              <p:tags r:id="rId13"/>
            </p:custDataLst>
          </p:nvPr>
        </p:nvGrpSpPr>
        <p:grpSpPr>
          <a:xfrm>
            <a:off x="11542713" y="6497638"/>
            <a:ext cx="666750" cy="352425"/>
            <a:chOff x="11262426" y="249443"/>
            <a:chExt cx="929571" cy="491115"/>
          </a:xfrm>
        </p:grpSpPr>
        <p:grpSp>
          <p:nvGrpSpPr>
            <p:cNvPr id="24585" name="组 1"/>
            <p:cNvGrpSpPr/>
            <p:nvPr>
              <p:custDataLst>
                <p:tags r:id="rId14"/>
              </p:custDataLst>
            </p:nvPr>
          </p:nvGrpSpPr>
          <p:grpSpPr>
            <a:xfrm>
              <a:off x="12039604" y="252856"/>
              <a:ext cx="152393" cy="484287"/>
              <a:chOff x="12039604" y="252856"/>
              <a:chExt cx="152393" cy="484287"/>
            </a:xfrm>
          </p:grpSpPr>
          <p:sp>
            <p:nvSpPr>
              <p:cNvPr id="24586" name="圆角矩形 95">
                <a:extLst>
                  <a:ext uri="{FF2B5EF4-FFF2-40B4-BE49-F238E27FC236}">
                    <a16:creationId xmlns:a16="http://schemas.microsoft.com/office/drawing/2014/main" xmlns="" id="{91353E25-B929-4A91-91D7-6A249211D72C}"/>
                  </a:ext>
                </a:extLst>
              </p:cNvPr>
              <p:cNvSpPr/>
              <p:nvPr>
                <p:custDataLst>
                  <p:tags r:id="rId15"/>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4587" name="圆角矩形 96">
                <a:extLst>
                  <a:ext uri="{FF2B5EF4-FFF2-40B4-BE49-F238E27FC236}">
                    <a16:creationId xmlns:a16="http://schemas.microsoft.com/office/drawing/2014/main" xmlns="" id="{7A00FC46-1B41-4372-8F10-776E5F488A44}"/>
                  </a:ext>
                </a:extLst>
              </p:cNvPr>
              <p:cNvSpPr/>
              <p:nvPr>
                <p:custDataLst>
                  <p:tags r:id="rId16"/>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4588" name="圆角矩形 97">
                <a:extLst>
                  <a:ext uri="{FF2B5EF4-FFF2-40B4-BE49-F238E27FC236}">
                    <a16:creationId xmlns:a16="http://schemas.microsoft.com/office/drawing/2014/main" xmlns="" id="{1D4C1D1A-7393-44F4-BBD1-4577884350B9}"/>
                  </a:ext>
                </a:extLst>
              </p:cNvPr>
              <p:cNvSpPr/>
              <p:nvPr>
                <p:custDataLst>
                  <p:tags r:id="rId17"/>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4589" name="圆角矩形 98">
                <a:extLst>
                  <a:ext uri="{FF2B5EF4-FFF2-40B4-BE49-F238E27FC236}">
                    <a16:creationId xmlns:a16="http://schemas.microsoft.com/office/drawing/2014/main" xmlns="" id="{779E1524-2176-4094-8F34-B44BBF1ACF1B}"/>
                  </a:ext>
                </a:extLst>
              </p:cNvPr>
              <p:cNvSpPr/>
              <p:nvPr>
                <p:custDataLst>
                  <p:tags r:id="rId18"/>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4590" name="圆角矩形 94">
                <a:extLst>
                  <a:ext uri="{FF2B5EF4-FFF2-40B4-BE49-F238E27FC236}">
                    <a16:creationId xmlns:a16="http://schemas.microsoft.com/office/drawing/2014/main" xmlns="" id="{9F0A80A8-4DB9-4532-809F-00CF49A85171}"/>
                  </a:ext>
                </a:extLst>
              </p:cNvPr>
              <p:cNvSpPr/>
              <p:nvPr>
                <p:custDataLst>
                  <p:tags r:id="rId19"/>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4591" name="圆角矩形 100">
              <a:extLst>
                <a:ext uri="{FF2B5EF4-FFF2-40B4-BE49-F238E27FC236}">
                  <a16:creationId xmlns:a16="http://schemas.microsoft.com/office/drawing/2014/main" xmlns="" id="{E3078E80-48FB-4ACC-BC40-7DD52782BA47}"/>
                </a:ext>
              </a:extLst>
            </p:cNvPr>
            <p:cNvSpPr/>
            <p:nvPr>
              <p:custDataLst>
                <p:tags r:id="rId20"/>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23</a:t>
              </a:r>
              <a:endParaRPr kumimoji="0" lang="zh-CN" altLang="en-US" sz="1800" b="1" i="0" u="none" strike="noStrike" kern="1200" cap="none" spc="0" normalizeH="0" baseline="0" noProof="0">
                <a:uLnTx/>
                <a:uFillTx/>
              </a:endParaRPr>
            </a:p>
          </p:txBody>
        </p:sp>
      </p:grpSp>
      <p:pic>
        <p:nvPicPr>
          <p:cNvPr id="24592" name="ISS030-E_86_map_mlatmlt_110km">
            <a:hlinkClick action="ppaction://media"/>
          </p:cNvPr>
          <p:cNvPicPr>
            <a:picLocks noChangeAspect="1"/>
          </p:cNvPicPr>
          <p:nvPr>
            <p:custDataLst>
              <p:tags r:id="rId22"/>
            </p:custDataLst>
          </p:nvPr>
        </p:nvPicPr>
        <p:blipFill>
          <a:blip r:embed="rId21"/>
          <a:stretch>
            <a:fillRect/>
          </a:stretch>
        </p:blipFill>
        <p:spPr>
          <a:xfrm>
            <a:off x="8585200" y="644525"/>
            <a:ext cx="4656138" cy="2909888"/>
          </a:xfrm>
          <a:prstGeom prst="rect">
            <a:avLst/>
          </a:prstGeom>
          <a:noFill/>
          <a:ln cap="flat">
            <a:noFill/>
            <a:prstDash val="solid"/>
            <a:round/>
            <a:headEnd type="none" w="med" len="med"/>
            <a:tailEnd type="none" w="med" len="me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4579"/>
                    </p:tgtEl>
                  </p:cond>
                </p:stCondLst>
                <p:endSync evt="end" delay="0">
                  <p:rtn val="all"/>
                </p:endSync>
                <p:childTnLst>
                  <p:par>
                    <p:cTn id="3" fill="hold" nodeType="clickPar">
                      <p:stCondLst>
                        <p:cond delay="0"/>
                      </p:stCondLst>
                      <p:childTnLst>
                        <p:par>
                          <p:cTn id="4" fill="hold" nodeType="afterGroup">
                            <p:stCondLst>
                              <p:cond delay="0"/>
                            </p:stCondLst>
                            <p:childTnLst>
                              <p:par>
                                <p:cTn id="5" presetID="2" presetClass="mediacall" presetSubtype="0" fill="hold" nodeType="clickEffect">
                                  <p:stCondLst>
                                    <p:cond delay="0"/>
                                  </p:stCondLst>
                                  <p:childTnLst>
                                    <p:cmd type="call" cmd="togglePause">
                                      <p:cBhvr>
                                        <p:cTn id="6" dur="1" fill="hold"/>
                                        <p:tgtEl>
                                          <p:spTgt spid="24579"/>
                                        </p:tgtEl>
                                      </p:cBhvr>
                                    </p:cmd>
                                  </p:childTnLst>
                                </p:cTn>
                              </p:par>
                            </p:childTnLst>
                          </p:cTn>
                        </p:par>
                      </p:childTnLst>
                    </p:cTn>
                  </p:par>
                </p:childTnLst>
              </p:cTn>
              <p:nextCondLst>
                <p:cond evt="onClick" delay="0">
                  <p:tgtEl>
                    <p:spTgt spid="24579"/>
                  </p:tgtEl>
                </p:cond>
              </p:nextCondLst>
            </p:seq>
            <p:seq concurrent="1" nextAc="seek">
              <p:cTn id="7" restart="whenNotActive" fill="hold" evtFilter="cancelBubble" nodeType="interactiveSeq">
                <p:stCondLst>
                  <p:cond evt="onClick" delay="0">
                    <p:tgtEl>
                      <p:spTgt spid="24580"/>
                    </p:tgtEl>
                  </p:cond>
                </p:stCondLst>
                <p:endSync evt="end" delay="0">
                  <p:rtn val="all"/>
                </p:endSync>
                <p:childTnLst>
                  <p:par>
                    <p:cTn id="8" fill="hold" nodeType="clickPar">
                      <p:stCondLst>
                        <p:cond delay="indefinite"/>
                      </p:stCondLst>
                      <p:childTnLst>
                        <p:par>
                          <p:cTn id="9" fill="hold" nodeType="afterGroup">
                            <p:stCondLst>
                              <p:cond delay="0"/>
                            </p:stCondLst>
                            <p:childTnLst>
                              <p:par>
                                <p:cTn id="10" presetID="2" presetClass="mediacall" presetSubtype="0" fill="hold" nodeType="clickEffect">
                                  <p:stCondLst>
                                    <p:cond delay="0"/>
                                  </p:stCondLst>
                                  <p:childTnLst>
                                    <p:cmd type="call" cmd="togglePause">
                                      <p:cBhvr>
                                        <p:cTn id="11" dur="1" fill="hold"/>
                                        <p:tgtEl>
                                          <p:spTgt spid="24580"/>
                                        </p:tgtEl>
                                      </p:cBhvr>
                                    </p:cmd>
                                  </p:childTnLst>
                                </p:cTn>
                              </p:par>
                            </p:childTnLst>
                          </p:cTn>
                        </p:par>
                      </p:childTnLst>
                    </p:cTn>
                  </p:par>
                </p:childTnLst>
              </p:cTn>
              <p:nextCondLst>
                <p:cond evt="onClick" delay="0">
                  <p:tgtEl>
                    <p:spTgt spid="24580"/>
                  </p:tgtEl>
                </p:cond>
              </p:nextCondLst>
            </p:seq>
            <p:seq concurrent="1" nextAc="seek">
              <p:cTn id="12" restart="whenNotActive" fill="hold" evtFilter="cancelBubble" nodeType="interactiveSeq">
                <p:stCondLst>
                  <p:cond evt="onClick" delay="0">
                    <p:tgtEl>
                      <p:spTgt spid="24581"/>
                    </p:tgtEl>
                  </p:cond>
                </p:stCondLst>
                <p:endSync evt="end" delay="0">
                  <p:rtn val="all"/>
                </p:endSync>
                <p:childTnLst>
                  <p:par>
                    <p:cTn id="13" fill="hold" nodeType="clickPar">
                      <p:stCondLst>
                        <p:cond delay="indefinite"/>
                      </p:stCondLst>
                      <p:childTnLst>
                        <p:par>
                          <p:cTn id="14" fill="hold" nodeType="afterGroup">
                            <p:stCondLst>
                              <p:cond delay="0"/>
                            </p:stCondLst>
                            <p:childTnLst>
                              <p:par>
                                <p:cTn id="15" presetID="2" presetClass="mediacall" presetSubtype="0" fill="hold" nodeType="clickEffect">
                                  <p:stCondLst>
                                    <p:cond delay="0"/>
                                  </p:stCondLst>
                                  <p:childTnLst>
                                    <p:cmd type="call" cmd="togglePause">
                                      <p:cBhvr>
                                        <p:cTn id="16" dur="1" fill="hold"/>
                                        <p:tgtEl>
                                          <p:spTgt spid="24581"/>
                                        </p:tgtEl>
                                      </p:cBhvr>
                                    </p:cmd>
                                  </p:childTnLst>
                                </p:cTn>
                              </p:par>
                            </p:childTnLst>
                          </p:cTn>
                        </p:par>
                      </p:childTnLst>
                    </p:cTn>
                  </p:par>
                </p:childTnLst>
              </p:cTn>
              <p:nextCondLst>
                <p:cond evt="onClick" delay="0">
                  <p:tgtEl>
                    <p:spTgt spid="24581"/>
                  </p:tgtEl>
                </p:cond>
              </p:nextCondLst>
            </p:seq>
            <p:seq concurrent="1" nextAc="seek">
              <p:cTn id="17" restart="whenNotActive" fill="hold" evtFilter="cancelBubble" nodeType="interactiveSeq">
                <p:stCondLst>
                  <p:cond evt="onClick" delay="0">
                    <p:tgtEl>
                      <p:spTgt spid="24582"/>
                    </p:tgtEl>
                  </p:cond>
                </p:stCondLst>
                <p:endSync evt="end" delay="0">
                  <p:rtn val="all"/>
                </p:endSync>
                <p:childTnLst>
                  <p:par>
                    <p:cTn id="18" fill="hold" nodeType="clickPar">
                      <p:stCondLst>
                        <p:cond delay="indefinite"/>
                      </p:stCondLst>
                      <p:childTnLst>
                        <p:par>
                          <p:cTn id="19" fill="hold" nodeType="afterGroup">
                            <p:stCondLst>
                              <p:cond delay="0"/>
                            </p:stCondLst>
                            <p:childTnLst>
                              <p:par>
                                <p:cTn id="20" presetID="2" presetClass="mediacall" presetSubtype="0" fill="hold" nodeType="clickEffect">
                                  <p:stCondLst>
                                    <p:cond delay="0"/>
                                  </p:stCondLst>
                                  <p:childTnLst>
                                    <p:cmd type="call" cmd="togglePause">
                                      <p:cBhvr>
                                        <p:cTn id="21" dur="1" fill="hold"/>
                                        <p:tgtEl>
                                          <p:spTgt spid="24582"/>
                                        </p:tgtEl>
                                      </p:cBhvr>
                                    </p:cmd>
                                  </p:childTnLst>
                                </p:cTn>
                              </p:par>
                            </p:childTnLst>
                          </p:cTn>
                        </p:par>
                      </p:childTnLst>
                    </p:cTn>
                  </p:par>
                </p:childTnLst>
              </p:cTn>
              <p:nextCondLst>
                <p:cond evt="onClick" delay="0">
                  <p:tgtEl>
                    <p:spTgt spid="24582"/>
                  </p:tgtEl>
                </p:cond>
              </p:nextCondLst>
            </p:seq>
            <p:seq concurrent="1" nextAc="seek">
              <p:cTn id="22" restart="whenNotActive" fill="hold" evtFilter="cancelBubble" nodeType="interactiveSeq">
                <p:stCondLst>
                  <p:cond evt="onClick" delay="0">
                    <p:tgtEl>
                      <p:spTgt spid="24592"/>
                    </p:tgtEl>
                  </p:cond>
                </p:stCondLst>
                <p:endSync evt="end" delay="0">
                  <p:rtn val="all"/>
                </p:endSync>
                <p:childTnLst>
                  <p:par>
                    <p:cTn id="23" fill="hold" nodeType="clickPar">
                      <p:stCondLst>
                        <p:cond delay="indefinite"/>
                      </p:stCondLst>
                      <p:childTnLst>
                        <p:par>
                          <p:cTn id="24" fill="hold" nodeType="afterGroup">
                            <p:stCondLst>
                              <p:cond delay="0"/>
                            </p:stCondLst>
                            <p:childTnLst>
                              <p:par>
                                <p:cTn id="25" presetID="2" presetClass="mediacall" presetSubtype="0" fill="hold" nodeType="clickEffect">
                                  <p:stCondLst>
                                    <p:cond delay="0"/>
                                  </p:stCondLst>
                                  <p:childTnLst>
                                    <p:cmd type="call" cmd="togglePause">
                                      <p:cBhvr>
                                        <p:cTn id="26" dur="1" fill="hold"/>
                                        <p:tgtEl>
                                          <p:spTgt spid="24592"/>
                                        </p:tgtEl>
                                      </p:cBhvr>
                                    </p:cmd>
                                  </p:childTnLst>
                                </p:cTn>
                              </p:par>
                            </p:childTnLst>
                          </p:cTn>
                        </p:par>
                      </p:childTnLst>
                    </p:cTn>
                  </p:par>
                </p:childTnLst>
              </p:cTn>
              <p:nextCondLst>
                <p:cond evt="onClick" delay="0">
                  <p:tgtEl>
                    <p:spTgt spid="24592"/>
                  </p:tgtEl>
                </p:cond>
              </p:nextCondLst>
            </p:seq>
            <p:video>
              <p:cMediaNode>
                <p:cTn fill="hold" display="0"/>
                <p:tgtEl>
                  <p:spTgt spid="24579"/>
                </p:tgtEl>
              </p:cMediaNode>
            </p:video>
            <p:video>
              <p:cMediaNode>
                <p:cTn fill="hold" display="0"/>
                <p:tgtEl>
                  <p:spTgt spid="24580"/>
                </p:tgtEl>
              </p:cMediaNode>
            </p:video>
            <p:video>
              <p:cMediaNode>
                <p:cTn fill="hold" display="0"/>
                <p:tgtEl>
                  <p:spTgt spid="24581"/>
                </p:tgtEl>
              </p:cMediaNode>
            </p:video>
            <p:video>
              <p:cMediaNode>
                <p:cTn fill="hold" display="0"/>
                <p:tgtEl>
                  <p:spTgt spid="24582"/>
                </p:tgtEl>
              </p:cMediaNode>
            </p:video>
            <p:video>
              <p:cMediaNode>
                <p:cTn fill="hold" display="0"/>
                <p:tgtEl>
                  <p:spTgt spid="24592"/>
                </p:tgtEl>
              </p:cMediaNode>
            </p:video>
          </p:childTnLst>
        </p:cTn>
      </p:par>
    </p:tnLst>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grpSp>
        <p:nvGrpSpPr>
          <p:cNvPr id="25602" name="组 2"/>
          <p:cNvGrpSpPr/>
          <p:nvPr>
            <p:custDataLst>
              <p:tags r:id="rId3"/>
            </p:custDataLst>
          </p:nvPr>
        </p:nvGrpSpPr>
        <p:grpSpPr>
          <a:xfrm>
            <a:off x="11542713" y="6497638"/>
            <a:ext cx="666750" cy="352425"/>
            <a:chOff x="11262426" y="249443"/>
            <a:chExt cx="929571" cy="491115"/>
          </a:xfrm>
        </p:grpSpPr>
        <p:grpSp>
          <p:nvGrpSpPr>
            <p:cNvPr id="25603" name="组 1"/>
            <p:cNvGrpSpPr/>
            <p:nvPr>
              <p:custDataLst>
                <p:tags r:id="rId4"/>
              </p:custDataLst>
            </p:nvPr>
          </p:nvGrpSpPr>
          <p:grpSpPr>
            <a:xfrm>
              <a:off x="12039604" y="252856"/>
              <a:ext cx="152393" cy="484287"/>
              <a:chOff x="12039604" y="252856"/>
              <a:chExt cx="152393" cy="484287"/>
            </a:xfrm>
          </p:grpSpPr>
          <p:sp>
            <p:nvSpPr>
              <p:cNvPr id="25604" name="圆角矩形 95">
                <a:extLst>
                  <a:ext uri="{FF2B5EF4-FFF2-40B4-BE49-F238E27FC236}">
                    <a16:creationId xmlns:a16="http://schemas.microsoft.com/office/drawing/2014/main" xmlns="" id="{91353E25-B929-4A91-91D7-6A249211D72C}"/>
                  </a:ext>
                </a:extLst>
              </p:cNvPr>
              <p:cNvSpPr/>
              <p:nvPr>
                <p:custDataLst>
                  <p:tags r:id="rId5"/>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5605" name="圆角矩形 96">
                <a:extLst>
                  <a:ext uri="{FF2B5EF4-FFF2-40B4-BE49-F238E27FC236}">
                    <a16:creationId xmlns:a16="http://schemas.microsoft.com/office/drawing/2014/main" xmlns="" id="{7A00FC46-1B41-4372-8F10-776E5F488A44}"/>
                  </a:ext>
                </a:extLst>
              </p:cNvPr>
              <p:cNvSpPr/>
              <p:nvPr>
                <p:custDataLst>
                  <p:tags r:id="rId6"/>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5606" name="圆角矩形 97">
                <a:extLst>
                  <a:ext uri="{FF2B5EF4-FFF2-40B4-BE49-F238E27FC236}">
                    <a16:creationId xmlns:a16="http://schemas.microsoft.com/office/drawing/2014/main" xmlns="" id="{1D4C1D1A-7393-44F4-BBD1-4577884350B9}"/>
                  </a:ext>
                </a:extLst>
              </p:cNvPr>
              <p:cNvSpPr/>
              <p:nvPr>
                <p:custDataLst>
                  <p:tags r:id="rId7"/>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5607" name="圆角矩形 98">
                <a:extLst>
                  <a:ext uri="{FF2B5EF4-FFF2-40B4-BE49-F238E27FC236}">
                    <a16:creationId xmlns:a16="http://schemas.microsoft.com/office/drawing/2014/main" xmlns="" id="{779E1524-2176-4094-8F34-B44BBF1ACF1B}"/>
                  </a:ext>
                </a:extLst>
              </p:cNvPr>
              <p:cNvSpPr/>
              <p:nvPr>
                <p:custDataLst>
                  <p:tags r:id="rId8"/>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5608" name="圆角矩形 94">
                <a:extLst>
                  <a:ext uri="{FF2B5EF4-FFF2-40B4-BE49-F238E27FC236}">
                    <a16:creationId xmlns:a16="http://schemas.microsoft.com/office/drawing/2014/main" xmlns="" id="{9F0A80A8-4DB9-4532-809F-00CF49A85171}"/>
                  </a:ext>
                </a:extLst>
              </p:cNvPr>
              <p:cNvSpPr/>
              <p:nvPr>
                <p:custDataLst>
                  <p:tags r:id="rId9"/>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5609" name="圆角矩形 100">
              <a:extLst>
                <a:ext uri="{FF2B5EF4-FFF2-40B4-BE49-F238E27FC236}">
                  <a16:creationId xmlns:a16="http://schemas.microsoft.com/office/drawing/2014/main" xmlns="" id="{E3078E80-48FB-4ACC-BC40-7DD52782BA47}"/>
                </a:ext>
              </a:extLst>
            </p:cNvPr>
            <p:cNvSpPr/>
            <p:nvPr>
              <p:custDataLst>
                <p:tags r:id="rId10"/>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24</a:t>
              </a:r>
              <a:endParaRPr kumimoji="0" lang="zh-CN" altLang="en-US" sz="1800" b="1" i="0" u="none" strike="noStrike" kern="1200" cap="none" spc="0" normalizeH="0" baseline="0" noProof="0">
                <a:uLnTx/>
                <a:uFillTx/>
              </a:endParaRPr>
            </a:p>
          </p:txBody>
        </p:sp>
      </p:grpSp>
      <p:sp>
        <p:nvSpPr>
          <p:cNvPr id="25610" name="文本框 12"/>
          <p:cNvSpPr/>
          <p:nvPr>
            <p:custDataLst>
              <p:tags r:id="rId11"/>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pic>
        <p:nvPicPr>
          <p:cNvPr id="25611" name="ISS030-E_25">
            <a:hlinkClick action="ppaction://media"/>
          </p:cNvPr>
          <p:cNvPicPr>
            <a:picLocks noChangeAspect="1"/>
          </p:cNvPicPr>
          <p:nvPr>
            <p:custDataLst>
              <p:tags r:id="rId13"/>
            </p:custDataLst>
          </p:nvPr>
        </p:nvPicPr>
        <p:blipFill>
          <a:blip r:embed="rId12"/>
          <a:stretch>
            <a:fillRect/>
          </a:stretch>
        </p:blipFill>
        <p:spPr>
          <a:xfrm>
            <a:off x="0" y="646113"/>
            <a:ext cx="4206875" cy="2789237"/>
          </a:xfrm>
          <a:prstGeom prst="rect">
            <a:avLst/>
          </a:prstGeom>
          <a:noFill/>
          <a:ln cap="flat">
            <a:noFill/>
            <a:prstDash val="solid"/>
            <a:round/>
            <a:headEnd type="none" w="med" len="med"/>
            <a:tailEnd type="none" w="med" len="med"/>
          </a:ln>
        </p:spPr>
      </p:pic>
      <p:pic>
        <p:nvPicPr>
          <p:cNvPr id="25612" name="ISS030-E_59_astrometry_xyls">
            <a:hlinkClick action="ppaction://media"/>
          </p:cNvPr>
          <p:cNvPicPr>
            <a:picLocks noChangeAspect="1"/>
          </p:cNvPicPr>
          <p:nvPr>
            <p:custDataLst>
              <p:tags r:id="rId15"/>
            </p:custDataLst>
          </p:nvPr>
        </p:nvPicPr>
        <p:blipFill>
          <a:blip r:embed="rId14"/>
          <a:stretch>
            <a:fillRect/>
          </a:stretch>
        </p:blipFill>
        <p:spPr>
          <a:xfrm>
            <a:off x="0" y="3436938"/>
            <a:ext cx="4206875" cy="2789237"/>
          </a:xfrm>
          <a:prstGeom prst="rect">
            <a:avLst/>
          </a:prstGeom>
          <a:noFill/>
          <a:ln cap="flat">
            <a:noFill/>
            <a:prstDash val="solid"/>
            <a:round/>
            <a:headEnd type="none" w="med" len="med"/>
            <a:tailEnd type="none" w="med" len="med"/>
          </a:ln>
        </p:spPr>
      </p:pic>
      <p:pic>
        <p:nvPicPr>
          <p:cNvPr id="25613" name="ISS030-E_59_map_110km">
            <a:hlinkClick action="ppaction://media"/>
          </p:cNvPr>
          <p:cNvPicPr>
            <a:picLocks noChangeAspect="1"/>
          </p:cNvPicPr>
          <p:nvPr>
            <p:custDataLst>
              <p:tags r:id="rId17"/>
            </p:custDataLst>
          </p:nvPr>
        </p:nvPicPr>
        <p:blipFill>
          <a:blip r:embed="rId16"/>
          <a:stretch>
            <a:fillRect/>
          </a:stretch>
        </p:blipFill>
        <p:spPr>
          <a:xfrm>
            <a:off x="4206875" y="646113"/>
            <a:ext cx="4460875" cy="2787650"/>
          </a:xfrm>
          <a:prstGeom prst="rect">
            <a:avLst/>
          </a:prstGeom>
          <a:noFill/>
          <a:ln cap="flat">
            <a:noFill/>
            <a:prstDash val="solid"/>
            <a:round/>
            <a:headEnd type="none" w="med" len="med"/>
            <a:tailEnd type="none" w="med" len="med"/>
          </a:ln>
        </p:spPr>
      </p:pic>
      <p:pic>
        <p:nvPicPr>
          <p:cNvPr id="25614" name="ISS030-E_59_map_polar_mlatmlt_110km">
            <a:hlinkClick action="ppaction://media"/>
          </p:cNvPr>
          <p:cNvPicPr>
            <a:picLocks noChangeAspect="1"/>
          </p:cNvPicPr>
          <p:nvPr>
            <p:custDataLst>
              <p:tags r:id="rId19"/>
            </p:custDataLst>
          </p:nvPr>
        </p:nvPicPr>
        <p:blipFill>
          <a:blip r:embed="rId18"/>
          <a:stretch>
            <a:fillRect/>
          </a:stretch>
        </p:blipFill>
        <p:spPr>
          <a:xfrm>
            <a:off x="4206875" y="3433763"/>
            <a:ext cx="4460875" cy="2787650"/>
          </a:xfrm>
          <a:prstGeom prst="rect">
            <a:avLst/>
          </a:prstGeom>
          <a:noFill/>
          <a:ln cap="flat">
            <a:noFill/>
            <a:prstDash val="solid"/>
            <a:round/>
            <a:headEnd type="none" w="med" len="med"/>
            <a:tailEnd type="none" w="med" len="med"/>
          </a:ln>
        </p:spPr>
      </p:pic>
      <p:sp>
        <p:nvSpPr>
          <p:cNvPr id="25615" name="文本框 19"/>
          <p:cNvSpPr/>
          <p:nvPr>
            <p:custDataLst>
              <p:tags r:id="rId20"/>
            </p:custDataLst>
          </p:nvPr>
        </p:nvSpPr>
        <p:spPr>
          <a:xfrm>
            <a:off x="5953125" y="138113"/>
            <a:ext cx="3559175"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2012-02-04  07:55:07.56-08:06:20.5</a:t>
            </a:r>
            <a:endParaRPr lang="zh-CN" altLang="en-US">
              <a:solidFill>
                <a:srgbClr val="FF0000"/>
              </a:solidFill>
            </a:endParaRPr>
          </a:p>
        </p:txBody>
      </p:sp>
      <p:pic>
        <p:nvPicPr>
          <p:cNvPr id="25616" name="ISS030-E_59_map_mlatmlt_110km">
            <a:hlinkClick action="ppaction://media"/>
          </p:cNvPr>
          <p:cNvPicPr>
            <a:picLocks noChangeAspect="1"/>
          </p:cNvPicPr>
          <p:nvPr>
            <p:custDataLst>
              <p:tags r:id="rId22"/>
            </p:custDataLst>
          </p:nvPr>
        </p:nvPicPr>
        <p:blipFill>
          <a:blip r:embed="rId21"/>
          <a:stretch>
            <a:fillRect/>
          </a:stretch>
        </p:blipFill>
        <p:spPr>
          <a:xfrm>
            <a:off x="8253413" y="641350"/>
            <a:ext cx="4448175" cy="2779713"/>
          </a:xfrm>
          <a:prstGeom prst="rect">
            <a:avLst/>
          </a:prstGeom>
          <a:noFill/>
          <a:ln cap="flat">
            <a:noFill/>
            <a:prstDash val="solid"/>
            <a:round/>
            <a:headEnd type="none" w="med" len="med"/>
            <a:tailEnd type="none" w="med" len="me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5611"/>
                    </p:tgtEl>
                  </p:cond>
                </p:stCondLst>
                <p:endSync evt="end" delay="0">
                  <p:rtn val="all"/>
                </p:endSync>
                <p:childTnLst>
                  <p:par>
                    <p:cTn id="3" fill="hold" nodeType="clickPar">
                      <p:stCondLst>
                        <p:cond delay="0"/>
                      </p:stCondLst>
                      <p:childTnLst>
                        <p:par>
                          <p:cTn id="4" fill="hold" nodeType="afterGroup">
                            <p:stCondLst>
                              <p:cond delay="0"/>
                            </p:stCondLst>
                            <p:childTnLst>
                              <p:par>
                                <p:cTn id="5" presetID="2" presetClass="mediacall" presetSubtype="0" fill="hold" nodeType="clickEffect">
                                  <p:stCondLst>
                                    <p:cond delay="0"/>
                                  </p:stCondLst>
                                  <p:childTnLst>
                                    <p:cmd type="call" cmd="togglePause">
                                      <p:cBhvr>
                                        <p:cTn id="6" dur="1" fill="hold"/>
                                        <p:tgtEl>
                                          <p:spTgt spid="25611"/>
                                        </p:tgtEl>
                                      </p:cBhvr>
                                    </p:cmd>
                                  </p:childTnLst>
                                </p:cTn>
                              </p:par>
                            </p:childTnLst>
                          </p:cTn>
                        </p:par>
                      </p:childTnLst>
                    </p:cTn>
                  </p:par>
                </p:childTnLst>
              </p:cTn>
              <p:nextCondLst>
                <p:cond evt="onClick" delay="0">
                  <p:tgtEl>
                    <p:spTgt spid="25611"/>
                  </p:tgtEl>
                </p:cond>
              </p:nextCondLst>
            </p:seq>
            <p:seq concurrent="1" nextAc="seek">
              <p:cTn id="7" restart="whenNotActive" fill="hold" evtFilter="cancelBubble" nodeType="interactiveSeq">
                <p:stCondLst>
                  <p:cond evt="onClick" delay="0">
                    <p:tgtEl>
                      <p:spTgt spid="25612"/>
                    </p:tgtEl>
                  </p:cond>
                </p:stCondLst>
                <p:endSync evt="end" delay="0">
                  <p:rtn val="all"/>
                </p:endSync>
                <p:childTnLst>
                  <p:par>
                    <p:cTn id="8" fill="hold" nodeType="clickPar">
                      <p:stCondLst>
                        <p:cond delay="indefinite"/>
                      </p:stCondLst>
                      <p:childTnLst>
                        <p:par>
                          <p:cTn id="9" fill="hold" nodeType="afterGroup">
                            <p:stCondLst>
                              <p:cond delay="0"/>
                            </p:stCondLst>
                            <p:childTnLst>
                              <p:par>
                                <p:cTn id="10" presetID="2" presetClass="mediacall" presetSubtype="0" fill="hold" nodeType="clickEffect">
                                  <p:stCondLst>
                                    <p:cond delay="0"/>
                                  </p:stCondLst>
                                  <p:childTnLst>
                                    <p:cmd type="call" cmd="togglePause">
                                      <p:cBhvr>
                                        <p:cTn id="11" dur="1" fill="hold"/>
                                        <p:tgtEl>
                                          <p:spTgt spid="25612"/>
                                        </p:tgtEl>
                                      </p:cBhvr>
                                    </p:cmd>
                                  </p:childTnLst>
                                </p:cTn>
                              </p:par>
                            </p:childTnLst>
                          </p:cTn>
                        </p:par>
                      </p:childTnLst>
                    </p:cTn>
                  </p:par>
                </p:childTnLst>
              </p:cTn>
              <p:nextCondLst>
                <p:cond evt="onClick" delay="0">
                  <p:tgtEl>
                    <p:spTgt spid="25612"/>
                  </p:tgtEl>
                </p:cond>
              </p:nextCondLst>
            </p:seq>
            <p:seq concurrent="1" nextAc="seek">
              <p:cTn id="12" restart="whenNotActive" fill="hold" evtFilter="cancelBubble" nodeType="interactiveSeq">
                <p:stCondLst>
                  <p:cond evt="onClick" delay="0">
                    <p:tgtEl>
                      <p:spTgt spid="25613"/>
                    </p:tgtEl>
                  </p:cond>
                </p:stCondLst>
                <p:endSync evt="end" delay="0">
                  <p:rtn val="all"/>
                </p:endSync>
                <p:childTnLst>
                  <p:par>
                    <p:cTn id="13" fill="hold" nodeType="clickPar">
                      <p:stCondLst>
                        <p:cond delay="indefinite"/>
                      </p:stCondLst>
                      <p:childTnLst>
                        <p:par>
                          <p:cTn id="14" fill="hold" nodeType="afterGroup">
                            <p:stCondLst>
                              <p:cond delay="0"/>
                            </p:stCondLst>
                            <p:childTnLst>
                              <p:par>
                                <p:cTn id="15" presetID="2" presetClass="mediacall" presetSubtype="0" fill="hold" nodeType="clickEffect">
                                  <p:stCondLst>
                                    <p:cond delay="0"/>
                                  </p:stCondLst>
                                  <p:childTnLst>
                                    <p:cmd type="call" cmd="togglePause">
                                      <p:cBhvr>
                                        <p:cTn id="16" dur="1" fill="hold"/>
                                        <p:tgtEl>
                                          <p:spTgt spid="25613"/>
                                        </p:tgtEl>
                                      </p:cBhvr>
                                    </p:cmd>
                                  </p:childTnLst>
                                </p:cTn>
                              </p:par>
                            </p:childTnLst>
                          </p:cTn>
                        </p:par>
                      </p:childTnLst>
                    </p:cTn>
                  </p:par>
                </p:childTnLst>
              </p:cTn>
              <p:nextCondLst>
                <p:cond evt="onClick" delay="0">
                  <p:tgtEl>
                    <p:spTgt spid="25613"/>
                  </p:tgtEl>
                </p:cond>
              </p:nextCondLst>
            </p:seq>
            <p:seq concurrent="1" nextAc="seek">
              <p:cTn id="17" restart="whenNotActive" fill="hold" evtFilter="cancelBubble" nodeType="interactiveSeq">
                <p:stCondLst>
                  <p:cond evt="onClick" delay="0">
                    <p:tgtEl>
                      <p:spTgt spid="25614"/>
                    </p:tgtEl>
                  </p:cond>
                </p:stCondLst>
                <p:endSync evt="end" delay="0">
                  <p:rtn val="all"/>
                </p:endSync>
                <p:childTnLst>
                  <p:par>
                    <p:cTn id="18" fill="hold" nodeType="clickPar">
                      <p:stCondLst>
                        <p:cond delay="indefinite"/>
                      </p:stCondLst>
                      <p:childTnLst>
                        <p:par>
                          <p:cTn id="19" fill="hold" nodeType="afterGroup">
                            <p:stCondLst>
                              <p:cond delay="0"/>
                            </p:stCondLst>
                            <p:childTnLst>
                              <p:par>
                                <p:cTn id="20" presetID="2" presetClass="mediacall" presetSubtype="0" fill="hold" nodeType="clickEffect">
                                  <p:stCondLst>
                                    <p:cond delay="0"/>
                                  </p:stCondLst>
                                  <p:childTnLst>
                                    <p:cmd type="call" cmd="togglePause">
                                      <p:cBhvr>
                                        <p:cTn id="21" dur="1" fill="hold"/>
                                        <p:tgtEl>
                                          <p:spTgt spid="25614"/>
                                        </p:tgtEl>
                                      </p:cBhvr>
                                    </p:cmd>
                                  </p:childTnLst>
                                </p:cTn>
                              </p:par>
                            </p:childTnLst>
                          </p:cTn>
                        </p:par>
                      </p:childTnLst>
                    </p:cTn>
                  </p:par>
                </p:childTnLst>
              </p:cTn>
              <p:nextCondLst>
                <p:cond evt="onClick" delay="0">
                  <p:tgtEl>
                    <p:spTgt spid="25614"/>
                  </p:tgtEl>
                </p:cond>
              </p:nextCondLst>
            </p:seq>
            <p:seq concurrent="1" nextAc="seek">
              <p:cTn id="22" restart="whenNotActive" fill="hold" evtFilter="cancelBubble" nodeType="interactiveSeq">
                <p:stCondLst>
                  <p:cond evt="onClick" delay="0">
                    <p:tgtEl>
                      <p:spTgt spid="25616"/>
                    </p:tgtEl>
                  </p:cond>
                </p:stCondLst>
                <p:endSync evt="end" delay="0">
                  <p:rtn val="all"/>
                </p:endSync>
                <p:childTnLst>
                  <p:par>
                    <p:cTn id="23" fill="hold" nodeType="clickPar">
                      <p:stCondLst>
                        <p:cond delay="indefinite"/>
                      </p:stCondLst>
                      <p:childTnLst>
                        <p:par>
                          <p:cTn id="24" fill="hold" nodeType="afterGroup">
                            <p:stCondLst>
                              <p:cond delay="0"/>
                            </p:stCondLst>
                            <p:childTnLst>
                              <p:par>
                                <p:cTn id="25" presetID="2" presetClass="mediacall" presetSubtype="0" fill="hold" nodeType="clickEffect">
                                  <p:stCondLst>
                                    <p:cond delay="0"/>
                                  </p:stCondLst>
                                  <p:childTnLst>
                                    <p:cmd type="call" cmd="togglePause">
                                      <p:cBhvr>
                                        <p:cTn id="26" dur="1" fill="hold"/>
                                        <p:tgtEl>
                                          <p:spTgt spid="25616"/>
                                        </p:tgtEl>
                                      </p:cBhvr>
                                    </p:cmd>
                                  </p:childTnLst>
                                </p:cTn>
                              </p:par>
                            </p:childTnLst>
                          </p:cTn>
                        </p:par>
                      </p:childTnLst>
                    </p:cTn>
                  </p:par>
                </p:childTnLst>
              </p:cTn>
              <p:nextCondLst>
                <p:cond evt="onClick" delay="0">
                  <p:tgtEl>
                    <p:spTgt spid="25616"/>
                  </p:tgtEl>
                </p:cond>
              </p:nextCondLst>
            </p:seq>
            <p:video>
              <p:cMediaNode>
                <p:cTn fill="hold" display="0"/>
                <p:tgtEl>
                  <p:spTgt spid="25611"/>
                </p:tgtEl>
              </p:cMediaNode>
            </p:video>
            <p:video>
              <p:cMediaNode>
                <p:cTn fill="hold" display="0"/>
                <p:tgtEl>
                  <p:spTgt spid="25612"/>
                </p:tgtEl>
              </p:cMediaNode>
            </p:video>
            <p:video>
              <p:cMediaNode>
                <p:cTn fill="hold" display="0"/>
                <p:tgtEl>
                  <p:spTgt spid="25613"/>
                </p:tgtEl>
              </p:cMediaNode>
            </p:video>
            <p:video>
              <p:cMediaNode>
                <p:cTn fill="hold" display="0"/>
                <p:tgtEl>
                  <p:spTgt spid="25614"/>
                </p:tgtEl>
              </p:cMediaNode>
            </p:video>
            <p:video>
              <p:cMediaNode>
                <p:cTn fill="hold" display="0"/>
                <p:tgtEl>
                  <p:spTgt spid="25616"/>
                </p:tgtEl>
              </p:cMediaNode>
            </p:video>
          </p:childTnLst>
        </p:cTn>
      </p:par>
    </p:tnLst>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grpSp>
        <p:nvGrpSpPr>
          <p:cNvPr id="26626" name="组 2"/>
          <p:cNvGrpSpPr/>
          <p:nvPr>
            <p:custDataLst>
              <p:tags r:id="rId3"/>
            </p:custDataLst>
          </p:nvPr>
        </p:nvGrpSpPr>
        <p:grpSpPr>
          <a:xfrm>
            <a:off x="11542713" y="6497638"/>
            <a:ext cx="666750" cy="352425"/>
            <a:chOff x="11262426" y="249443"/>
            <a:chExt cx="929571" cy="491115"/>
          </a:xfrm>
        </p:grpSpPr>
        <p:grpSp>
          <p:nvGrpSpPr>
            <p:cNvPr id="26627" name="组 1"/>
            <p:cNvGrpSpPr/>
            <p:nvPr>
              <p:custDataLst>
                <p:tags r:id="rId4"/>
              </p:custDataLst>
            </p:nvPr>
          </p:nvGrpSpPr>
          <p:grpSpPr>
            <a:xfrm>
              <a:off x="12039604" y="252856"/>
              <a:ext cx="152393" cy="484287"/>
              <a:chOff x="12039604" y="252856"/>
              <a:chExt cx="152393" cy="484287"/>
            </a:xfrm>
          </p:grpSpPr>
          <p:sp>
            <p:nvSpPr>
              <p:cNvPr id="26628" name="圆角矩形 95">
                <a:extLst>
                  <a:ext uri="{FF2B5EF4-FFF2-40B4-BE49-F238E27FC236}">
                    <a16:creationId xmlns:a16="http://schemas.microsoft.com/office/drawing/2014/main" xmlns="" id="{91353E25-B929-4A91-91D7-6A249211D72C}"/>
                  </a:ext>
                </a:extLst>
              </p:cNvPr>
              <p:cNvSpPr/>
              <p:nvPr>
                <p:custDataLst>
                  <p:tags r:id="rId5"/>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6629" name="圆角矩形 96">
                <a:extLst>
                  <a:ext uri="{FF2B5EF4-FFF2-40B4-BE49-F238E27FC236}">
                    <a16:creationId xmlns:a16="http://schemas.microsoft.com/office/drawing/2014/main" xmlns="" id="{7A00FC46-1B41-4372-8F10-776E5F488A44}"/>
                  </a:ext>
                </a:extLst>
              </p:cNvPr>
              <p:cNvSpPr/>
              <p:nvPr>
                <p:custDataLst>
                  <p:tags r:id="rId6"/>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6630" name="圆角矩形 97">
                <a:extLst>
                  <a:ext uri="{FF2B5EF4-FFF2-40B4-BE49-F238E27FC236}">
                    <a16:creationId xmlns:a16="http://schemas.microsoft.com/office/drawing/2014/main" xmlns="" id="{1D4C1D1A-7393-44F4-BBD1-4577884350B9}"/>
                  </a:ext>
                </a:extLst>
              </p:cNvPr>
              <p:cNvSpPr/>
              <p:nvPr>
                <p:custDataLst>
                  <p:tags r:id="rId7"/>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6631" name="圆角矩形 98">
                <a:extLst>
                  <a:ext uri="{FF2B5EF4-FFF2-40B4-BE49-F238E27FC236}">
                    <a16:creationId xmlns:a16="http://schemas.microsoft.com/office/drawing/2014/main" xmlns="" id="{779E1524-2176-4094-8F34-B44BBF1ACF1B}"/>
                  </a:ext>
                </a:extLst>
              </p:cNvPr>
              <p:cNvSpPr/>
              <p:nvPr>
                <p:custDataLst>
                  <p:tags r:id="rId8"/>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6632" name="圆角矩形 94">
                <a:extLst>
                  <a:ext uri="{FF2B5EF4-FFF2-40B4-BE49-F238E27FC236}">
                    <a16:creationId xmlns:a16="http://schemas.microsoft.com/office/drawing/2014/main" xmlns="" id="{9F0A80A8-4DB9-4532-809F-00CF49A85171}"/>
                  </a:ext>
                </a:extLst>
              </p:cNvPr>
              <p:cNvSpPr/>
              <p:nvPr>
                <p:custDataLst>
                  <p:tags r:id="rId9"/>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6633" name="圆角矩形 100">
              <a:extLst>
                <a:ext uri="{FF2B5EF4-FFF2-40B4-BE49-F238E27FC236}">
                  <a16:creationId xmlns:a16="http://schemas.microsoft.com/office/drawing/2014/main" xmlns="" id="{E3078E80-48FB-4ACC-BC40-7DD52782BA47}"/>
                </a:ext>
              </a:extLst>
            </p:cNvPr>
            <p:cNvSpPr/>
            <p:nvPr>
              <p:custDataLst>
                <p:tags r:id="rId10"/>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25</a:t>
              </a:r>
              <a:endParaRPr kumimoji="0" lang="zh-CN" altLang="en-US" sz="1800" b="1" i="0" u="none" strike="noStrike" kern="1200" cap="none" spc="0" normalizeH="0" baseline="0" noProof="0">
                <a:uLnTx/>
                <a:uFillTx/>
              </a:endParaRPr>
            </a:p>
          </p:txBody>
        </p:sp>
      </p:grpSp>
      <p:pic>
        <p:nvPicPr>
          <p:cNvPr id="26634" name="ISS030-E_92_map_polar_mlatmlt_110km">
            <a:hlinkClick action="ppaction://media"/>
          </p:cNvPr>
          <p:cNvPicPr>
            <a:picLocks noChangeAspect="1"/>
          </p:cNvPicPr>
          <p:nvPr>
            <p:custDataLst>
              <p:tags r:id="rId12"/>
            </p:custDataLst>
          </p:nvPr>
        </p:nvPicPr>
        <p:blipFill>
          <a:blip r:embed="rId11"/>
          <a:stretch>
            <a:fillRect/>
          </a:stretch>
        </p:blipFill>
        <p:spPr>
          <a:xfrm>
            <a:off x="4513263" y="3683000"/>
            <a:ext cx="4786312" cy="2990850"/>
          </a:xfrm>
          <a:prstGeom prst="rect">
            <a:avLst/>
          </a:prstGeom>
          <a:noFill/>
          <a:ln cap="flat">
            <a:noFill/>
            <a:prstDash val="solid"/>
            <a:round/>
            <a:headEnd type="none" w="med" len="med"/>
            <a:tailEnd type="none" w="med" len="med"/>
          </a:ln>
        </p:spPr>
      </p:pic>
      <p:pic>
        <p:nvPicPr>
          <p:cNvPr id="26635" name="ISS030-E_92_map_110km">
            <a:hlinkClick action="ppaction://media"/>
          </p:cNvPr>
          <p:cNvPicPr>
            <a:picLocks noChangeAspect="1"/>
          </p:cNvPicPr>
          <p:nvPr>
            <p:custDataLst>
              <p:tags r:id="rId14"/>
            </p:custDataLst>
          </p:nvPr>
        </p:nvPicPr>
        <p:blipFill>
          <a:blip r:embed="rId13"/>
          <a:stretch>
            <a:fillRect/>
          </a:stretch>
        </p:blipFill>
        <p:spPr>
          <a:xfrm>
            <a:off x="4494213" y="674688"/>
            <a:ext cx="4811712" cy="3006725"/>
          </a:xfrm>
          <a:prstGeom prst="rect">
            <a:avLst/>
          </a:prstGeom>
          <a:noFill/>
          <a:ln cap="flat">
            <a:noFill/>
            <a:prstDash val="solid"/>
            <a:round/>
            <a:headEnd type="none" w="med" len="med"/>
            <a:tailEnd type="none" w="med" len="med"/>
          </a:ln>
        </p:spPr>
      </p:pic>
      <p:pic>
        <p:nvPicPr>
          <p:cNvPr id="26636" name="ISS030-E_92_astrometry_xyls">
            <a:hlinkClick action="ppaction://media"/>
          </p:cNvPr>
          <p:cNvPicPr>
            <a:picLocks noChangeAspect="1"/>
          </p:cNvPicPr>
          <p:nvPr>
            <p:custDataLst>
              <p:tags r:id="rId16"/>
            </p:custDataLst>
          </p:nvPr>
        </p:nvPicPr>
        <p:blipFill>
          <a:blip r:embed="rId15"/>
          <a:stretch>
            <a:fillRect/>
          </a:stretch>
        </p:blipFill>
        <p:spPr>
          <a:xfrm>
            <a:off x="1588" y="3613150"/>
            <a:ext cx="4510087" cy="2990850"/>
          </a:xfrm>
          <a:prstGeom prst="rect">
            <a:avLst/>
          </a:prstGeom>
          <a:noFill/>
          <a:ln cap="flat">
            <a:noFill/>
            <a:prstDash val="solid"/>
            <a:round/>
            <a:headEnd type="none" w="med" len="med"/>
            <a:tailEnd type="none" w="med" len="med"/>
          </a:ln>
        </p:spPr>
      </p:pic>
      <p:sp>
        <p:nvSpPr>
          <p:cNvPr id="26637" name="文本框 16"/>
          <p:cNvSpPr/>
          <p:nvPr>
            <p:custDataLst>
              <p:tags r:id="rId17"/>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pic>
        <p:nvPicPr>
          <p:cNvPr id="26638" name="ISS030-E_33">
            <a:hlinkClick action="ppaction://media"/>
          </p:cNvPr>
          <p:cNvPicPr>
            <a:picLocks noChangeAspect="1"/>
          </p:cNvPicPr>
          <p:nvPr>
            <p:custDataLst>
              <p:tags r:id="rId19"/>
            </p:custDataLst>
          </p:nvPr>
        </p:nvPicPr>
        <p:blipFill>
          <a:blip r:embed="rId18"/>
          <a:stretch>
            <a:fillRect/>
          </a:stretch>
        </p:blipFill>
        <p:spPr>
          <a:xfrm>
            <a:off x="0" y="674688"/>
            <a:ext cx="4506913" cy="2989262"/>
          </a:xfrm>
          <a:prstGeom prst="rect">
            <a:avLst/>
          </a:prstGeom>
          <a:noFill/>
          <a:ln cap="flat">
            <a:noFill/>
            <a:prstDash val="solid"/>
            <a:round/>
            <a:headEnd type="none" w="med" len="med"/>
            <a:tailEnd type="none" w="med" len="med"/>
          </a:ln>
        </p:spPr>
      </p:pic>
      <p:sp>
        <p:nvSpPr>
          <p:cNvPr id="26639" name="文本框 18"/>
          <p:cNvSpPr/>
          <p:nvPr>
            <p:custDataLst>
              <p:tags r:id="rId20"/>
            </p:custDataLst>
          </p:nvPr>
        </p:nvSpPr>
        <p:spPr>
          <a:xfrm>
            <a:off x="5953125" y="138113"/>
            <a:ext cx="3676650"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solidFill>
                  <a:srgbClr val="FF0000"/>
                </a:solidFill>
              </a:rPr>
              <a:t>2012-01-25  09:26:55.06-09:31:57.06</a:t>
            </a:r>
            <a:endParaRPr lang="zh-CN" altLang="en-US">
              <a:solidFill>
                <a:srgbClr val="FF0000"/>
              </a:solidFill>
            </a:endParaRPr>
          </a:p>
        </p:txBody>
      </p:sp>
      <p:pic>
        <p:nvPicPr>
          <p:cNvPr id="26640" name="ISS030-E_92_map_mlatmlt_110km">
            <a:hlinkClick action="ppaction://media"/>
          </p:cNvPr>
          <p:cNvPicPr>
            <a:picLocks noChangeAspect="1"/>
          </p:cNvPicPr>
          <p:nvPr>
            <p:custDataLst>
              <p:tags r:id="rId22"/>
            </p:custDataLst>
          </p:nvPr>
        </p:nvPicPr>
        <p:blipFill>
          <a:blip r:embed="rId21"/>
          <a:stretch>
            <a:fillRect/>
          </a:stretch>
        </p:blipFill>
        <p:spPr>
          <a:xfrm>
            <a:off x="8839200" y="663575"/>
            <a:ext cx="4830763" cy="3019425"/>
          </a:xfrm>
          <a:prstGeom prst="rect">
            <a:avLst/>
          </a:prstGeom>
          <a:noFill/>
          <a:ln cap="flat">
            <a:noFill/>
            <a:prstDash val="solid"/>
            <a:round/>
            <a:headEnd type="none" w="med" len="med"/>
            <a:tailEnd type="none" w="med" len="me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6634"/>
                    </p:tgtEl>
                  </p:cond>
                </p:stCondLst>
                <p:endSync evt="end" delay="0">
                  <p:rtn val="all"/>
                </p:endSync>
                <p:childTnLst>
                  <p:par>
                    <p:cTn id="3" fill="hold" nodeType="clickPar">
                      <p:stCondLst>
                        <p:cond delay="0"/>
                      </p:stCondLst>
                      <p:childTnLst>
                        <p:par>
                          <p:cTn id="4" fill="hold" nodeType="afterGroup">
                            <p:stCondLst>
                              <p:cond delay="0"/>
                            </p:stCondLst>
                            <p:childTnLst>
                              <p:par>
                                <p:cTn id="5" presetID="2" presetClass="mediacall" presetSubtype="0" fill="hold" nodeType="clickEffect">
                                  <p:stCondLst>
                                    <p:cond delay="0"/>
                                  </p:stCondLst>
                                  <p:childTnLst>
                                    <p:cmd type="call" cmd="togglePause">
                                      <p:cBhvr>
                                        <p:cTn id="6" dur="1" fill="hold"/>
                                        <p:tgtEl>
                                          <p:spTgt spid="26634"/>
                                        </p:tgtEl>
                                      </p:cBhvr>
                                    </p:cmd>
                                  </p:childTnLst>
                                </p:cTn>
                              </p:par>
                            </p:childTnLst>
                          </p:cTn>
                        </p:par>
                      </p:childTnLst>
                    </p:cTn>
                  </p:par>
                </p:childTnLst>
              </p:cTn>
              <p:nextCondLst>
                <p:cond evt="onClick" delay="0">
                  <p:tgtEl>
                    <p:spTgt spid="26634"/>
                  </p:tgtEl>
                </p:cond>
              </p:nextCondLst>
            </p:seq>
            <p:seq concurrent="1" nextAc="seek">
              <p:cTn id="7" restart="whenNotActive" fill="hold" evtFilter="cancelBubble" nodeType="interactiveSeq">
                <p:stCondLst>
                  <p:cond evt="onClick" delay="0">
                    <p:tgtEl>
                      <p:spTgt spid="26635"/>
                    </p:tgtEl>
                  </p:cond>
                </p:stCondLst>
                <p:endSync evt="end" delay="0">
                  <p:rtn val="all"/>
                </p:endSync>
                <p:childTnLst>
                  <p:par>
                    <p:cTn id="8" fill="hold" nodeType="clickPar">
                      <p:stCondLst>
                        <p:cond delay="indefinite"/>
                      </p:stCondLst>
                      <p:childTnLst>
                        <p:par>
                          <p:cTn id="9" fill="hold" nodeType="afterGroup">
                            <p:stCondLst>
                              <p:cond delay="0"/>
                            </p:stCondLst>
                            <p:childTnLst>
                              <p:par>
                                <p:cTn id="10" presetID="2" presetClass="mediacall" presetSubtype="0" fill="hold" nodeType="clickEffect">
                                  <p:stCondLst>
                                    <p:cond delay="0"/>
                                  </p:stCondLst>
                                  <p:childTnLst>
                                    <p:cmd type="call" cmd="togglePause">
                                      <p:cBhvr>
                                        <p:cTn id="11" dur="1" fill="hold"/>
                                        <p:tgtEl>
                                          <p:spTgt spid="26635"/>
                                        </p:tgtEl>
                                      </p:cBhvr>
                                    </p:cmd>
                                  </p:childTnLst>
                                </p:cTn>
                              </p:par>
                            </p:childTnLst>
                          </p:cTn>
                        </p:par>
                      </p:childTnLst>
                    </p:cTn>
                  </p:par>
                </p:childTnLst>
              </p:cTn>
              <p:nextCondLst>
                <p:cond evt="onClick" delay="0">
                  <p:tgtEl>
                    <p:spTgt spid="26635"/>
                  </p:tgtEl>
                </p:cond>
              </p:nextCondLst>
            </p:seq>
            <p:seq concurrent="1" nextAc="seek">
              <p:cTn id="12" restart="whenNotActive" fill="hold" evtFilter="cancelBubble" nodeType="interactiveSeq">
                <p:stCondLst>
                  <p:cond evt="onClick" delay="0">
                    <p:tgtEl>
                      <p:spTgt spid="26636"/>
                    </p:tgtEl>
                  </p:cond>
                </p:stCondLst>
                <p:endSync evt="end" delay="0">
                  <p:rtn val="all"/>
                </p:endSync>
                <p:childTnLst>
                  <p:par>
                    <p:cTn id="13" fill="hold" nodeType="clickPar">
                      <p:stCondLst>
                        <p:cond delay="indefinite"/>
                      </p:stCondLst>
                      <p:childTnLst>
                        <p:par>
                          <p:cTn id="14" fill="hold" nodeType="afterGroup">
                            <p:stCondLst>
                              <p:cond delay="0"/>
                            </p:stCondLst>
                            <p:childTnLst>
                              <p:par>
                                <p:cTn id="15" presetID="2" presetClass="mediacall" presetSubtype="0" fill="hold" nodeType="clickEffect">
                                  <p:stCondLst>
                                    <p:cond delay="0"/>
                                  </p:stCondLst>
                                  <p:childTnLst>
                                    <p:cmd type="call" cmd="togglePause">
                                      <p:cBhvr>
                                        <p:cTn id="16" dur="1" fill="hold"/>
                                        <p:tgtEl>
                                          <p:spTgt spid="26636"/>
                                        </p:tgtEl>
                                      </p:cBhvr>
                                    </p:cmd>
                                  </p:childTnLst>
                                </p:cTn>
                              </p:par>
                            </p:childTnLst>
                          </p:cTn>
                        </p:par>
                      </p:childTnLst>
                    </p:cTn>
                  </p:par>
                </p:childTnLst>
              </p:cTn>
              <p:nextCondLst>
                <p:cond evt="onClick" delay="0">
                  <p:tgtEl>
                    <p:spTgt spid="26636"/>
                  </p:tgtEl>
                </p:cond>
              </p:nextCondLst>
            </p:seq>
            <p:seq concurrent="1" nextAc="seek">
              <p:cTn id="17" restart="whenNotActive" fill="hold" evtFilter="cancelBubble" nodeType="interactiveSeq">
                <p:stCondLst>
                  <p:cond evt="onClick" delay="0">
                    <p:tgtEl>
                      <p:spTgt spid="26638"/>
                    </p:tgtEl>
                  </p:cond>
                </p:stCondLst>
                <p:endSync evt="end" delay="0">
                  <p:rtn val="all"/>
                </p:endSync>
                <p:childTnLst>
                  <p:par>
                    <p:cTn id="18" fill="hold" nodeType="clickPar">
                      <p:stCondLst>
                        <p:cond delay="indefinite"/>
                      </p:stCondLst>
                      <p:childTnLst>
                        <p:par>
                          <p:cTn id="19" fill="hold" nodeType="afterGroup">
                            <p:stCondLst>
                              <p:cond delay="0"/>
                            </p:stCondLst>
                            <p:childTnLst>
                              <p:par>
                                <p:cTn id="20" presetID="2" presetClass="mediacall" presetSubtype="0" fill="hold" nodeType="clickEffect">
                                  <p:stCondLst>
                                    <p:cond delay="0"/>
                                  </p:stCondLst>
                                  <p:childTnLst>
                                    <p:cmd type="call" cmd="togglePause">
                                      <p:cBhvr>
                                        <p:cTn id="21" dur="1" fill="hold"/>
                                        <p:tgtEl>
                                          <p:spTgt spid="26638"/>
                                        </p:tgtEl>
                                      </p:cBhvr>
                                    </p:cmd>
                                  </p:childTnLst>
                                </p:cTn>
                              </p:par>
                            </p:childTnLst>
                          </p:cTn>
                        </p:par>
                      </p:childTnLst>
                    </p:cTn>
                  </p:par>
                </p:childTnLst>
              </p:cTn>
              <p:nextCondLst>
                <p:cond evt="onClick" delay="0">
                  <p:tgtEl>
                    <p:spTgt spid="26638"/>
                  </p:tgtEl>
                </p:cond>
              </p:nextCondLst>
            </p:seq>
            <p:seq concurrent="1" nextAc="seek">
              <p:cTn id="22" restart="whenNotActive" fill="hold" evtFilter="cancelBubble" nodeType="interactiveSeq">
                <p:stCondLst>
                  <p:cond evt="onClick" delay="0">
                    <p:tgtEl>
                      <p:spTgt spid="26640"/>
                    </p:tgtEl>
                  </p:cond>
                </p:stCondLst>
                <p:endSync evt="end" delay="0">
                  <p:rtn val="all"/>
                </p:endSync>
                <p:childTnLst>
                  <p:par>
                    <p:cTn id="23" fill="hold" nodeType="clickPar">
                      <p:stCondLst>
                        <p:cond delay="indefinite"/>
                      </p:stCondLst>
                      <p:childTnLst>
                        <p:par>
                          <p:cTn id="24" fill="hold" nodeType="afterGroup">
                            <p:stCondLst>
                              <p:cond delay="0"/>
                            </p:stCondLst>
                            <p:childTnLst>
                              <p:par>
                                <p:cTn id="25" presetID="2" presetClass="mediacall" presetSubtype="0" fill="hold" nodeType="clickEffect">
                                  <p:stCondLst>
                                    <p:cond delay="0"/>
                                  </p:stCondLst>
                                  <p:childTnLst>
                                    <p:cmd type="call" cmd="togglePause">
                                      <p:cBhvr>
                                        <p:cTn id="26" dur="1" fill="hold"/>
                                        <p:tgtEl>
                                          <p:spTgt spid="26640"/>
                                        </p:tgtEl>
                                      </p:cBhvr>
                                    </p:cmd>
                                  </p:childTnLst>
                                </p:cTn>
                              </p:par>
                            </p:childTnLst>
                          </p:cTn>
                        </p:par>
                      </p:childTnLst>
                    </p:cTn>
                  </p:par>
                </p:childTnLst>
              </p:cTn>
              <p:nextCondLst>
                <p:cond evt="onClick" delay="0">
                  <p:tgtEl>
                    <p:spTgt spid="26640"/>
                  </p:tgtEl>
                </p:cond>
              </p:nextCondLst>
            </p:seq>
            <p:video>
              <p:cMediaNode>
                <p:cTn fill="hold" display="0"/>
                <p:tgtEl>
                  <p:spTgt spid="26634"/>
                </p:tgtEl>
              </p:cMediaNode>
            </p:video>
            <p:video>
              <p:cMediaNode>
                <p:cTn fill="hold" display="0"/>
                <p:tgtEl>
                  <p:spTgt spid="26635"/>
                </p:tgtEl>
              </p:cMediaNode>
            </p:video>
            <p:video>
              <p:cMediaNode>
                <p:cTn fill="hold" display="0"/>
                <p:tgtEl>
                  <p:spTgt spid="26636"/>
                </p:tgtEl>
              </p:cMediaNode>
            </p:video>
            <p:video>
              <p:cMediaNode>
                <p:cTn fill="hold" display="0"/>
                <p:tgtEl>
                  <p:spTgt spid="26638"/>
                </p:tgtEl>
              </p:cMediaNode>
            </p:video>
            <p:video>
              <p:cMediaNode>
                <p:cTn fill="hold" display="0"/>
                <p:tgtEl>
                  <p:spTgt spid="26640"/>
                </p:tgtEl>
              </p:cMediaNode>
            </p:video>
          </p:childTnLst>
        </p:cTn>
      </p:par>
    </p:tnLst>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27650" name="文本框 3"/>
          <p:cNvSpPr/>
          <p:nvPr>
            <p:custDataLst>
              <p:tags r:id="rId3"/>
            </p:custDataLst>
          </p:nvPr>
        </p:nvSpPr>
        <p:spPr>
          <a:xfrm>
            <a:off x="-163512" y="0"/>
            <a:ext cx="3478212" cy="646113"/>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3.</a:t>
            </a:r>
            <a:r>
              <a:rPr lang="zh-CN" altLang="en-US" sz="3600" b="1">
                <a:solidFill>
                  <a:srgbClr val="002060"/>
                </a:solidFill>
                <a:latin typeface="微软雅黑" pitchFamily="34" charset="-122"/>
                <a:ea typeface="微软雅黑" pitchFamily="34" charset="-122"/>
              </a:rPr>
              <a:t>数据处理方法</a:t>
            </a:r>
            <a:endParaRPr lang="en-US" altLang="zh-CN" sz="3600" b="1">
              <a:solidFill>
                <a:srgbClr val="002060"/>
              </a:solidFill>
              <a:latin typeface="微软雅黑" pitchFamily="34" charset="-122"/>
              <a:ea typeface="微软雅黑" pitchFamily="34" charset="-122"/>
            </a:endParaRPr>
          </a:p>
        </p:txBody>
      </p:sp>
      <p:sp>
        <p:nvSpPr>
          <p:cNvPr id="27651" name="文本框 4"/>
          <p:cNvSpPr/>
          <p:nvPr>
            <p:custDataLst>
              <p:tags r:id="rId4"/>
            </p:custDataLst>
          </p:nvPr>
        </p:nvSpPr>
        <p:spPr>
          <a:xfrm>
            <a:off x="0" y="1778000"/>
            <a:ext cx="11134725" cy="64611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1.</a:t>
            </a:r>
            <a:r>
              <a:t>误差分析，对参考星和提取星的位置进行比对。如果很少重合，说明镜头变形轮廓不正确或窗口变形</a:t>
            </a:r>
          </a:p>
          <a:p>
            <a:pPr lvl="0"/>
            <a:r>
              <a:t>2.</a:t>
            </a:r>
            <a:r>
              <a:t>分析轨道对校准星提取的影响</a:t>
            </a:r>
          </a:p>
        </p:txBody>
      </p:sp>
      <p:sp>
        <p:nvSpPr>
          <p:cNvPr id="27652" name="文本框 5"/>
          <p:cNvSpPr/>
          <p:nvPr>
            <p:custDataLst>
              <p:tags r:id="rId5"/>
            </p:custDataLst>
          </p:nvPr>
        </p:nvSpPr>
        <p:spPr>
          <a:xfrm>
            <a:off x="0" y="1027113"/>
            <a:ext cx="1570038" cy="369887"/>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a:solidFill>
                  <a:srgbClr val="FF0000"/>
                </a:solidFill>
              </a:rPr>
              <a:t>接下来的工作</a:t>
            </a:r>
            <a:endParaRPr lang="zh-CN" altLang="en-US">
              <a:solidFill>
                <a:srgbClr val="FF0000"/>
              </a:solidFill>
            </a:endParaRPr>
          </a:p>
        </p:txBody>
      </p:sp>
      <p:grpSp>
        <p:nvGrpSpPr>
          <p:cNvPr id="27653" name="组 2"/>
          <p:cNvGrpSpPr/>
          <p:nvPr>
            <p:custDataLst>
              <p:tags r:id="rId6"/>
            </p:custDataLst>
          </p:nvPr>
        </p:nvGrpSpPr>
        <p:grpSpPr>
          <a:xfrm>
            <a:off x="11542713" y="6497638"/>
            <a:ext cx="666750" cy="352425"/>
            <a:chOff x="11262426" y="249443"/>
            <a:chExt cx="929571" cy="491115"/>
          </a:xfrm>
        </p:grpSpPr>
        <p:grpSp>
          <p:nvGrpSpPr>
            <p:cNvPr id="27654" name="组 1"/>
            <p:cNvGrpSpPr/>
            <p:nvPr>
              <p:custDataLst>
                <p:tags r:id="rId7"/>
              </p:custDataLst>
            </p:nvPr>
          </p:nvGrpSpPr>
          <p:grpSpPr>
            <a:xfrm>
              <a:off x="12039604" y="252856"/>
              <a:ext cx="152393" cy="484287"/>
              <a:chOff x="12039604" y="252856"/>
              <a:chExt cx="152393" cy="484287"/>
            </a:xfrm>
          </p:grpSpPr>
          <p:sp>
            <p:nvSpPr>
              <p:cNvPr id="27655" name="圆角矩形 95">
                <a:extLst>
                  <a:ext uri="{FF2B5EF4-FFF2-40B4-BE49-F238E27FC236}">
                    <a16:creationId xmlns:a16="http://schemas.microsoft.com/office/drawing/2014/main" xmlns="" id="{91353E25-B929-4A91-91D7-6A249211D72C}"/>
                  </a:ext>
                </a:extLst>
              </p:cNvPr>
              <p:cNvSpPr/>
              <p:nvPr>
                <p:custDataLst>
                  <p:tags r:id="rId8"/>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7656" name="圆角矩形 96">
                <a:extLst>
                  <a:ext uri="{FF2B5EF4-FFF2-40B4-BE49-F238E27FC236}">
                    <a16:creationId xmlns:a16="http://schemas.microsoft.com/office/drawing/2014/main" xmlns="" id="{7A00FC46-1B41-4372-8F10-776E5F488A44}"/>
                  </a:ext>
                </a:extLst>
              </p:cNvPr>
              <p:cNvSpPr/>
              <p:nvPr>
                <p:custDataLst>
                  <p:tags r:id="rId9"/>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7657" name="圆角矩形 97">
                <a:extLst>
                  <a:ext uri="{FF2B5EF4-FFF2-40B4-BE49-F238E27FC236}">
                    <a16:creationId xmlns:a16="http://schemas.microsoft.com/office/drawing/2014/main" xmlns="" id="{1D4C1D1A-7393-44F4-BBD1-4577884350B9}"/>
                  </a:ext>
                </a:extLst>
              </p:cNvPr>
              <p:cNvSpPr/>
              <p:nvPr>
                <p:custDataLst>
                  <p:tags r:id="rId10"/>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7658" name="圆角矩形 98">
                <a:extLst>
                  <a:ext uri="{FF2B5EF4-FFF2-40B4-BE49-F238E27FC236}">
                    <a16:creationId xmlns:a16="http://schemas.microsoft.com/office/drawing/2014/main" xmlns="" id="{779E1524-2176-4094-8F34-B44BBF1ACF1B}"/>
                  </a:ext>
                </a:extLst>
              </p:cNvPr>
              <p:cNvSpPr/>
              <p:nvPr>
                <p:custDataLst>
                  <p:tags r:id="rId11"/>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7659" name="圆角矩形 94">
                <a:extLst>
                  <a:ext uri="{FF2B5EF4-FFF2-40B4-BE49-F238E27FC236}">
                    <a16:creationId xmlns:a16="http://schemas.microsoft.com/office/drawing/2014/main" xmlns="" id="{9F0A80A8-4DB9-4532-809F-00CF49A85171}"/>
                  </a:ext>
                </a:extLst>
              </p:cNvPr>
              <p:cNvSpPr/>
              <p:nvPr>
                <p:custDataLst>
                  <p:tags r:id="rId12"/>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7660" name="圆角矩形 100">
              <a:extLst>
                <a:ext uri="{FF2B5EF4-FFF2-40B4-BE49-F238E27FC236}">
                  <a16:creationId xmlns:a16="http://schemas.microsoft.com/office/drawing/2014/main" xmlns="" id="{E3078E80-48FB-4ACC-BC40-7DD52782BA47}"/>
                </a:ext>
              </a:extLst>
            </p:cNvPr>
            <p:cNvSpPr/>
            <p:nvPr>
              <p:custDataLst>
                <p:tags r:id="rId13"/>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26</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28674" name="文本框 3"/>
          <p:cNvSpPr/>
          <p:nvPr>
            <p:custDataLst>
              <p:tags r:id="rId3"/>
            </p:custDataLst>
          </p:nvPr>
        </p:nvSpPr>
        <p:spPr>
          <a:xfrm>
            <a:off x="133350" y="112713"/>
            <a:ext cx="244792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sz="3600" b="1">
                <a:solidFill>
                  <a:srgbClr val="002060"/>
                </a:solidFill>
                <a:latin typeface="微软雅黑" pitchFamily="34" charset="-122"/>
                <a:ea typeface="微软雅黑" pitchFamily="34" charset="-122"/>
              </a:rPr>
              <a:t>4.</a:t>
            </a:r>
            <a:r>
              <a:rPr lang="zh-CN" altLang="en-US" sz="3600" b="1">
                <a:solidFill>
                  <a:srgbClr val="002060"/>
                </a:solidFill>
                <a:latin typeface="微软雅黑" pitchFamily="34" charset="-122"/>
                <a:ea typeface="微软雅黑" pitchFamily="34" charset="-122"/>
              </a:rPr>
              <a:t>参考文献</a:t>
            </a:r>
            <a:endParaRPr lang="zh-CN" altLang="en-US" sz="3600" b="1">
              <a:solidFill>
                <a:srgbClr val="002060"/>
              </a:solidFill>
              <a:latin typeface="微软雅黑" pitchFamily="34" charset="-122"/>
              <a:ea typeface="微软雅黑" pitchFamily="34" charset="-122"/>
            </a:endParaRPr>
          </a:p>
        </p:txBody>
      </p:sp>
      <p:sp>
        <p:nvSpPr>
          <p:cNvPr id="28675" name="矩形 4"/>
          <p:cNvSpPr/>
          <p:nvPr>
            <p:custDataLst>
              <p:tags r:id="rId4"/>
            </p:custDataLst>
          </p:nvPr>
        </p:nvSpPr>
        <p:spPr>
          <a:xfrm>
            <a:off x="0" y="1112838"/>
            <a:ext cx="11996738" cy="923925"/>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u="none">
                <a:solidFill>
                  <a:srgbClr val="000000"/>
                </a:solidFill>
                <a:effectLst/>
                <a:ea typeface="等线" pitchFamily="2" charset="-122"/>
              </a:rPr>
              <a:t>Nanjo, S., Hozumi, Y., Hosokawa, K., Kataoka, R., Miyoshi, Y., &amp; Oyama, S.-i. (2020). Fine-scale visualization of aurora in a wide area using color digital camera images from the International Space Station. Journal of Geophysical Research: Space Physics, 125, e2019JA027729.</a:t>
            </a:r>
            <a:r>
              <a:rPr lang="en-US" altLang="zh-CN"/>
              <a:t> </a:t>
            </a:r>
            <a:endParaRPr lang="zh-CN" altLang="en-US"/>
          </a:p>
        </p:txBody>
      </p:sp>
      <p:sp>
        <p:nvSpPr>
          <p:cNvPr id="28676" name="矩形 5"/>
          <p:cNvSpPr/>
          <p:nvPr>
            <p:custDataLst>
              <p:tags r:id="rId5"/>
            </p:custDataLst>
          </p:nvPr>
        </p:nvSpPr>
        <p:spPr>
          <a:xfrm>
            <a:off x="0" y="2163763"/>
            <a:ext cx="12192000" cy="923925"/>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Mende, S. B., Harris, S. E., Frey, H. U., Angelopoulos, V., Russell, C. T., Donovan, E., et al. (2008). The themis array of ground-based</a:t>
            </a:r>
          </a:p>
          <a:p>
            <a:pPr lvl="0"/>
            <a:r>
              <a:t>observatories for the study of auroral substorms. Space Science Reviews, 141(1-4), 357. https://doi.org/10.1007/s11214-008-9380-x</a:t>
            </a:r>
          </a:p>
        </p:txBody>
      </p:sp>
      <p:sp>
        <p:nvSpPr>
          <p:cNvPr id="28677" name="矩形 6"/>
          <p:cNvSpPr/>
          <p:nvPr>
            <p:custDataLst>
              <p:tags r:id="rId6"/>
            </p:custDataLst>
          </p:nvPr>
        </p:nvSpPr>
        <p:spPr>
          <a:xfrm>
            <a:off x="0" y="3282950"/>
            <a:ext cx="12290425" cy="64611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Hozumi, Y., Saito, A., &amp; Ejiri, M. K. (2016). Calibration of imaging parameters for space-borne airglow photography using city light positions. Earth, Planets and Space, 68(1), 155. https://doi.org/10.1186/s40623-016-0532-z</a:t>
            </a:r>
          </a:p>
        </p:txBody>
      </p:sp>
      <p:sp>
        <p:nvSpPr>
          <p:cNvPr id="28678" name="矩形 7"/>
          <p:cNvSpPr/>
          <p:nvPr>
            <p:custDataLst>
              <p:tags r:id="rId7"/>
            </p:custDataLst>
          </p:nvPr>
        </p:nvSpPr>
        <p:spPr>
          <a:xfrm>
            <a:off x="0" y="4141788"/>
            <a:ext cx="12192000" cy="646112"/>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POPESCU G. Pixel geolocation algorithm for satellite scanner data[J]. Scientific Papers. Series E. Land Reclamation, Earth Observation &amp; Surveying, Environmental Engineering, Vol. III, Bucharest, 2014: 127-136.</a:t>
            </a:r>
          </a:p>
        </p:txBody>
      </p:sp>
      <p:sp>
        <p:nvSpPr>
          <p:cNvPr id="28679" name="矩形 9"/>
          <p:cNvSpPr/>
          <p:nvPr>
            <p:custDataLst>
              <p:tags r:id="rId8"/>
            </p:custDataLst>
          </p:nvPr>
        </p:nvSpPr>
        <p:spPr>
          <a:xfrm>
            <a:off x="-74612" y="4989513"/>
            <a:ext cx="12752387" cy="646112"/>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Riechert M, Walsh A P, Gerst A, et al. Automatic georeferencing of astronaut auroral photography[J]. Geoscientific Instrumentation, Methods and Data Systems, 2016, 5(2): 289-304.</a:t>
            </a:r>
          </a:p>
        </p:txBody>
      </p:sp>
      <p:sp>
        <p:nvSpPr>
          <p:cNvPr id="28680" name="矩形 10"/>
          <p:cNvSpPr/>
          <p:nvPr>
            <p:custDataLst>
              <p:tags r:id="rId9"/>
            </p:custDataLst>
          </p:nvPr>
        </p:nvSpPr>
        <p:spPr>
          <a:xfrm>
            <a:off x="0" y="5830888"/>
            <a:ext cx="12192000" cy="646112"/>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Jung H S, Kim S W, Won J S, et al. Line-of-sight vector adjustment model for geopositioning of SPOT-5 stereo images[J]. Photogrammetric Engineering &amp; Remote Sensing, 2007, 73(11): 1267-1276.</a:t>
            </a:r>
          </a:p>
        </p:txBody>
      </p:sp>
      <p:grpSp>
        <p:nvGrpSpPr>
          <p:cNvPr id="28681" name="组 2"/>
          <p:cNvGrpSpPr/>
          <p:nvPr>
            <p:custDataLst>
              <p:tags r:id="rId10"/>
            </p:custDataLst>
          </p:nvPr>
        </p:nvGrpSpPr>
        <p:grpSpPr>
          <a:xfrm>
            <a:off x="11542713" y="6497638"/>
            <a:ext cx="666750" cy="352425"/>
            <a:chOff x="11262426" y="249443"/>
            <a:chExt cx="929571" cy="491115"/>
          </a:xfrm>
        </p:grpSpPr>
        <p:grpSp>
          <p:nvGrpSpPr>
            <p:cNvPr id="28682" name="组 1"/>
            <p:cNvGrpSpPr/>
            <p:nvPr>
              <p:custDataLst>
                <p:tags r:id="rId11"/>
              </p:custDataLst>
            </p:nvPr>
          </p:nvGrpSpPr>
          <p:grpSpPr>
            <a:xfrm>
              <a:off x="12039604" y="252856"/>
              <a:ext cx="152393" cy="484287"/>
              <a:chOff x="12039604" y="252856"/>
              <a:chExt cx="152393" cy="484287"/>
            </a:xfrm>
          </p:grpSpPr>
          <p:sp>
            <p:nvSpPr>
              <p:cNvPr id="28683" name="圆角矩形 95">
                <a:extLst>
                  <a:ext uri="{FF2B5EF4-FFF2-40B4-BE49-F238E27FC236}">
                    <a16:creationId xmlns:a16="http://schemas.microsoft.com/office/drawing/2014/main" xmlns="" id="{91353E25-B929-4A91-91D7-6A249211D72C}"/>
                  </a:ext>
                </a:extLst>
              </p:cNvPr>
              <p:cNvSpPr/>
              <p:nvPr>
                <p:custDataLst>
                  <p:tags r:id="rId12"/>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8684" name="圆角矩形 96">
                <a:extLst>
                  <a:ext uri="{FF2B5EF4-FFF2-40B4-BE49-F238E27FC236}">
                    <a16:creationId xmlns:a16="http://schemas.microsoft.com/office/drawing/2014/main" xmlns="" id="{7A00FC46-1B41-4372-8F10-776E5F488A44}"/>
                  </a:ext>
                </a:extLst>
              </p:cNvPr>
              <p:cNvSpPr/>
              <p:nvPr>
                <p:custDataLst>
                  <p:tags r:id="rId13"/>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8685" name="圆角矩形 97">
                <a:extLst>
                  <a:ext uri="{FF2B5EF4-FFF2-40B4-BE49-F238E27FC236}">
                    <a16:creationId xmlns:a16="http://schemas.microsoft.com/office/drawing/2014/main" xmlns="" id="{1D4C1D1A-7393-44F4-BBD1-4577884350B9}"/>
                  </a:ext>
                </a:extLst>
              </p:cNvPr>
              <p:cNvSpPr/>
              <p:nvPr>
                <p:custDataLst>
                  <p:tags r:id="rId14"/>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8686" name="圆角矩形 98">
                <a:extLst>
                  <a:ext uri="{FF2B5EF4-FFF2-40B4-BE49-F238E27FC236}">
                    <a16:creationId xmlns:a16="http://schemas.microsoft.com/office/drawing/2014/main" xmlns="" id="{779E1524-2176-4094-8F34-B44BBF1ACF1B}"/>
                  </a:ext>
                </a:extLst>
              </p:cNvPr>
              <p:cNvSpPr/>
              <p:nvPr>
                <p:custDataLst>
                  <p:tags r:id="rId15"/>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28687" name="圆角矩形 94">
                <a:extLst>
                  <a:ext uri="{FF2B5EF4-FFF2-40B4-BE49-F238E27FC236}">
                    <a16:creationId xmlns:a16="http://schemas.microsoft.com/office/drawing/2014/main" xmlns="" id="{9F0A80A8-4DB9-4532-809F-00CF49A85171}"/>
                  </a:ext>
                </a:extLst>
              </p:cNvPr>
              <p:cNvSpPr/>
              <p:nvPr>
                <p:custDataLst>
                  <p:tags r:id="rId16"/>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28688" name="圆角矩形 100">
              <a:extLst>
                <a:ext uri="{FF2B5EF4-FFF2-40B4-BE49-F238E27FC236}">
                  <a16:creationId xmlns:a16="http://schemas.microsoft.com/office/drawing/2014/main" xmlns="" id="{E3078E80-48FB-4ACC-BC40-7DD52782BA47}"/>
                </a:ext>
              </a:extLst>
            </p:cNvPr>
            <p:cNvSpPr/>
            <p:nvPr>
              <p:custDataLst>
                <p:tags r:id="rId17"/>
              </p:custDataLst>
            </p:nvPr>
          </p:nvSpPr>
          <p:spPr>
            <a:xfrm rot="10800000" flipV="1">
              <a:off x="11262426" y="249443"/>
              <a:ext cx="679380"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27</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p:sp>
        <p:nvSpPr>
          <p:cNvPr id="4098" name="文本框 3"/>
          <p:cNvSpPr/>
          <p:nvPr>
            <p:custDataLst>
              <p:tags r:id="rId4"/>
            </p:custDataLst>
          </p:nvPr>
        </p:nvSpPr>
        <p:spPr>
          <a:xfrm>
            <a:off x="0" y="100013"/>
            <a:ext cx="255587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1.</a:t>
            </a:r>
            <a:r>
              <a:rPr lang="zh-CN" altLang="en-US" sz="3600" b="1">
                <a:solidFill>
                  <a:srgbClr val="002060"/>
                </a:solidFill>
                <a:latin typeface="微软雅黑" pitchFamily="34" charset="-122"/>
                <a:ea typeface="微软雅黑" pitchFamily="34" charset="-122"/>
              </a:rPr>
              <a:t>原理介绍</a:t>
            </a:r>
            <a:endParaRPr lang="en-US" altLang="zh-CN" sz="3600" b="1">
              <a:solidFill>
                <a:srgbClr val="002060"/>
              </a:solidFill>
              <a:latin typeface="微软雅黑" pitchFamily="34" charset="-122"/>
              <a:ea typeface="微软雅黑" pitchFamily="34" charset="-122"/>
            </a:endParaRPr>
          </a:p>
        </p:txBody>
      </p:sp>
      <p:sp>
        <p:nvSpPr>
          <p:cNvPr id="4099" name="矩形 4"/>
          <p:cNvSpPr/>
          <p:nvPr>
            <p:custDataLst>
              <p:tags r:id="rId5"/>
            </p:custDataLst>
          </p:nvPr>
        </p:nvSpPr>
        <p:spPr>
          <a:xfrm>
            <a:off x="142875" y="1206500"/>
            <a:ext cx="10423525" cy="64611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t>A method to do this using the </a:t>
            </a:r>
            <a:r>
              <a:rPr lang="en-US" altLang="zh-CN">
                <a:solidFill>
                  <a:srgbClr val="FF0000"/>
                </a:solidFill>
              </a:rPr>
              <a:t>star field </a:t>
            </a:r>
            <a:r>
              <a:rPr lang="en-US" altLang="zh-CN"/>
              <a:t>in the images, and how the reconstructed pointing can then be used to georeference the images to a similar level of accuracy in existing all-sky camera images.</a:t>
            </a:r>
            <a:endParaRPr lang="zh-CN" altLang="en-US"/>
          </a:p>
        </p:txBody>
      </p:sp>
      <p:sp>
        <p:nvSpPr>
          <p:cNvPr id="4100" name="文本框 5"/>
          <p:cNvSpPr/>
          <p:nvPr>
            <p:custDataLst>
              <p:tags r:id="rId6"/>
            </p:custDataLst>
          </p:nvPr>
        </p:nvSpPr>
        <p:spPr>
          <a:xfrm>
            <a:off x="142875" y="744538"/>
            <a:ext cx="1108075" cy="461962"/>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2400">
                <a:solidFill>
                  <a:srgbClr val="FF0000"/>
                </a:solidFill>
              </a:rPr>
              <a:t>方法：</a:t>
            </a:r>
            <a:endParaRPr lang="zh-CN" altLang="en-US" sz="2400">
              <a:solidFill>
                <a:srgbClr val="FF0000"/>
              </a:solidFill>
            </a:endParaRPr>
          </a:p>
        </p:txBody>
      </p:sp>
      <p:sp>
        <p:nvSpPr>
          <p:cNvPr id="4101" name="文本框 6"/>
          <p:cNvSpPr/>
          <p:nvPr>
            <p:custDataLst>
              <p:tags r:id="rId7"/>
            </p:custDataLst>
          </p:nvPr>
        </p:nvSpPr>
        <p:spPr>
          <a:xfrm>
            <a:off x="142875" y="1952625"/>
            <a:ext cx="1597025" cy="1384300"/>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zh-CN" altLang="en-US" sz="2400">
                <a:solidFill>
                  <a:srgbClr val="FF0000"/>
                </a:solidFill>
              </a:rPr>
              <a:t>工具：</a:t>
            </a:r>
            <a:endParaRPr lang="en-US" altLang="zh-CN" sz="2400">
              <a:solidFill>
                <a:srgbClr val="FF0000"/>
              </a:solidFill>
            </a:endParaRPr>
          </a:p>
          <a:p>
            <a:pPr lvl="0"/>
            <a:r>
              <a:rPr lang="en-US" altLang="zh-CN"/>
              <a:t>Auromat</a:t>
            </a:r>
            <a:endParaRPr lang="en-US" altLang="zh-CN"/>
          </a:p>
          <a:p>
            <a:pPr lvl="0"/>
            <a:r>
              <a:rPr lang="en-US" altLang="zh-CN"/>
              <a:t>Astrometry.net</a:t>
            </a:r>
            <a:endParaRPr lang="en-US" altLang="zh-CN">
              <a:solidFill>
                <a:srgbClr val="FF0000"/>
              </a:solidFill>
            </a:endParaRPr>
          </a:p>
          <a:p>
            <a:pPr lvl="0"/>
            <a:endParaRPr lang="zh-CN" altLang="en-US" sz="2400">
              <a:solidFill>
                <a:srgbClr val="FF0000"/>
              </a:solidFill>
            </a:endParaRPr>
          </a:p>
        </p:txBody>
      </p:sp>
      <p:sp>
        <p:nvSpPr>
          <p:cNvPr id="4102" name="文本框 7"/>
          <p:cNvSpPr/>
          <p:nvPr>
            <p:custDataLst>
              <p:tags r:id="rId8"/>
            </p:custDataLst>
          </p:nvPr>
        </p:nvSpPr>
        <p:spPr>
          <a:xfrm>
            <a:off x="80963" y="3106738"/>
            <a:ext cx="5629275" cy="2554287"/>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marL="342900" lvl="0" indent="-342900"/>
            <a:r>
              <a:rPr lang="zh-CN" altLang="en-US" sz="2400"/>
              <a:t>图像格式选择：</a:t>
            </a:r>
            <a:endParaRPr lang="en-US" altLang="zh-CN" sz="2400"/>
          </a:p>
          <a:p>
            <a:pPr marL="342900" lvl="0" indent="-342900"/>
            <a:r>
              <a:rPr lang="en-US" altLang="zh-CN" sz="1600"/>
              <a:t>Images are typically available in JPEG and RAW format.</a:t>
            </a:r>
            <a:endParaRPr lang="en-US" altLang="zh-CN" sz="1600"/>
          </a:p>
          <a:p>
            <a:pPr marL="342900" lvl="0" indent="-342900"/>
            <a:endParaRPr lang="en-US" altLang="zh-CN" sz="1600"/>
          </a:p>
          <a:p>
            <a:pPr marL="342900" lvl="0" indent="-342900">
              <a:buAutoNum type="arabicPeriod"/>
            </a:pPr>
            <a:r>
              <a:rPr lang="en-US" altLang="zh-CN" sz="1600"/>
              <a:t>using the </a:t>
            </a:r>
            <a:r>
              <a:rPr lang="en-US" altLang="zh-CN" sz="1600">
                <a:solidFill>
                  <a:srgbClr val="FF0000"/>
                </a:solidFill>
              </a:rPr>
              <a:t>RAW images </a:t>
            </a:r>
            <a:r>
              <a:rPr lang="en-US" altLang="zh-CN" sz="1600"/>
              <a:t>rather than the JPEGs is that the JPEGs are optimised frame by frame, so are not always consistently processed across a sequence, making comparisons difficult.</a:t>
            </a:r>
            <a:endParaRPr lang="en-US" altLang="zh-CN" sz="1600"/>
          </a:p>
          <a:p>
            <a:pPr marL="342900" lvl="0" indent="-342900">
              <a:buAutoNum type="arabicPeriod"/>
            </a:pPr>
            <a:r>
              <a:rPr lang="en-US" altLang="zh-CN" sz="1600"/>
              <a:t>Another advantage of using the RAW images is that dead and </a:t>
            </a:r>
            <a:r>
              <a:rPr lang="en-US" altLang="zh-CN" sz="1600">
                <a:solidFill>
                  <a:srgbClr val="FF0000"/>
                </a:solidFill>
              </a:rPr>
              <a:t>hot pixels </a:t>
            </a:r>
            <a:r>
              <a:rPr lang="en-US" altLang="zh-CN" sz="1600"/>
              <a:t>can be removed more easily from the images</a:t>
            </a:r>
            <a:endParaRPr lang="en-US" altLang="zh-CN" sz="1600"/>
          </a:p>
          <a:p>
            <a:pPr marL="342900" lvl="0" indent="-342900"/>
            <a:endParaRPr lang="zh-CN" altLang="en-US" sz="2400"/>
          </a:p>
        </p:txBody>
      </p:sp>
      <p:grpSp>
        <p:nvGrpSpPr>
          <p:cNvPr id="4103" name="组 2"/>
          <p:cNvGrpSpPr/>
          <p:nvPr>
            <p:custDataLst>
              <p:tags r:id="rId9"/>
            </p:custDataLst>
          </p:nvPr>
        </p:nvGrpSpPr>
        <p:grpSpPr>
          <a:xfrm>
            <a:off x="11682413" y="6497638"/>
            <a:ext cx="527050" cy="352425"/>
            <a:chOff x="11457519" y="249443"/>
            <a:chExt cx="734478" cy="491115"/>
          </a:xfrm>
        </p:grpSpPr>
        <p:grpSp>
          <p:nvGrpSpPr>
            <p:cNvPr id="4104" name="组 1"/>
            <p:cNvGrpSpPr/>
            <p:nvPr>
              <p:custDataLst>
                <p:tags r:id="rId10"/>
              </p:custDataLst>
            </p:nvPr>
          </p:nvGrpSpPr>
          <p:grpSpPr>
            <a:xfrm>
              <a:off x="12039604" y="252856"/>
              <a:ext cx="152393" cy="484287"/>
              <a:chOff x="12039604" y="252856"/>
              <a:chExt cx="152393" cy="484287"/>
            </a:xfrm>
          </p:grpSpPr>
          <p:sp>
            <p:nvSpPr>
              <p:cNvPr id="4105" name="圆角矩形 95">
                <a:extLst>
                  <a:ext uri="{FF2B5EF4-FFF2-40B4-BE49-F238E27FC236}">
                    <a16:creationId xmlns="" xmlns:a16="http://schemas.microsoft.com/office/drawing/2014/main" id="{077AB1D5-97FB-42B7-8ED4-814879B787AE}"/>
                  </a:ext>
                </a:extLst>
              </p:cNvPr>
              <p:cNvSpPr/>
              <p:nvPr>
                <p:custDataLst>
                  <p:tags r:id="rId11"/>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4106" name="圆角矩形 96">
                <a:extLst>
                  <a:ext uri="{FF2B5EF4-FFF2-40B4-BE49-F238E27FC236}">
                    <a16:creationId xmlns="" xmlns:a16="http://schemas.microsoft.com/office/drawing/2014/main" id="{A9A21757-373E-4B93-BCC5-A17CC61E4D76}"/>
                  </a:ext>
                </a:extLst>
              </p:cNvPr>
              <p:cNvSpPr/>
              <p:nvPr>
                <p:custDataLst>
                  <p:tags r:id="rId12"/>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4107" name="圆角矩形 97">
                <a:extLst>
                  <a:ext uri="{FF2B5EF4-FFF2-40B4-BE49-F238E27FC236}">
                    <a16:creationId xmlns="" xmlns:a16="http://schemas.microsoft.com/office/drawing/2014/main" id="{81A51BBB-87CB-4435-AAAB-3759ECAA8F58}"/>
                  </a:ext>
                </a:extLst>
              </p:cNvPr>
              <p:cNvSpPr/>
              <p:nvPr>
                <p:custDataLst>
                  <p:tags r:id="rId13"/>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4108" name="圆角矩形 98">
                <a:extLst>
                  <a:ext uri="{FF2B5EF4-FFF2-40B4-BE49-F238E27FC236}">
                    <a16:creationId xmlns="" xmlns:a16="http://schemas.microsoft.com/office/drawing/2014/main" id="{7D7C6B98-A796-4784-A9C0-ECFCE1A7BE31}"/>
                  </a:ext>
                </a:extLst>
              </p:cNvPr>
              <p:cNvSpPr/>
              <p:nvPr>
                <p:custDataLst>
                  <p:tags r:id="rId14"/>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4109" name="圆角矩形 94">
                <a:extLst>
                  <a:ext uri="{FF2B5EF4-FFF2-40B4-BE49-F238E27FC236}">
                    <a16:creationId xmlns="" xmlns:a16="http://schemas.microsoft.com/office/drawing/2014/main" id="{0B8BADDA-341A-4FE9-8495-AA456E4F7F57}"/>
                  </a:ext>
                </a:extLst>
              </p:cNvPr>
              <p:cNvSpPr/>
              <p:nvPr>
                <p:custDataLst>
                  <p:tags r:id="rId15"/>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4110" name="圆角矩形 100">
              <a:extLst>
                <a:ext uri="{FF2B5EF4-FFF2-40B4-BE49-F238E27FC236}">
                  <a16:creationId xmlns="" xmlns:a16="http://schemas.microsoft.com/office/drawing/2014/main" id="{158B75EF-B319-4266-85EB-8F0EE268EC91}"/>
                </a:ext>
              </a:extLst>
            </p:cNvPr>
            <p:cNvSpPr/>
            <p:nvPr>
              <p:custDataLst>
                <p:tags r:id="rId16"/>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3</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5122" name="文本框 3"/>
          <p:cNvSpPr/>
          <p:nvPr>
            <p:custDataLst>
              <p:tags r:id="rId3"/>
            </p:custDataLst>
          </p:nvPr>
        </p:nvSpPr>
        <p:spPr>
          <a:xfrm>
            <a:off x="0" y="100013"/>
            <a:ext cx="255587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1.</a:t>
            </a:r>
            <a:r>
              <a:rPr lang="zh-CN" altLang="en-US" sz="3600" b="1">
                <a:solidFill>
                  <a:srgbClr val="002060"/>
                </a:solidFill>
                <a:latin typeface="微软雅黑" pitchFamily="34" charset="-122"/>
                <a:ea typeface="微软雅黑" pitchFamily="34" charset="-122"/>
              </a:rPr>
              <a:t>原理介绍</a:t>
            </a:r>
            <a:endParaRPr lang="en-US" altLang="zh-CN" sz="3600" b="1">
              <a:solidFill>
                <a:srgbClr val="002060"/>
              </a:solidFill>
              <a:latin typeface="微软雅黑" pitchFamily="34" charset="-122"/>
              <a:ea typeface="微软雅黑" pitchFamily="34" charset="-122"/>
            </a:endParaRPr>
          </a:p>
        </p:txBody>
      </p:sp>
      <p:sp>
        <p:nvSpPr>
          <p:cNvPr id="5123" name="矩形 4"/>
          <p:cNvSpPr/>
          <p:nvPr>
            <p:custDataLst>
              <p:tags r:id="rId4"/>
            </p:custDataLst>
          </p:nvPr>
        </p:nvSpPr>
        <p:spPr>
          <a:xfrm>
            <a:off x="111988" y="746174"/>
            <a:ext cx="9083967" cy="4616648"/>
          </a:xfrm>
          <a:prstGeom prst="rect">
            <a:avLst/>
          </a:prstGeom>
          <a:noFill/>
          <a:ln w="9525" cap="flat" cmpd="sng" algn="ctr">
            <a:noFill/>
            <a:prstDash val="solid"/>
            <a:round/>
            <a:headEnd type="none" w="med" len="med"/>
            <a:tailEnd type="none" w="med" len="med"/>
          </a:ln>
        </p:spPr>
        <p:txBody>
          <a:bodyPr wrap="square">
            <a:sp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Light"/>
                <a:ea typeface="Arial"/>
                <a:cs typeface="Arial"/>
                <a:sym typeface="Wingdings" charset="2"/>
              </a:rPr>
              <a:t>1.Automatic georeferencing technique</a:t>
            </a:r>
          </a:p>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In order to make the astronaut photographs useful for research, their pointing must be reconstructed and the images must then be </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a:ea typeface="Arial"/>
                <a:cs typeface="Arial"/>
                <a:sym typeface="Wingdings" charset="2"/>
              </a:rPr>
              <a:t>projected onto a latitude–longitude grid</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 assuming a fixed emission height for the aurora. Pointing reconstruction is accomplished through automatically identifying the star field in each image using the </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a:ea typeface="Arial"/>
                <a:cs typeface="Arial"/>
                <a:sym typeface="Wingdings" charset="2"/>
              </a:rPr>
              <a:t>Astrometry.net software</a:t>
            </a:r>
          </a:p>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(Lang et al., 2010). However, the software is not designed for use on images that contain sections of the </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a:ea typeface="Arial"/>
                <a:cs typeface="Arial"/>
                <a:sym typeface="Wingdings" charset="2"/>
              </a:rPr>
              <a:t>Earth, the aurora and indeed parts of the structure of the ISS</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 so some preprocessing is needed before the images can be successfully georeferenced. </a:t>
            </a:r>
            <a:endParaRPr kumimoji="0" lang="en-US" altLang="zh-CN" sz="1800" b="0" i="0" u="none" strike="noStrike" kern="1200" cap="none" spc="0" normalizeH="0" baseline="0" noProof="0">
              <a:uLnTx/>
              <a:uFillTx/>
              <a:ea typeface="+mj-ea"/>
            </a:endParaRPr>
          </a:p>
          <a:p>
            <a:pPr marL="0" marR="0" lvl="0" indent="0" algn="l" defTabSz="914400" rtl="0" eaLnBrk="1" fontAlgn="auto" latinLnBrk="0" hangingPunct="1">
              <a:lnSpc>
                <a:spcPct val="100000"/>
              </a:lnSpc>
              <a:spcBef>
                <a:spcPct val="0"/>
              </a:spcBef>
              <a:spcAft>
                <a:spcPct val="0"/>
              </a:spcAft>
              <a:buClrTx/>
              <a:buSzTx/>
              <a:buFontTx/>
              <a:buNone/>
            </a:pPr>
            <a:endParaRPr kumimoji="0" lang="en-US" altLang="zh-CN" sz="1800" b="0" i="0" u="none" strike="noStrike" kern="1200" cap="none" spc="0" normalizeH="0" baseline="0" noProof="0">
              <a:uLnTx/>
              <a:uFillTx/>
              <a:ea typeface="+mj-ea"/>
            </a:endParaRPr>
          </a:p>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These preprocessing steps are described below.</a:t>
            </a:r>
          </a:p>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a:ea typeface="Arial"/>
                <a:cs typeface="Arial"/>
                <a:sym typeface="Wingdings" charset="2"/>
              </a:rPr>
              <a:t>Image pre-processing</a:t>
            </a:r>
            <a:endParaRPr kumimoji="0" lang="en-US" altLang="zh-CN" sz="1800" b="0" i="0" u="none" strike="noStrike" kern="1200" cap="none" spc="0" normalizeH="0" baseline="0" noProof="0">
              <a:uLnTx/>
              <a:uFillTx/>
              <a:ea typeface="+mj-ea"/>
            </a:endParaRPr>
          </a:p>
          <a:p>
            <a:pPr marL="342900" marR="0" lvl="0" indent="-342900" algn="l" defTabSz="914400" rtl="0" eaLnBrk="1" fontAlgn="auto" latinLnBrk="0" hangingPunct="1">
              <a:lnSpc>
                <a:spcPct val="100000"/>
              </a:lnSpc>
              <a:spcBef>
                <a:spcPct val="0"/>
              </a:spcBef>
              <a:spcAft>
                <a:spcPct val="0"/>
              </a:spcAft>
              <a:buClrTx/>
              <a:buSzTx/>
              <a:buFontTx/>
              <a:buAutoNum type="arabicPeriod"/>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Lens distortion correction</a:t>
            </a:r>
          </a:p>
          <a:p>
            <a:pPr marL="342900" marR="0" lvl="0" indent="-342900" algn="l" defTabSz="914400" rtl="0" eaLnBrk="1" fontAlgn="auto" latinLnBrk="0" hangingPunct="1">
              <a:lnSpc>
                <a:spcPct val="100000"/>
              </a:lnSpc>
              <a:spcBef>
                <a:spcPct val="0"/>
              </a:spcBef>
              <a:spcAft>
                <a:spcPct val="0"/>
              </a:spcAft>
              <a:buClrTx/>
              <a:buSzTx/>
              <a:buFontTx/>
              <a:buAutoNum type="arabicPeriod"/>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Hot/dead pixel repair</a:t>
            </a:r>
          </a:p>
          <a:p>
            <a:pPr marL="342900" marR="0" lvl="0" indent="-342900" algn="l" defTabSz="914400" rtl="0" eaLnBrk="1" fontAlgn="auto" latinLnBrk="0" hangingPunct="1">
              <a:lnSpc>
                <a:spcPct val="100000"/>
              </a:lnSpc>
              <a:spcBef>
                <a:spcPct val="0"/>
              </a:spcBef>
              <a:spcAft>
                <a:spcPct val="0"/>
              </a:spcAft>
              <a:buClrTx/>
              <a:buSzTx/>
              <a:buFontTx/>
              <a:buAutoNum type="arabicPeriod"/>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Image masking</a:t>
            </a:r>
          </a:p>
          <a:p>
            <a:pPr marL="342900" marR="0" lvl="0" indent="-342900" algn="l" defTabSz="914400" rtl="0" eaLnBrk="1" fontAlgn="auto" latinLnBrk="0" hangingPunct="1">
              <a:lnSpc>
                <a:spcPct val="100000"/>
              </a:lnSpc>
              <a:spcBef>
                <a:spcPct val="0"/>
              </a:spcBef>
              <a:spcAft>
                <a:spcPct val="0"/>
              </a:spcAft>
              <a:buClrTx/>
              <a:buSzTx/>
              <a:buFontTx/>
              <a:buAutoNum type="arabicPeriod"/>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Contour detection of star field areas</a:t>
            </a:r>
          </a:p>
          <a:p>
            <a:pPr marL="342900" marR="0" lvl="0" indent="-342900" algn="l" defTabSz="914400" rtl="0" eaLnBrk="1" fontAlgn="auto" latinLnBrk="0" hangingPunct="1">
              <a:lnSpc>
                <a:spcPct val="100000"/>
              </a:lnSpc>
              <a:spcBef>
                <a:spcPct val="0"/>
              </a:spcBef>
              <a:spcAft>
                <a:spcPct val="0"/>
              </a:spcAft>
              <a:buClrTx/>
              <a:buSzTx/>
              <a:buFontTx/>
              <a:buAutoNum type="arabicPeriod"/>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Refining the mask</a:t>
            </a:r>
            <a:endParaRPr kumimoji="0" lang="zh-CN" altLang="en-US" sz="1800" b="0" i="0" u="none" strike="noStrike" kern="1200" cap="none" spc="0" normalizeH="0" baseline="0" noProof="0">
              <a:uLnTx/>
              <a:uFillTx/>
              <a:ea typeface="+mj-ea"/>
            </a:endParaRPr>
          </a:p>
        </p:txBody>
      </p:sp>
      <p:sp>
        <p:nvSpPr>
          <p:cNvPr id="5124" name="矩形 5"/>
          <p:cNvSpPr/>
          <p:nvPr>
            <p:custDataLst>
              <p:tags r:id="rId5"/>
            </p:custDataLst>
          </p:nvPr>
        </p:nvSpPr>
        <p:spPr>
          <a:xfrm>
            <a:off x="112713" y="5362575"/>
            <a:ext cx="3444875" cy="369888"/>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a:hlinkClick r:id="rId6"/>
              </a:rPr>
              <a:t>gi-5-289-2016.pdf (copernicus.org)</a:t>
            </a:r>
            <a:endParaRPr>
              <a:hlinkClick r:id="rId6"/>
            </a:endParaRPr>
          </a:p>
        </p:txBody>
      </p:sp>
      <p:sp>
        <p:nvSpPr>
          <p:cNvPr id="5125" name="矩形 6"/>
          <p:cNvSpPr/>
          <p:nvPr>
            <p:custDataLst>
              <p:tags r:id="rId7"/>
            </p:custDataLst>
          </p:nvPr>
        </p:nvSpPr>
        <p:spPr>
          <a:xfrm>
            <a:off x="111988" y="3881120"/>
            <a:ext cx="4978400" cy="1502022"/>
          </a:xfrm>
          <a:prstGeom prst="rect">
            <a:avLst/>
          </a:prstGeom>
          <a:solidFill>
            <a:srgbClr val="5B9BD5">
              <a:alpha val="0"/>
            </a:srgbClr>
          </a:solidFill>
          <a:ln w="38100" cap="flat" cmpd="sng" algn="ctr">
            <a:solidFill>
              <a:srgbClr val="FF0000"/>
            </a:solidFill>
            <a:prstDash val="sysDash"/>
            <a:miter lim="800000"/>
            <a:headEnd type="none" w="med" len="med"/>
            <a:tailEnd type="none" w="med" len="med"/>
          </a:ln>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a:uLnTx/>
              <a:uFillTx/>
            </a:endParaRPr>
          </a:p>
        </p:txBody>
      </p:sp>
      <p:grpSp>
        <p:nvGrpSpPr>
          <p:cNvPr id="5126" name="组 2"/>
          <p:cNvGrpSpPr/>
          <p:nvPr>
            <p:custDataLst>
              <p:tags r:id="rId8"/>
            </p:custDataLst>
          </p:nvPr>
        </p:nvGrpSpPr>
        <p:grpSpPr>
          <a:xfrm>
            <a:off x="11682413" y="6497638"/>
            <a:ext cx="527050" cy="352425"/>
            <a:chOff x="11457519" y="249443"/>
            <a:chExt cx="734478" cy="491115"/>
          </a:xfrm>
        </p:grpSpPr>
        <p:grpSp>
          <p:nvGrpSpPr>
            <p:cNvPr id="5127" name="组 1"/>
            <p:cNvGrpSpPr/>
            <p:nvPr>
              <p:custDataLst>
                <p:tags r:id="rId9"/>
              </p:custDataLst>
            </p:nvPr>
          </p:nvGrpSpPr>
          <p:grpSpPr>
            <a:xfrm>
              <a:off x="12039604" y="252856"/>
              <a:ext cx="152393" cy="484287"/>
              <a:chOff x="12039604" y="252856"/>
              <a:chExt cx="152393" cy="484287"/>
            </a:xfrm>
          </p:grpSpPr>
          <p:sp>
            <p:nvSpPr>
              <p:cNvPr id="5128" name="圆角矩形 95">
                <a:extLst>
                  <a:ext uri="{FF2B5EF4-FFF2-40B4-BE49-F238E27FC236}">
                    <a16:creationId xmlns="" xmlns:a16="http://schemas.microsoft.com/office/drawing/2014/main" id="{077AB1D5-97FB-42B7-8ED4-814879B787AE}"/>
                  </a:ext>
                </a:extLst>
              </p:cNvPr>
              <p:cNvSpPr/>
              <p:nvPr>
                <p:custDataLst>
                  <p:tags r:id="rId10"/>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5129" name="圆角矩形 96">
                <a:extLst>
                  <a:ext uri="{FF2B5EF4-FFF2-40B4-BE49-F238E27FC236}">
                    <a16:creationId xmlns="" xmlns:a16="http://schemas.microsoft.com/office/drawing/2014/main" id="{A9A21757-373E-4B93-BCC5-A17CC61E4D76}"/>
                  </a:ext>
                </a:extLst>
              </p:cNvPr>
              <p:cNvSpPr/>
              <p:nvPr>
                <p:custDataLst>
                  <p:tags r:id="rId11"/>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5130" name="圆角矩形 97">
                <a:extLst>
                  <a:ext uri="{FF2B5EF4-FFF2-40B4-BE49-F238E27FC236}">
                    <a16:creationId xmlns="" xmlns:a16="http://schemas.microsoft.com/office/drawing/2014/main" id="{81A51BBB-87CB-4435-AAAB-3759ECAA8F58}"/>
                  </a:ext>
                </a:extLst>
              </p:cNvPr>
              <p:cNvSpPr/>
              <p:nvPr>
                <p:custDataLst>
                  <p:tags r:id="rId12"/>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5131" name="圆角矩形 98">
                <a:extLst>
                  <a:ext uri="{FF2B5EF4-FFF2-40B4-BE49-F238E27FC236}">
                    <a16:creationId xmlns="" xmlns:a16="http://schemas.microsoft.com/office/drawing/2014/main" id="{7D7C6B98-A796-4784-A9C0-ECFCE1A7BE31}"/>
                  </a:ext>
                </a:extLst>
              </p:cNvPr>
              <p:cNvSpPr/>
              <p:nvPr>
                <p:custDataLst>
                  <p:tags r:id="rId13"/>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5132" name="圆角矩形 94">
                <a:extLst>
                  <a:ext uri="{FF2B5EF4-FFF2-40B4-BE49-F238E27FC236}">
                    <a16:creationId xmlns="" xmlns:a16="http://schemas.microsoft.com/office/drawing/2014/main" id="{0B8BADDA-341A-4FE9-8495-AA456E4F7F57}"/>
                  </a:ext>
                </a:extLst>
              </p:cNvPr>
              <p:cNvSpPr/>
              <p:nvPr>
                <p:custDataLst>
                  <p:tags r:id="rId14"/>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5133" name="圆角矩形 100">
              <a:extLst>
                <a:ext uri="{FF2B5EF4-FFF2-40B4-BE49-F238E27FC236}">
                  <a16:creationId xmlns="" xmlns:a16="http://schemas.microsoft.com/office/drawing/2014/main" id="{158B75EF-B319-4266-85EB-8F0EE268EC91}"/>
                </a:ext>
              </a:extLst>
            </p:cNvPr>
            <p:cNvSpPr/>
            <p:nvPr>
              <p:custDataLst>
                <p:tags r:id="rId15"/>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4</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6146" name="文本框 3"/>
          <p:cNvSpPr/>
          <p:nvPr>
            <p:custDataLst>
              <p:tags r:id="rId3"/>
            </p:custDataLst>
          </p:nvPr>
        </p:nvSpPr>
        <p:spPr>
          <a:xfrm>
            <a:off x="0" y="100013"/>
            <a:ext cx="255587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1.</a:t>
            </a:r>
            <a:r>
              <a:rPr lang="zh-CN" altLang="en-US" sz="3600" b="1">
                <a:solidFill>
                  <a:srgbClr val="002060"/>
                </a:solidFill>
                <a:latin typeface="微软雅黑" pitchFamily="34" charset="-122"/>
                <a:ea typeface="微软雅黑" pitchFamily="34" charset="-122"/>
              </a:rPr>
              <a:t>原理介绍</a:t>
            </a:r>
            <a:endParaRPr lang="en-US" altLang="zh-CN" sz="3600" b="1">
              <a:solidFill>
                <a:srgbClr val="002060"/>
              </a:solidFill>
              <a:latin typeface="微软雅黑" pitchFamily="34" charset="-122"/>
              <a:ea typeface="微软雅黑" pitchFamily="34" charset="-122"/>
            </a:endParaRPr>
          </a:p>
        </p:txBody>
      </p:sp>
      <p:sp>
        <p:nvSpPr>
          <p:cNvPr id="6147" name="矩形 4"/>
          <p:cNvSpPr/>
          <p:nvPr>
            <p:custDataLst>
              <p:tags r:id="rId4"/>
            </p:custDataLst>
          </p:nvPr>
        </p:nvSpPr>
        <p:spPr>
          <a:xfrm>
            <a:off x="112713" y="746125"/>
            <a:ext cx="9083675" cy="46196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sz="2400" b="1">
                <a:solidFill>
                  <a:srgbClr val="FF0000"/>
                </a:solidFill>
                <a:ea typeface="Arial"/>
              </a:rPr>
              <a:t>1.Automatic georeferencing technique</a:t>
            </a:r>
            <a:endParaRPr lang="en-US" altLang="zh-CN" sz="2400" b="1">
              <a:solidFill>
                <a:srgbClr val="FF0000"/>
              </a:solidFill>
              <a:ea typeface="Arial"/>
            </a:endParaRPr>
          </a:p>
        </p:txBody>
      </p:sp>
      <p:pic>
        <p:nvPicPr>
          <p:cNvPr id="6148" name="图片 5"/>
          <p:cNvPicPr>
            <a:picLocks noChangeAspect="1"/>
          </p:cNvPicPr>
          <p:nvPr>
            <p:custDataLst>
              <p:tags r:id="rId6"/>
            </p:custDataLst>
          </p:nvPr>
        </p:nvPicPr>
        <p:blipFill>
          <a:blip r:embed="rId5"/>
          <a:stretch>
            <a:fillRect/>
          </a:stretch>
        </p:blipFill>
        <p:spPr>
          <a:xfrm>
            <a:off x="247650" y="1208088"/>
            <a:ext cx="8154988" cy="5487987"/>
          </a:xfrm>
          <a:prstGeom prst="rect">
            <a:avLst/>
          </a:prstGeom>
          <a:noFill/>
          <a:ln cap="flat">
            <a:noFill/>
            <a:prstDash val="solid"/>
            <a:round/>
            <a:headEnd type="none" w="med" len="med"/>
            <a:tailEnd type="none" w="med" len="med"/>
          </a:ln>
        </p:spPr>
      </p:pic>
      <p:sp>
        <p:nvSpPr>
          <p:cNvPr id="6149" name="矩形 6"/>
          <p:cNvSpPr/>
          <p:nvPr>
            <p:custDataLst>
              <p:tags r:id="rId7"/>
            </p:custDataLst>
          </p:nvPr>
        </p:nvSpPr>
        <p:spPr>
          <a:xfrm>
            <a:off x="8802688" y="1208088"/>
            <a:ext cx="2962275" cy="4524375"/>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a:t>Stages of the automatic image masking process.</a:t>
            </a:r>
            <a:endParaRPr lang="en-US" altLang="zh-CN"/>
          </a:p>
          <a:p>
            <a:pPr lvl="0"/>
            <a:r>
              <a:rPr lang="en-US" altLang="zh-CN">
                <a:solidFill>
                  <a:srgbClr val="FF0000"/>
                </a:solidFill>
              </a:rPr>
              <a:t> (a) </a:t>
            </a:r>
            <a:r>
              <a:rPr lang="en-US" altLang="zh-CN"/>
              <a:t>The image is reduced to two colours to identify dark regions likely to be star field. </a:t>
            </a:r>
            <a:endParaRPr lang="en-US" altLang="zh-CN"/>
          </a:p>
          <a:p>
            <a:pPr lvl="0"/>
            <a:endParaRPr lang="en-US" altLang="zh-CN"/>
          </a:p>
          <a:p>
            <a:pPr lvl="0"/>
            <a:r>
              <a:rPr lang="en-US" altLang="zh-CN">
                <a:solidFill>
                  <a:srgbClr val="FF0000"/>
                </a:solidFill>
              </a:rPr>
              <a:t>(b) </a:t>
            </a:r>
            <a:r>
              <a:rPr lang="en-US" altLang="zh-CN"/>
              <a:t>The resulting contour is applied to the original image.</a:t>
            </a:r>
            <a:endParaRPr lang="en-US" altLang="zh-CN"/>
          </a:p>
          <a:p>
            <a:pPr lvl="0"/>
            <a:r>
              <a:rPr lang="en-US" altLang="zh-CN"/>
              <a:t> </a:t>
            </a:r>
            <a:endParaRPr lang="en-US" altLang="zh-CN"/>
          </a:p>
          <a:p>
            <a:pPr lvl="0"/>
            <a:r>
              <a:rPr lang="en-US" altLang="zh-CN">
                <a:solidFill>
                  <a:srgbClr val="FF0000"/>
                </a:solidFill>
              </a:rPr>
              <a:t>(c, d) </a:t>
            </a:r>
            <a:r>
              <a:rPr lang="en-US" altLang="zh-CN"/>
              <a:t>Image blocks not detected as star field are masked and edge</a:t>
            </a:r>
            <a:endParaRPr lang="en-US" altLang="zh-CN"/>
          </a:p>
          <a:p>
            <a:pPr lvl="0"/>
            <a:r>
              <a:rPr lang="en-US" altLang="zh-CN"/>
              <a:t>detection is applied to detect and mask linear features likely to be space station structure.</a:t>
            </a:r>
            <a:endParaRPr lang="zh-CN" altLang="en-US"/>
          </a:p>
        </p:txBody>
      </p:sp>
      <p:grpSp>
        <p:nvGrpSpPr>
          <p:cNvPr id="6150" name="组 2"/>
          <p:cNvGrpSpPr/>
          <p:nvPr>
            <p:custDataLst>
              <p:tags r:id="rId8"/>
            </p:custDataLst>
          </p:nvPr>
        </p:nvGrpSpPr>
        <p:grpSpPr>
          <a:xfrm>
            <a:off x="11682413" y="6497638"/>
            <a:ext cx="527050" cy="352425"/>
            <a:chOff x="11457519" y="249443"/>
            <a:chExt cx="734478" cy="491115"/>
          </a:xfrm>
        </p:grpSpPr>
        <p:grpSp>
          <p:nvGrpSpPr>
            <p:cNvPr id="6151" name="组 1"/>
            <p:cNvGrpSpPr/>
            <p:nvPr>
              <p:custDataLst>
                <p:tags r:id="rId9"/>
              </p:custDataLst>
            </p:nvPr>
          </p:nvGrpSpPr>
          <p:grpSpPr>
            <a:xfrm>
              <a:off x="12039604" y="252856"/>
              <a:ext cx="152393" cy="484287"/>
              <a:chOff x="12039604" y="252856"/>
              <a:chExt cx="152393" cy="484287"/>
            </a:xfrm>
          </p:grpSpPr>
          <p:sp>
            <p:nvSpPr>
              <p:cNvPr id="6152" name="圆角矩形 95">
                <a:extLst>
                  <a:ext uri="{FF2B5EF4-FFF2-40B4-BE49-F238E27FC236}">
                    <a16:creationId xmlns="" xmlns:a16="http://schemas.microsoft.com/office/drawing/2014/main" id="{077AB1D5-97FB-42B7-8ED4-814879B787AE}"/>
                  </a:ext>
                </a:extLst>
              </p:cNvPr>
              <p:cNvSpPr/>
              <p:nvPr>
                <p:custDataLst>
                  <p:tags r:id="rId10"/>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6153" name="圆角矩形 96">
                <a:extLst>
                  <a:ext uri="{FF2B5EF4-FFF2-40B4-BE49-F238E27FC236}">
                    <a16:creationId xmlns="" xmlns:a16="http://schemas.microsoft.com/office/drawing/2014/main" id="{A9A21757-373E-4B93-BCC5-A17CC61E4D76}"/>
                  </a:ext>
                </a:extLst>
              </p:cNvPr>
              <p:cNvSpPr/>
              <p:nvPr>
                <p:custDataLst>
                  <p:tags r:id="rId11"/>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6154" name="圆角矩形 97">
                <a:extLst>
                  <a:ext uri="{FF2B5EF4-FFF2-40B4-BE49-F238E27FC236}">
                    <a16:creationId xmlns="" xmlns:a16="http://schemas.microsoft.com/office/drawing/2014/main" id="{81A51BBB-87CB-4435-AAAB-3759ECAA8F58}"/>
                  </a:ext>
                </a:extLst>
              </p:cNvPr>
              <p:cNvSpPr/>
              <p:nvPr>
                <p:custDataLst>
                  <p:tags r:id="rId12"/>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6155" name="圆角矩形 98">
                <a:extLst>
                  <a:ext uri="{FF2B5EF4-FFF2-40B4-BE49-F238E27FC236}">
                    <a16:creationId xmlns="" xmlns:a16="http://schemas.microsoft.com/office/drawing/2014/main" id="{7D7C6B98-A796-4784-A9C0-ECFCE1A7BE31}"/>
                  </a:ext>
                </a:extLst>
              </p:cNvPr>
              <p:cNvSpPr/>
              <p:nvPr>
                <p:custDataLst>
                  <p:tags r:id="rId13"/>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6156" name="圆角矩形 94">
                <a:extLst>
                  <a:ext uri="{FF2B5EF4-FFF2-40B4-BE49-F238E27FC236}">
                    <a16:creationId xmlns="" xmlns:a16="http://schemas.microsoft.com/office/drawing/2014/main" id="{0B8BADDA-341A-4FE9-8495-AA456E4F7F57}"/>
                  </a:ext>
                </a:extLst>
              </p:cNvPr>
              <p:cNvSpPr/>
              <p:nvPr>
                <p:custDataLst>
                  <p:tags r:id="rId14"/>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6157" name="圆角矩形 100">
              <a:extLst>
                <a:ext uri="{FF2B5EF4-FFF2-40B4-BE49-F238E27FC236}">
                  <a16:creationId xmlns="" xmlns:a16="http://schemas.microsoft.com/office/drawing/2014/main" id="{158B75EF-B319-4266-85EB-8F0EE268EC91}"/>
                </a:ext>
              </a:extLst>
            </p:cNvPr>
            <p:cNvSpPr/>
            <p:nvPr>
              <p:custDataLst>
                <p:tags r:id="rId15"/>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5</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7170" name="文本框 3"/>
          <p:cNvSpPr/>
          <p:nvPr>
            <p:custDataLst>
              <p:tags r:id="rId3"/>
            </p:custDataLst>
          </p:nvPr>
        </p:nvSpPr>
        <p:spPr>
          <a:xfrm>
            <a:off x="0" y="100013"/>
            <a:ext cx="255587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1.</a:t>
            </a:r>
            <a:r>
              <a:rPr lang="zh-CN" altLang="en-US" sz="3600" b="1">
                <a:solidFill>
                  <a:srgbClr val="002060"/>
                </a:solidFill>
                <a:latin typeface="微软雅黑" pitchFamily="34" charset="-122"/>
                <a:ea typeface="微软雅黑" pitchFamily="34" charset="-122"/>
              </a:rPr>
              <a:t>原理介绍</a:t>
            </a:r>
            <a:endParaRPr lang="en-US" altLang="zh-CN" sz="3600" b="1">
              <a:solidFill>
                <a:srgbClr val="002060"/>
              </a:solidFill>
              <a:latin typeface="微软雅黑" pitchFamily="34" charset="-122"/>
              <a:ea typeface="微软雅黑" pitchFamily="34" charset="-122"/>
            </a:endParaRPr>
          </a:p>
        </p:txBody>
      </p:sp>
      <p:sp>
        <p:nvSpPr>
          <p:cNvPr id="7171" name="矩形 4"/>
          <p:cNvSpPr/>
          <p:nvPr>
            <p:custDataLst>
              <p:tags r:id="rId4"/>
            </p:custDataLst>
          </p:nvPr>
        </p:nvSpPr>
        <p:spPr>
          <a:xfrm>
            <a:off x="112713" y="746125"/>
            <a:ext cx="9083675" cy="46196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sz="2400" b="1">
                <a:solidFill>
                  <a:srgbClr val="FF0000"/>
                </a:solidFill>
                <a:ea typeface="Arial"/>
              </a:rPr>
              <a:t>2.</a:t>
            </a:r>
            <a:r>
              <a:rPr lang="en-US" altLang="zh-CN" sz="2400"/>
              <a:t> </a:t>
            </a:r>
            <a:r>
              <a:rPr lang="en-US" altLang="zh-CN" sz="2400">
                <a:solidFill>
                  <a:srgbClr val="FF0000"/>
                </a:solidFill>
              </a:rPr>
              <a:t>Astrometry</a:t>
            </a:r>
            <a:endParaRPr lang="en-US" altLang="zh-CN" sz="2400" b="1">
              <a:solidFill>
                <a:srgbClr val="FF0000"/>
              </a:solidFill>
              <a:ea typeface="Arial"/>
            </a:endParaRPr>
          </a:p>
        </p:txBody>
      </p:sp>
      <p:pic>
        <p:nvPicPr>
          <p:cNvPr id="7172" name="图片 1"/>
          <p:cNvPicPr>
            <a:picLocks noChangeAspect="1"/>
          </p:cNvPicPr>
          <p:nvPr>
            <p:custDataLst>
              <p:tags r:id="rId6"/>
            </p:custDataLst>
          </p:nvPr>
        </p:nvPicPr>
        <p:blipFill>
          <a:blip r:embed="rId5"/>
          <a:stretch>
            <a:fillRect/>
          </a:stretch>
        </p:blipFill>
        <p:spPr>
          <a:xfrm>
            <a:off x="5726113" y="1208088"/>
            <a:ext cx="5740400" cy="3813175"/>
          </a:xfrm>
          <a:prstGeom prst="rect">
            <a:avLst/>
          </a:prstGeom>
          <a:noFill/>
          <a:ln cap="flat">
            <a:noFill/>
            <a:prstDash val="solid"/>
            <a:round/>
            <a:headEnd type="none" w="med" len="med"/>
            <a:tailEnd type="none" w="med" len="med"/>
          </a:ln>
        </p:spPr>
      </p:pic>
      <p:sp>
        <p:nvSpPr>
          <p:cNvPr id="7173" name="矩形 2"/>
          <p:cNvSpPr/>
          <p:nvPr>
            <p:custDataLst>
              <p:tags r:id="rId7"/>
            </p:custDataLst>
          </p:nvPr>
        </p:nvSpPr>
        <p:spPr>
          <a:xfrm>
            <a:off x="5820224" y="5020717"/>
            <a:ext cx="6096000" cy="1754326"/>
          </a:xfrm>
          <a:prstGeom prst="rect">
            <a:avLst/>
          </a:prstGeom>
          <a:noFill/>
          <a:ln w="9525" cap="flat" cmpd="sng" algn="ctr">
            <a:noFill/>
            <a:prstDash val="solid"/>
            <a:round/>
            <a:headEnd type="none" w="med" len="med"/>
            <a:tailEnd type="none" w="med" len="med"/>
          </a:ln>
        </p:spPr>
        <p:txBody>
          <a:bodyPr>
            <a:sp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Results of applying astrometry.net to the image in Fig. 1. Green circles represent the locations of catalogue stars, red circles stars that have been detected in the image and identified. The triangle with three of the identified stars at its vertices shows one of the “Quads” used by astrometry.net to deduce the plate scale and orientation of the image.</a:t>
            </a:r>
            <a:endParaRPr kumimoji="0" lang="zh-CN" altLang="en-US" sz="1800" b="0" i="0" u="none" strike="noStrike" kern="1200" cap="none" spc="0" normalizeH="0" baseline="0" noProof="0">
              <a:uLnTx/>
              <a:uFillTx/>
            </a:endParaRPr>
          </a:p>
        </p:txBody>
      </p:sp>
      <p:pic>
        <p:nvPicPr>
          <p:cNvPr id="7174" name="图片 7"/>
          <p:cNvPicPr>
            <a:picLocks noChangeAspect="1"/>
          </p:cNvPicPr>
          <p:nvPr>
            <p:custDataLst>
              <p:tags r:id="rId9"/>
            </p:custDataLst>
          </p:nvPr>
        </p:nvPicPr>
        <p:blipFill>
          <a:blip r:embed="rId8"/>
          <a:stretch>
            <a:fillRect/>
          </a:stretch>
        </p:blipFill>
        <p:spPr>
          <a:xfrm>
            <a:off x="0" y="1208088"/>
            <a:ext cx="5726113" cy="4552950"/>
          </a:xfrm>
          <a:prstGeom prst="rect">
            <a:avLst/>
          </a:prstGeom>
          <a:noFill/>
          <a:ln cap="flat">
            <a:noFill/>
            <a:prstDash val="solid"/>
            <a:round/>
            <a:headEnd type="none" w="med" len="med"/>
            <a:tailEnd type="none" w="med" len="med"/>
          </a:ln>
        </p:spPr>
      </p:pic>
      <p:grpSp>
        <p:nvGrpSpPr>
          <p:cNvPr id="7175" name="组 2"/>
          <p:cNvGrpSpPr/>
          <p:nvPr>
            <p:custDataLst>
              <p:tags r:id="rId10"/>
            </p:custDataLst>
          </p:nvPr>
        </p:nvGrpSpPr>
        <p:grpSpPr>
          <a:xfrm>
            <a:off x="11682413" y="6497638"/>
            <a:ext cx="527050" cy="352425"/>
            <a:chOff x="11457519" y="249443"/>
            <a:chExt cx="734478" cy="491115"/>
          </a:xfrm>
        </p:grpSpPr>
        <p:grpSp>
          <p:nvGrpSpPr>
            <p:cNvPr id="7176" name="组 1"/>
            <p:cNvGrpSpPr/>
            <p:nvPr>
              <p:custDataLst>
                <p:tags r:id="rId11"/>
              </p:custDataLst>
            </p:nvPr>
          </p:nvGrpSpPr>
          <p:grpSpPr>
            <a:xfrm>
              <a:off x="12039604" y="252856"/>
              <a:ext cx="152393" cy="484287"/>
              <a:chOff x="12039604" y="252856"/>
              <a:chExt cx="152393" cy="484287"/>
            </a:xfrm>
          </p:grpSpPr>
          <p:sp>
            <p:nvSpPr>
              <p:cNvPr id="7177" name="圆角矩形 95">
                <a:extLst>
                  <a:ext uri="{FF2B5EF4-FFF2-40B4-BE49-F238E27FC236}">
                    <a16:creationId xmlns="" xmlns:a16="http://schemas.microsoft.com/office/drawing/2014/main" id="{077AB1D5-97FB-42B7-8ED4-814879B787AE}"/>
                  </a:ext>
                </a:extLst>
              </p:cNvPr>
              <p:cNvSpPr/>
              <p:nvPr>
                <p:custDataLst>
                  <p:tags r:id="rId12"/>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7178" name="圆角矩形 96">
                <a:extLst>
                  <a:ext uri="{FF2B5EF4-FFF2-40B4-BE49-F238E27FC236}">
                    <a16:creationId xmlns="" xmlns:a16="http://schemas.microsoft.com/office/drawing/2014/main" id="{A9A21757-373E-4B93-BCC5-A17CC61E4D76}"/>
                  </a:ext>
                </a:extLst>
              </p:cNvPr>
              <p:cNvSpPr/>
              <p:nvPr>
                <p:custDataLst>
                  <p:tags r:id="rId13"/>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7179" name="圆角矩形 97">
                <a:extLst>
                  <a:ext uri="{FF2B5EF4-FFF2-40B4-BE49-F238E27FC236}">
                    <a16:creationId xmlns="" xmlns:a16="http://schemas.microsoft.com/office/drawing/2014/main" id="{81A51BBB-87CB-4435-AAAB-3759ECAA8F58}"/>
                  </a:ext>
                </a:extLst>
              </p:cNvPr>
              <p:cNvSpPr/>
              <p:nvPr>
                <p:custDataLst>
                  <p:tags r:id="rId14"/>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7180" name="圆角矩形 98">
                <a:extLst>
                  <a:ext uri="{FF2B5EF4-FFF2-40B4-BE49-F238E27FC236}">
                    <a16:creationId xmlns="" xmlns:a16="http://schemas.microsoft.com/office/drawing/2014/main" id="{7D7C6B98-A796-4784-A9C0-ECFCE1A7BE31}"/>
                  </a:ext>
                </a:extLst>
              </p:cNvPr>
              <p:cNvSpPr/>
              <p:nvPr>
                <p:custDataLst>
                  <p:tags r:id="rId15"/>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7181" name="圆角矩形 94">
                <a:extLst>
                  <a:ext uri="{FF2B5EF4-FFF2-40B4-BE49-F238E27FC236}">
                    <a16:creationId xmlns="" xmlns:a16="http://schemas.microsoft.com/office/drawing/2014/main" id="{0B8BADDA-341A-4FE9-8495-AA456E4F7F57}"/>
                  </a:ext>
                </a:extLst>
              </p:cNvPr>
              <p:cNvSpPr/>
              <p:nvPr>
                <p:custDataLst>
                  <p:tags r:id="rId16"/>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7182" name="圆角矩形 100">
              <a:extLst>
                <a:ext uri="{FF2B5EF4-FFF2-40B4-BE49-F238E27FC236}">
                  <a16:creationId xmlns="" xmlns:a16="http://schemas.microsoft.com/office/drawing/2014/main" id="{158B75EF-B319-4266-85EB-8F0EE268EC91}"/>
                </a:ext>
              </a:extLst>
            </p:cNvPr>
            <p:cNvSpPr/>
            <p:nvPr>
              <p:custDataLst>
                <p:tags r:id="rId17"/>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6</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8194" name="文本框 3"/>
          <p:cNvSpPr/>
          <p:nvPr>
            <p:custDataLst>
              <p:tags r:id="rId3"/>
            </p:custDataLst>
          </p:nvPr>
        </p:nvSpPr>
        <p:spPr>
          <a:xfrm>
            <a:off x="0" y="100013"/>
            <a:ext cx="255587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1.</a:t>
            </a:r>
            <a:r>
              <a:rPr lang="zh-CN" altLang="en-US" sz="3600" b="1">
                <a:solidFill>
                  <a:srgbClr val="002060"/>
                </a:solidFill>
                <a:latin typeface="微软雅黑" pitchFamily="34" charset="-122"/>
                <a:ea typeface="微软雅黑" pitchFamily="34" charset="-122"/>
              </a:rPr>
              <a:t>原理介绍</a:t>
            </a:r>
            <a:endParaRPr lang="en-US" altLang="zh-CN" sz="3600" b="1">
              <a:solidFill>
                <a:srgbClr val="002060"/>
              </a:solidFill>
              <a:latin typeface="微软雅黑" pitchFamily="34" charset="-122"/>
              <a:ea typeface="微软雅黑" pitchFamily="34" charset="-122"/>
            </a:endParaRPr>
          </a:p>
        </p:txBody>
      </p:sp>
      <p:sp>
        <p:nvSpPr>
          <p:cNvPr id="8195" name="矩形 4"/>
          <p:cNvSpPr/>
          <p:nvPr>
            <p:custDataLst>
              <p:tags r:id="rId4"/>
            </p:custDataLst>
          </p:nvPr>
        </p:nvSpPr>
        <p:spPr>
          <a:xfrm>
            <a:off x="112713" y="746125"/>
            <a:ext cx="9083675" cy="46196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sz="2400" b="1">
                <a:solidFill>
                  <a:srgbClr val="FF0000"/>
                </a:solidFill>
                <a:ea typeface="Arial"/>
              </a:rPr>
              <a:t>3.</a:t>
            </a:r>
            <a:r>
              <a:rPr lang="en-US" altLang="zh-CN" sz="2400"/>
              <a:t> </a:t>
            </a:r>
            <a:r>
              <a:rPr lang="en-US" altLang="zh-CN" sz="2400">
                <a:solidFill>
                  <a:srgbClr val="FF0000"/>
                </a:solidFill>
              </a:rPr>
              <a:t>Mapping</a:t>
            </a:r>
            <a:endParaRPr lang="en-US" altLang="zh-CN" sz="2400" b="1">
              <a:solidFill>
                <a:srgbClr val="FF0000"/>
              </a:solidFill>
              <a:ea typeface="Arial"/>
            </a:endParaRPr>
          </a:p>
        </p:txBody>
      </p:sp>
      <p:pic>
        <p:nvPicPr>
          <p:cNvPr id="8196" name="图片 5"/>
          <p:cNvPicPr>
            <a:picLocks noChangeAspect="1"/>
          </p:cNvPicPr>
          <p:nvPr>
            <p:custDataLst>
              <p:tags r:id="rId6"/>
            </p:custDataLst>
          </p:nvPr>
        </p:nvPicPr>
        <p:blipFill>
          <a:blip r:embed="rId5"/>
          <a:stretch>
            <a:fillRect/>
          </a:stretch>
        </p:blipFill>
        <p:spPr>
          <a:xfrm>
            <a:off x="6218238" y="1208088"/>
            <a:ext cx="5973762" cy="5200650"/>
          </a:xfrm>
          <a:prstGeom prst="rect">
            <a:avLst/>
          </a:prstGeom>
          <a:noFill/>
          <a:ln cap="flat">
            <a:noFill/>
            <a:prstDash val="solid"/>
            <a:round/>
            <a:headEnd type="none" w="med" len="med"/>
            <a:tailEnd type="none" w="med" len="med"/>
          </a:ln>
        </p:spPr>
      </p:pic>
      <p:pic>
        <p:nvPicPr>
          <p:cNvPr id="8197" name="图片 6"/>
          <p:cNvPicPr>
            <a:picLocks noChangeAspect="1"/>
          </p:cNvPicPr>
          <p:nvPr>
            <p:custDataLst>
              <p:tags r:id="rId8"/>
            </p:custDataLst>
          </p:nvPr>
        </p:nvPicPr>
        <p:blipFill>
          <a:blip r:embed="rId7"/>
          <a:stretch>
            <a:fillRect/>
          </a:stretch>
        </p:blipFill>
        <p:spPr>
          <a:xfrm>
            <a:off x="0" y="1484313"/>
            <a:ext cx="6059488" cy="4648200"/>
          </a:xfrm>
          <a:prstGeom prst="rect">
            <a:avLst/>
          </a:prstGeom>
          <a:noFill/>
          <a:ln cap="flat">
            <a:noFill/>
            <a:prstDash val="solid"/>
            <a:round/>
            <a:headEnd type="none" w="med" len="med"/>
            <a:tailEnd type="none" w="med" len="med"/>
          </a:ln>
        </p:spPr>
      </p:pic>
      <p:grpSp>
        <p:nvGrpSpPr>
          <p:cNvPr id="8198" name="组 2"/>
          <p:cNvGrpSpPr/>
          <p:nvPr>
            <p:custDataLst>
              <p:tags r:id="rId9"/>
            </p:custDataLst>
          </p:nvPr>
        </p:nvGrpSpPr>
        <p:grpSpPr>
          <a:xfrm>
            <a:off x="11682413" y="6497638"/>
            <a:ext cx="527050" cy="352425"/>
            <a:chOff x="11457519" y="249443"/>
            <a:chExt cx="734478" cy="491115"/>
          </a:xfrm>
        </p:grpSpPr>
        <p:grpSp>
          <p:nvGrpSpPr>
            <p:cNvPr id="8199" name="组 1"/>
            <p:cNvGrpSpPr/>
            <p:nvPr>
              <p:custDataLst>
                <p:tags r:id="rId10"/>
              </p:custDataLst>
            </p:nvPr>
          </p:nvGrpSpPr>
          <p:grpSpPr>
            <a:xfrm>
              <a:off x="12039604" y="252856"/>
              <a:ext cx="152393" cy="484287"/>
              <a:chOff x="12039604" y="252856"/>
              <a:chExt cx="152393" cy="484287"/>
            </a:xfrm>
          </p:grpSpPr>
          <p:sp>
            <p:nvSpPr>
              <p:cNvPr id="8200" name="圆角矩形 95">
                <a:extLst>
                  <a:ext uri="{FF2B5EF4-FFF2-40B4-BE49-F238E27FC236}">
                    <a16:creationId xmlns="" xmlns:a16="http://schemas.microsoft.com/office/drawing/2014/main" id="{077AB1D5-97FB-42B7-8ED4-814879B787AE}"/>
                  </a:ext>
                </a:extLst>
              </p:cNvPr>
              <p:cNvSpPr/>
              <p:nvPr>
                <p:custDataLst>
                  <p:tags r:id="rId11"/>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8201" name="圆角矩形 96">
                <a:extLst>
                  <a:ext uri="{FF2B5EF4-FFF2-40B4-BE49-F238E27FC236}">
                    <a16:creationId xmlns="" xmlns:a16="http://schemas.microsoft.com/office/drawing/2014/main" id="{A9A21757-373E-4B93-BCC5-A17CC61E4D76}"/>
                  </a:ext>
                </a:extLst>
              </p:cNvPr>
              <p:cNvSpPr/>
              <p:nvPr>
                <p:custDataLst>
                  <p:tags r:id="rId12"/>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8202" name="圆角矩形 97">
                <a:extLst>
                  <a:ext uri="{FF2B5EF4-FFF2-40B4-BE49-F238E27FC236}">
                    <a16:creationId xmlns="" xmlns:a16="http://schemas.microsoft.com/office/drawing/2014/main" id="{81A51BBB-87CB-4435-AAAB-3759ECAA8F58}"/>
                  </a:ext>
                </a:extLst>
              </p:cNvPr>
              <p:cNvSpPr/>
              <p:nvPr>
                <p:custDataLst>
                  <p:tags r:id="rId13"/>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8203" name="圆角矩形 98">
                <a:extLst>
                  <a:ext uri="{FF2B5EF4-FFF2-40B4-BE49-F238E27FC236}">
                    <a16:creationId xmlns="" xmlns:a16="http://schemas.microsoft.com/office/drawing/2014/main" id="{7D7C6B98-A796-4784-A9C0-ECFCE1A7BE31}"/>
                  </a:ext>
                </a:extLst>
              </p:cNvPr>
              <p:cNvSpPr/>
              <p:nvPr>
                <p:custDataLst>
                  <p:tags r:id="rId14"/>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8204" name="圆角矩形 94">
                <a:extLst>
                  <a:ext uri="{FF2B5EF4-FFF2-40B4-BE49-F238E27FC236}">
                    <a16:creationId xmlns="" xmlns:a16="http://schemas.microsoft.com/office/drawing/2014/main" id="{0B8BADDA-341A-4FE9-8495-AA456E4F7F57}"/>
                  </a:ext>
                </a:extLst>
              </p:cNvPr>
              <p:cNvSpPr/>
              <p:nvPr>
                <p:custDataLst>
                  <p:tags r:id="rId15"/>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8205" name="圆角矩形 100">
              <a:extLst>
                <a:ext uri="{FF2B5EF4-FFF2-40B4-BE49-F238E27FC236}">
                  <a16:creationId xmlns="" xmlns:a16="http://schemas.microsoft.com/office/drawing/2014/main" id="{158B75EF-B319-4266-85EB-8F0EE268EC91}"/>
                </a:ext>
              </a:extLst>
            </p:cNvPr>
            <p:cNvSpPr/>
            <p:nvPr>
              <p:custDataLst>
                <p:tags r:id="rId16"/>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7</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9218" name="文本框 3"/>
          <p:cNvSpPr/>
          <p:nvPr>
            <p:custDataLst>
              <p:tags r:id="rId3"/>
            </p:custDataLst>
          </p:nvPr>
        </p:nvSpPr>
        <p:spPr>
          <a:xfrm>
            <a:off x="0" y="100013"/>
            <a:ext cx="255587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1.</a:t>
            </a:r>
            <a:r>
              <a:rPr lang="zh-CN" altLang="en-US" sz="3600" b="1">
                <a:solidFill>
                  <a:srgbClr val="002060"/>
                </a:solidFill>
                <a:latin typeface="微软雅黑" pitchFamily="34" charset="-122"/>
                <a:ea typeface="微软雅黑" pitchFamily="34" charset="-122"/>
              </a:rPr>
              <a:t>原理介绍</a:t>
            </a:r>
            <a:endParaRPr lang="en-US" altLang="zh-CN" sz="3600" b="1">
              <a:solidFill>
                <a:srgbClr val="002060"/>
              </a:solidFill>
              <a:latin typeface="微软雅黑" pitchFamily="34" charset="-122"/>
              <a:ea typeface="微软雅黑" pitchFamily="34" charset="-122"/>
            </a:endParaRPr>
          </a:p>
        </p:txBody>
      </p:sp>
      <p:sp>
        <p:nvSpPr>
          <p:cNvPr id="9219" name="矩形 4"/>
          <p:cNvSpPr/>
          <p:nvPr>
            <p:custDataLst>
              <p:tags r:id="rId4"/>
            </p:custDataLst>
          </p:nvPr>
        </p:nvSpPr>
        <p:spPr>
          <a:xfrm>
            <a:off x="112713" y="746125"/>
            <a:ext cx="9083675" cy="46196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sz="2400" b="1">
                <a:solidFill>
                  <a:srgbClr val="FF0000"/>
                </a:solidFill>
                <a:ea typeface="Arial"/>
              </a:rPr>
              <a:t>3.</a:t>
            </a:r>
            <a:r>
              <a:rPr lang="en-US" altLang="zh-CN" sz="2400"/>
              <a:t> </a:t>
            </a:r>
            <a:r>
              <a:rPr lang="en-US" altLang="zh-CN" sz="2400">
                <a:solidFill>
                  <a:srgbClr val="FF0000"/>
                </a:solidFill>
              </a:rPr>
              <a:t>Mapping</a:t>
            </a:r>
            <a:endParaRPr lang="en-US" altLang="zh-CN" sz="2400" b="1">
              <a:solidFill>
                <a:srgbClr val="FF0000"/>
              </a:solidFill>
              <a:ea typeface="Arial"/>
            </a:endParaRPr>
          </a:p>
        </p:txBody>
      </p:sp>
      <p:sp>
        <p:nvSpPr>
          <p:cNvPr id="9220" name="矩形 5"/>
          <p:cNvSpPr/>
          <p:nvPr>
            <p:custDataLst>
              <p:tags r:id="rId5"/>
            </p:custDataLst>
          </p:nvPr>
        </p:nvSpPr>
        <p:spPr>
          <a:xfrm>
            <a:off x="0" y="1207839"/>
            <a:ext cx="11096368" cy="3416320"/>
          </a:xfrm>
          <a:prstGeom prst="rect">
            <a:avLst/>
          </a:prstGeom>
          <a:noFill/>
          <a:ln w="9525" cap="flat" cmpd="sng" algn="ctr">
            <a:noFill/>
            <a:prstDash val="solid"/>
            <a:round/>
            <a:headEnd type="none" w="med" len="med"/>
            <a:tailEnd type="none" w="med" len="med"/>
          </a:ln>
        </p:spPr>
        <p:txBody>
          <a:bodyPr wrap="square">
            <a:sp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可以使用图像时间戳和相应的</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ISS</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位置在任意高度进行地理参考，从而为每个像素生成大地纬度和经度坐标中心和角以及每个像素中心的仰角。</a:t>
            </a:r>
            <a:endParaRPr kumimoji="0" lang="en-US" altLang="zh-CN" sz="1800" b="0" i="0" u="none" strike="noStrike" kern="1200" cap="none" spc="0" normalizeH="0" baseline="0" noProof="0">
              <a:uLnTx/>
              <a:uFillTx/>
            </a:endParaRPr>
          </a:p>
          <a:p>
            <a:pPr marL="0" marR="0" lvl="0" indent="0" algn="l" defTabSz="914400" rtl="0" eaLnBrk="1" fontAlgn="auto" latinLnBrk="0" hangingPunct="1">
              <a:lnSpc>
                <a:spcPct val="100000"/>
              </a:lnSpc>
              <a:spcBef>
                <a:spcPct val="0"/>
              </a:spcBef>
              <a:spcAft>
                <a:spcPct val="0"/>
              </a:spcAft>
              <a:buClrTx/>
              <a:buSzTx/>
              <a:buFontTx/>
              <a:buNone/>
            </a:pPr>
            <a:endParaRPr kumimoji="0" lang="en-US" altLang="zh-CN" sz="1800" b="0" i="0" u="none" strike="noStrike" kern="1200" cap="none" spc="0" normalizeH="0" baseline="0" noProof="0">
              <a:uLnTx/>
              <a:uFillTx/>
            </a:endParaRPr>
          </a:p>
          <a:p>
            <a:pPr marL="0" marR="0" lvl="0" indent="0" algn="l" defTabSz="914400" rtl="0" eaLnBrk="1" fontAlgn="auto" latinLnBrk="0" hangingPunct="1">
              <a:lnSpc>
                <a:spcPct val="100000"/>
              </a:lnSpc>
              <a:spcBef>
                <a:spcPct val="0"/>
              </a:spcBef>
              <a:spcAft>
                <a:spcPct val="0"/>
              </a:spcAft>
              <a:buClrTx/>
              <a:buSzTx/>
              <a:buFontTx/>
              <a:buNone/>
            </a:pP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通过以下步骤将</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ISS</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图像的每个像素投影到</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110 km</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的极光发射高度的表面上。</a:t>
            </a:r>
            <a:endParaRPr kumimoji="0" lang="en-US" altLang="zh-CN" sz="1800" b="0" i="0" u="none" strike="noStrike" kern="1200" cap="none" spc="0" normalizeH="0" baseline="0" noProof="0">
              <a:uLnTx/>
              <a:uFillTx/>
            </a:endParaRPr>
          </a:p>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a:ea typeface="Arial"/>
                <a:cs typeface="Arial"/>
                <a:sym typeface="Wingdings" charset="2"/>
              </a:rPr>
              <a:t>1.</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我们得到</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ISS</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图像每个像素的视线矢量</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使用从摄像头位置的方向开始并遵循视线矢量的直线来计算与地球最接近摄像头的笛卡尔相交点</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并且使用</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WGS84</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椭球体，令其长轴和短轴半径均为</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RE + 110 km</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a:t>
            </a:r>
            <a:endParaRPr kumimoji="0" lang="en-US" altLang="zh-CN" sz="1800" b="0" i="0" u="none" strike="noStrike" kern="1200" cap="none" spc="0" normalizeH="0" baseline="0" noProof="0">
              <a:uLnTx/>
              <a:uFillTx/>
            </a:endParaRPr>
          </a:p>
          <a:p>
            <a:pPr marL="0" marR="0" lvl="0" indent="0" algn="l" defTabSz="914400" rtl="0" eaLnBrk="1" fontAlgn="auto" latinLnBrk="0" hangingPunct="1">
              <a:lnSpc>
                <a:spcPct val="100000"/>
              </a:lnSpc>
              <a:spcBef>
                <a:spcPct val="0"/>
              </a:spcBef>
              <a:spcAft>
                <a:spcPct val="0"/>
              </a:spcAft>
              <a:buClrTx/>
              <a:buSzTx/>
              <a:buFontTx/>
              <a:buNone/>
            </a:pPr>
            <a:endParaRPr kumimoji="0" lang="en-US" altLang="zh-CN" sz="1800" b="0" i="0" u="none" strike="noStrike" kern="1200" cap="none" spc="0" normalizeH="0" baseline="0" noProof="0">
              <a:uLnTx/>
              <a:uFillTx/>
            </a:endParaRPr>
          </a:p>
          <a:p>
            <a:pPr marL="0" marR="0" lvl="0" indent="0" algn="l" defTabSz="914400" rtl="0" eaLnBrk="1" fontAlgn="auto" latinLnBrk="0" hangingPunct="1">
              <a:lnSpc>
                <a:spcPct val="100000"/>
              </a:lnSpc>
              <a:spcBef>
                <a:spcPct val="0"/>
              </a:spcBef>
              <a:spcAft>
                <a:spcPct val="0"/>
              </a:spcAft>
              <a:buClrTx/>
              <a:buSzTx/>
              <a:buFontTx/>
              <a:buNone/>
            </a:pP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FF0000"/>
                </a:solidFill>
                <a:uLnTx/>
                <a:uFillTx/>
                <a:latin typeface="Calibri"/>
                <a:ea typeface="Arial"/>
                <a:cs typeface="Arial"/>
                <a:sym typeface="Wingdings" charset="2"/>
              </a:rPr>
              <a:t>2.</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然后计算椭球体与视线矢量的交点。实际上，得出了两个相交点，但是我们选择一个更靠近</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ISS</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的相交点。通过对所有像素执行上述计算，我们可以将整个</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ISS</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图像映射到地理坐标系中的极光高度。为了减少资源</a:t>
            </a:r>
          </a:p>
          <a:p>
            <a:pPr marL="0" marR="0" lvl="0" indent="0" algn="l" defTabSz="914400" rtl="0" eaLnBrk="1" fontAlgn="auto" latinLnBrk="0" hangingPunct="1">
              <a:lnSpc>
                <a:spcPct val="100000"/>
              </a:lnSpc>
              <a:spcBef>
                <a:spcPct val="0"/>
              </a:spcBef>
              <a:spcAft>
                <a:spcPct val="0"/>
              </a:spcAft>
              <a:buClrTx/>
              <a:buSzTx/>
              <a:buFontTx/>
              <a:buNone/>
            </a:pP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进行计算，我们准备了具有</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0.05◦</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分辨率的纬度</a:t>
            </a:r>
            <a:r>
              <a:rPr kumimoji="0" lang="en-US" altLang="zh-CN"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Calibri"/>
                <a:ea typeface="Arial"/>
                <a:cs typeface="Arial"/>
                <a:sym typeface="Wingdings" charset="2"/>
              </a:rPr>
              <a:t>/</a:t>
            </a: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经度网格，并且仅计算与这些网格的顶点相对应的像素。</a:t>
            </a:r>
            <a:endParaRPr kumimoji="0" lang="en-US" altLang="zh-CN" sz="1800" b="0" i="0" u="none" strike="noStrike" kern="1200" cap="none" spc="0" normalizeH="0" baseline="0" noProof="0">
              <a:uLnTx/>
              <a:uFillTx/>
            </a:endParaRPr>
          </a:p>
          <a:p>
            <a:pPr marL="0" marR="0" lvl="0" indent="0" algn="l" defTabSz="914400" rtl="0" eaLnBrk="1" fontAlgn="auto" latinLnBrk="0" hangingPunct="1">
              <a:lnSpc>
                <a:spcPct val="100000"/>
              </a:lnSpc>
              <a:spcBef>
                <a:spcPct val="0"/>
              </a:spcBef>
              <a:spcAft>
                <a:spcPct val="0"/>
              </a:spcAft>
              <a:buClrTx/>
              <a:buSzTx/>
              <a:buFontTx/>
              <a:buNone/>
            </a:pPr>
            <a:r>
              <a:rPr kumimoji="0" lang="zh-CN" altLang="en-US" sz="1800" b="0" i="0" u="none" strike="noStrike" kern="1200" cap="none" spc="0" normalizeH="0" baseline="0" noProof="0">
                <a:ln w="9525" cap="flat" cmpd="sng" algn="ctr">
                  <a:noFill/>
                  <a:prstDash val="solid"/>
                  <a:round/>
                  <a:headEnd type="none" w="med" len="med"/>
                  <a:tailEnd type="none" w="med" len="med"/>
                </a:ln>
                <a:solidFill>
                  <a:srgbClr val="000000"/>
                </a:solidFill>
                <a:uLnTx/>
                <a:uFillTx/>
                <a:latin typeface="宋体"/>
                <a:ea typeface="宋体"/>
                <a:cs typeface="宋体"/>
                <a:sym typeface="Wingdings" charset="2"/>
              </a:rPr>
              <a:t>中间像素的坐标由拍摄角度的线性插值确定。 即，像素纬度和经度被认为是像素数和拍摄角度的函数，并且被相应地插值。</a:t>
            </a:r>
            <a:endParaRPr kumimoji="0" lang="zh-CN" altLang="en-US" sz="1800" b="0" i="0" u="none" strike="noStrike" kern="1200" cap="none" spc="0" normalizeH="0" baseline="0" noProof="0">
              <a:uLnTx/>
              <a:uFillTx/>
            </a:endParaRPr>
          </a:p>
        </p:txBody>
      </p:sp>
      <p:grpSp>
        <p:nvGrpSpPr>
          <p:cNvPr id="9221" name="组 2"/>
          <p:cNvGrpSpPr/>
          <p:nvPr>
            <p:custDataLst>
              <p:tags r:id="rId6"/>
            </p:custDataLst>
          </p:nvPr>
        </p:nvGrpSpPr>
        <p:grpSpPr>
          <a:xfrm>
            <a:off x="11682413" y="6497638"/>
            <a:ext cx="527050" cy="352425"/>
            <a:chOff x="11457519" y="249443"/>
            <a:chExt cx="734478" cy="491115"/>
          </a:xfrm>
        </p:grpSpPr>
        <p:grpSp>
          <p:nvGrpSpPr>
            <p:cNvPr id="9222" name="组 1"/>
            <p:cNvGrpSpPr/>
            <p:nvPr>
              <p:custDataLst>
                <p:tags r:id="rId7"/>
              </p:custDataLst>
            </p:nvPr>
          </p:nvGrpSpPr>
          <p:grpSpPr>
            <a:xfrm>
              <a:off x="12039604" y="252856"/>
              <a:ext cx="152393" cy="484287"/>
              <a:chOff x="12039604" y="252856"/>
              <a:chExt cx="152393" cy="484287"/>
            </a:xfrm>
          </p:grpSpPr>
          <p:sp>
            <p:nvSpPr>
              <p:cNvPr id="9223" name="圆角矩形 95">
                <a:extLst>
                  <a:ext uri="{FF2B5EF4-FFF2-40B4-BE49-F238E27FC236}">
                    <a16:creationId xmlns="" xmlns:a16="http://schemas.microsoft.com/office/drawing/2014/main" id="{077AB1D5-97FB-42B7-8ED4-814879B787AE}"/>
                  </a:ext>
                </a:extLst>
              </p:cNvPr>
              <p:cNvSpPr/>
              <p:nvPr>
                <p:custDataLst>
                  <p:tags r:id="rId8"/>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9224" name="圆角矩形 96">
                <a:extLst>
                  <a:ext uri="{FF2B5EF4-FFF2-40B4-BE49-F238E27FC236}">
                    <a16:creationId xmlns="" xmlns:a16="http://schemas.microsoft.com/office/drawing/2014/main" id="{A9A21757-373E-4B93-BCC5-A17CC61E4D76}"/>
                  </a:ext>
                </a:extLst>
              </p:cNvPr>
              <p:cNvSpPr/>
              <p:nvPr>
                <p:custDataLst>
                  <p:tags r:id="rId9"/>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9225" name="圆角矩形 97">
                <a:extLst>
                  <a:ext uri="{FF2B5EF4-FFF2-40B4-BE49-F238E27FC236}">
                    <a16:creationId xmlns="" xmlns:a16="http://schemas.microsoft.com/office/drawing/2014/main" id="{81A51BBB-87CB-4435-AAAB-3759ECAA8F58}"/>
                  </a:ext>
                </a:extLst>
              </p:cNvPr>
              <p:cNvSpPr/>
              <p:nvPr>
                <p:custDataLst>
                  <p:tags r:id="rId10"/>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9226" name="圆角矩形 98">
                <a:extLst>
                  <a:ext uri="{FF2B5EF4-FFF2-40B4-BE49-F238E27FC236}">
                    <a16:creationId xmlns="" xmlns:a16="http://schemas.microsoft.com/office/drawing/2014/main" id="{7D7C6B98-A796-4784-A9C0-ECFCE1A7BE31}"/>
                  </a:ext>
                </a:extLst>
              </p:cNvPr>
              <p:cNvSpPr/>
              <p:nvPr>
                <p:custDataLst>
                  <p:tags r:id="rId11"/>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9227" name="圆角矩形 94">
                <a:extLst>
                  <a:ext uri="{FF2B5EF4-FFF2-40B4-BE49-F238E27FC236}">
                    <a16:creationId xmlns="" xmlns:a16="http://schemas.microsoft.com/office/drawing/2014/main" id="{0B8BADDA-341A-4FE9-8495-AA456E4F7F57}"/>
                  </a:ext>
                </a:extLst>
              </p:cNvPr>
              <p:cNvSpPr/>
              <p:nvPr>
                <p:custDataLst>
                  <p:tags r:id="rId12"/>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9228" name="圆角矩形 100">
              <a:extLst>
                <a:ext uri="{FF2B5EF4-FFF2-40B4-BE49-F238E27FC236}">
                  <a16:creationId xmlns="" xmlns:a16="http://schemas.microsoft.com/office/drawing/2014/main" id="{158B75EF-B319-4266-85EB-8F0EE268EC91}"/>
                </a:ext>
              </a:extLst>
            </p:cNvPr>
            <p:cNvSpPr/>
            <p:nvPr>
              <p:custDataLst>
                <p:tags r:id="rId13"/>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8</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p:sp>
        <p:nvSpPr>
          <p:cNvPr id="10242" name="文本框 5"/>
          <p:cNvSpPr>
            <a:spLocks noRot="1" noChangeAspect="1" noMove="1" noEditPoints="1" noAdjustHandles="1" noTextEdit="1"/>
          </p:cNvSpPr>
          <p:nvPr>
            <p:custDataLst>
              <p:tags r:id="rId3"/>
            </p:custDataLst>
          </p:nvPr>
        </p:nvSpPr>
        <p:spPr>
          <a:xfrm>
            <a:off x="5338763" y="1833563"/>
            <a:ext cx="2684462" cy="1522412"/>
          </a:xfrm>
          <a:prstGeom prst="rect">
            <a:avLst/>
          </a:prstGeom>
          <a:blipFill rotWithShape="0">
            <a:blip r:embed="rId4"/>
            <a:stretch>
              <a:fillRect/>
            </a:stretch>
          </a:blip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 </a:t>
            </a:r>
          </a:p>
        </p:txBody>
      </p:sp>
      <p:sp>
        <p:nvSpPr>
          <p:cNvPr id="10243" name="文本框 6"/>
          <p:cNvSpPr/>
          <p:nvPr>
            <p:custDataLst>
              <p:tags r:id="rId5"/>
            </p:custDataLst>
          </p:nvPr>
        </p:nvSpPr>
        <p:spPr>
          <a:xfrm>
            <a:off x="8529638" y="2055813"/>
            <a:ext cx="1295400" cy="646112"/>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L:</a:t>
            </a:r>
            <a:r>
              <a:t>大地经度</a:t>
            </a:r>
          </a:p>
          <a:p>
            <a:pPr lvl="0"/>
            <a:r>
              <a:t>B:</a:t>
            </a:r>
            <a:r>
              <a:t>大地纬度</a:t>
            </a:r>
          </a:p>
        </p:txBody>
      </p:sp>
      <p:sp>
        <p:nvSpPr>
          <p:cNvPr id="10244" name="矩形 7"/>
          <p:cNvSpPr/>
          <p:nvPr>
            <p:custDataLst>
              <p:tags r:id="rId6"/>
            </p:custDataLst>
          </p:nvPr>
        </p:nvSpPr>
        <p:spPr>
          <a:xfrm>
            <a:off x="5338763" y="860425"/>
            <a:ext cx="6096000" cy="369888"/>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Earth-Centered-Earth-Fixed (ECEF) Coordinate System</a:t>
            </a:r>
          </a:p>
        </p:txBody>
      </p:sp>
      <p:pic>
        <p:nvPicPr>
          <p:cNvPr id="10245" name="图片 8"/>
          <p:cNvPicPr>
            <a:picLocks noChangeAspect="1"/>
          </p:cNvPicPr>
          <p:nvPr>
            <p:custDataLst>
              <p:tags r:id="rId8"/>
            </p:custDataLst>
          </p:nvPr>
        </p:nvPicPr>
        <p:blipFill>
          <a:blip r:embed="rId7"/>
          <a:stretch>
            <a:fillRect/>
          </a:stretch>
        </p:blipFill>
        <p:spPr>
          <a:xfrm>
            <a:off x="166688" y="1228725"/>
            <a:ext cx="5081587" cy="2944813"/>
          </a:xfrm>
          <a:prstGeom prst="rect">
            <a:avLst/>
          </a:prstGeom>
          <a:noFill/>
          <a:ln cap="flat">
            <a:noFill/>
            <a:prstDash val="solid"/>
            <a:round/>
            <a:headEnd type="none" w="med" len="med"/>
            <a:tailEnd type="none" w="med" len="med"/>
          </a:ln>
        </p:spPr>
      </p:pic>
      <p:sp>
        <p:nvSpPr>
          <p:cNvPr id="10246" name="文本框 12"/>
          <p:cNvSpPr/>
          <p:nvPr>
            <p:custDataLst>
              <p:tags r:id="rId9"/>
            </p:custDataLst>
          </p:nvPr>
        </p:nvSpPr>
        <p:spPr>
          <a:xfrm>
            <a:off x="5249863" y="3451225"/>
            <a:ext cx="5397500" cy="369888"/>
          </a:xfrm>
          <a:prstGeom prst="rect">
            <a:avLst/>
          </a:prstGeom>
          <a:noFill/>
          <a:ln cap="flat">
            <a:noFill/>
            <a:prstDash val="solid"/>
            <a:round/>
            <a:headEnd type="none" w="med" len="med"/>
            <a:tailEnd type="none" w="med" len="med"/>
          </a:ln>
        </p:spPr>
        <p:txBody>
          <a:bodyPr wrap="non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再将其</a:t>
            </a:r>
            <a:r>
              <a:t>L,B,H=110km </a:t>
            </a:r>
            <a:r>
              <a:t>转化为地理坐标系下经纬度即可</a:t>
            </a:r>
          </a:p>
        </p:txBody>
      </p:sp>
      <p:sp>
        <p:nvSpPr>
          <p:cNvPr id="10247" name="矩形 13"/>
          <p:cNvSpPr/>
          <p:nvPr>
            <p:custDataLst>
              <p:tags r:id="rId10"/>
            </p:custDataLst>
          </p:nvPr>
        </p:nvSpPr>
        <p:spPr>
          <a:xfrm>
            <a:off x="5338763" y="1200150"/>
            <a:ext cx="6096000" cy="646113"/>
          </a:xfrm>
          <a:prstGeom prst="rect">
            <a:avLst/>
          </a:prstGeom>
          <a:noFill/>
          <a:ln cap="flat">
            <a:noFill/>
            <a:prstDash val="solid"/>
            <a:round/>
            <a:headEnd type="none" w="med" len="med"/>
            <a:tailEnd type="none" w="med" len="med"/>
          </a:ln>
        </p:spPr>
        <p:txBody>
          <a:bodyPr/>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t>使用</a:t>
            </a:r>
            <a:r>
              <a:t>Bowring</a:t>
            </a:r>
            <a:r>
              <a:t>方法（</a:t>
            </a:r>
            <a:r>
              <a:t>Bowring</a:t>
            </a:r>
            <a:r>
              <a:t>，</a:t>
            </a:r>
            <a:r>
              <a:t>1985</a:t>
            </a:r>
            <a:r>
              <a:t>年）将</a:t>
            </a:r>
            <a:r>
              <a:t>ECEF</a:t>
            </a:r>
            <a:r>
              <a:t>坐标转换为大地纬度</a:t>
            </a:r>
            <a:r>
              <a:t>L</a:t>
            </a:r>
            <a:r>
              <a:t>和经度坐标</a:t>
            </a:r>
            <a:r>
              <a:t>B</a:t>
            </a:r>
          </a:p>
        </p:txBody>
      </p:sp>
      <p:sp>
        <p:nvSpPr>
          <p:cNvPr id="10248" name="文本框 9"/>
          <p:cNvSpPr/>
          <p:nvPr>
            <p:custDataLst>
              <p:tags r:id="rId11"/>
            </p:custDataLst>
          </p:nvPr>
        </p:nvSpPr>
        <p:spPr>
          <a:xfrm>
            <a:off x="0" y="100013"/>
            <a:ext cx="2555875" cy="646112"/>
          </a:xfrm>
          <a:prstGeom prst="rect">
            <a:avLst/>
          </a:prstGeom>
          <a:noFill/>
          <a:ln cap="flat">
            <a:noFill/>
            <a:prstDash val="solid"/>
            <a:round/>
            <a:headEnd type="none" w="med" len="med"/>
            <a:tailEnd type="none" w="med" len="med"/>
          </a:ln>
        </p:spPr>
        <p:txBody>
          <a:bodyPr wrap="none" lIns="91436" tIns="45718" rIns="91436" bIns="45718"/>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lgn="r"/>
            <a:r>
              <a:rPr lang="en-US" altLang="zh-CN" sz="2800" b="1">
                <a:solidFill>
                  <a:srgbClr val="002060"/>
                </a:solidFill>
                <a:latin typeface="微软雅黑" pitchFamily="34" charset="-122"/>
              </a:rPr>
              <a:t> </a:t>
            </a:r>
            <a:r>
              <a:rPr lang="en-US" altLang="zh-CN" sz="3600" b="1">
                <a:solidFill>
                  <a:srgbClr val="002060"/>
                </a:solidFill>
                <a:latin typeface="微软雅黑" pitchFamily="34" charset="-122"/>
                <a:ea typeface="微软雅黑" pitchFamily="34" charset="-122"/>
              </a:rPr>
              <a:t>1.</a:t>
            </a:r>
            <a:r>
              <a:rPr lang="zh-CN" altLang="en-US" sz="3600" b="1">
                <a:solidFill>
                  <a:srgbClr val="002060"/>
                </a:solidFill>
                <a:latin typeface="微软雅黑" pitchFamily="34" charset="-122"/>
                <a:ea typeface="微软雅黑" pitchFamily="34" charset="-122"/>
              </a:rPr>
              <a:t>原理介绍</a:t>
            </a:r>
            <a:endParaRPr lang="en-US" altLang="zh-CN" sz="3600" b="1">
              <a:solidFill>
                <a:srgbClr val="002060"/>
              </a:solidFill>
              <a:latin typeface="微软雅黑" pitchFamily="34" charset="-122"/>
              <a:ea typeface="微软雅黑" pitchFamily="34" charset="-122"/>
            </a:endParaRPr>
          </a:p>
        </p:txBody>
      </p:sp>
      <p:sp>
        <p:nvSpPr>
          <p:cNvPr id="10249" name="矩形 11"/>
          <p:cNvSpPr/>
          <p:nvPr>
            <p:custDataLst>
              <p:tags r:id="rId12"/>
            </p:custDataLst>
          </p:nvPr>
        </p:nvSpPr>
        <p:spPr>
          <a:xfrm>
            <a:off x="112713" y="746125"/>
            <a:ext cx="9083675" cy="461963"/>
          </a:xfrm>
          <a:prstGeom prst="rect">
            <a:avLst/>
          </a:prstGeom>
          <a:noFill/>
          <a:ln cap="flat">
            <a:noFill/>
            <a:prstDash val="solid"/>
            <a:round/>
            <a:headEnd type="none" w="med" len="med"/>
            <a:tailEnd type="none" w="med" len="med"/>
          </a:ln>
        </p:spPr>
        <p:txBody>
          <a:bodyPr wrap="square"/>
          <a:lstStyle>
            <a:lvl1pPr marL="0" indent="0" algn="l" defTabSz="914400" rtl="0" eaLnBrk="1" hangingPunct="1">
              <a:buNone/>
              <a:defRPr lang="zh-CN" altLang="en-US" sz="1800">
                <a:solidFill>
                  <a:schemeClr val="tx1"/>
                </a:solidFill>
                <a:latin typeface="Calibri Light"/>
                <a:ea typeface="Calibri Light"/>
              </a:defRPr>
            </a:lvl1pPr>
            <a:lvl2pPr marL="457200" indent="0" algn="l" defTabSz="914400" rtl="0" eaLnBrk="1" hangingPunct="1">
              <a:buNone/>
              <a:defRPr lang="zh-CN" altLang="en-US" sz="1800">
                <a:solidFill>
                  <a:schemeClr val="tx1"/>
                </a:solidFill>
                <a:latin typeface="Calibri Light"/>
                <a:ea typeface="Calibri Light"/>
              </a:defRPr>
            </a:lvl2pPr>
            <a:lvl3pPr marL="914400" indent="0" algn="l" defTabSz="914400" rtl="0" eaLnBrk="1" hangingPunct="1">
              <a:buNone/>
              <a:defRPr lang="zh-CN" altLang="en-US" sz="1800">
                <a:solidFill>
                  <a:schemeClr val="tx1"/>
                </a:solidFill>
                <a:latin typeface="Calibri Light"/>
                <a:ea typeface="Calibri Light"/>
              </a:defRPr>
            </a:lvl3pPr>
            <a:lvl4pPr marL="1371600" indent="0" algn="l" defTabSz="914400" rtl="0" eaLnBrk="1" hangingPunct="1">
              <a:buNone/>
              <a:defRPr lang="zh-CN" altLang="en-US" sz="1800">
                <a:solidFill>
                  <a:schemeClr val="tx1"/>
                </a:solidFill>
                <a:latin typeface="Calibri Light"/>
                <a:ea typeface="Calibri Light"/>
              </a:defRPr>
            </a:lvl4pPr>
            <a:lvl5pPr marL="1828800" indent="0" algn="l" defTabSz="914400" rtl="0" eaLnBrk="1" hangingPunct="1">
              <a:buNone/>
              <a:defRPr lang="zh-CN" altLang="en-US" sz="1800">
                <a:solidFill>
                  <a:schemeClr val="tx1"/>
                </a:solidFill>
                <a:latin typeface="Calibri Light"/>
                <a:ea typeface="Calibri Light"/>
              </a:defRPr>
            </a:lvl5pPr>
          </a:lstStyle>
          <a:p>
            <a:pPr lvl="0"/>
            <a:r>
              <a:rPr lang="en-US" altLang="zh-CN" sz="2400" b="1">
                <a:solidFill>
                  <a:srgbClr val="FF0000"/>
                </a:solidFill>
                <a:ea typeface="Arial"/>
              </a:rPr>
              <a:t>3.</a:t>
            </a:r>
            <a:r>
              <a:rPr lang="en-US" altLang="zh-CN" sz="2400"/>
              <a:t> </a:t>
            </a:r>
            <a:r>
              <a:rPr lang="en-US" altLang="zh-CN" sz="2400">
                <a:solidFill>
                  <a:srgbClr val="FF0000"/>
                </a:solidFill>
              </a:rPr>
              <a:t>Mapping</a:t>
            </a:r>
            <a:endParaRPr lang="en-US" altLang="zh-CN" sz="2400" b="1">
              <a:solidFill>
                <a:srgbClr val="FF0000"/>
              </a:solidFill>
              <a:ea typeface="Arial"/>
            </a:endParaRPr>
          </a:p>
        </p:txBody>
      </p:sp>
      <p:grpSp>
        <p:nvGrpSpPr>
          <p:cNvPr id="10250" name="组 2"/>
          <p:cNvGrpSpPr/>
          <p:nvPr>
            <p:custDataLst>
              <p:tags r:id="rId13"/>
            </p:custDataLst>
          </p:nvPr>
        </p:nvGrpSpPr>
        <p:grpSpPr>
          <a:xfrm>
            <a:off x="11682413" y="6497638"/>
            <a:ext cx="527050" cy="352425"/>
            <a:chOff x="11457519" y="249443"/>
            <a:chExt cx="734478" cy="491115"/>
          </a:xfrm>
        </p:grpSpPr>
        <p:grpSp>
          <p:nvGrpSpPr>
            <p:cNvPr id="10251" name="组 1"/>
            <p:cNvGrpSpPr/>
            <p:nvPr>
              <p:custDataLst>
                <p:tags r:id="rId14"/>
              </p:custDataLst>
            </p:nvPr>
          </p:nvGrpSpPr>
          <p:grpSpPr>
            <a:xfrm>
              <a:off x="12039604" y="252856"/>
              <a:ext cx="152393" cy="484287"/>
              <a:chOff x="12039604" y="252856"/>
              <a:chExt cx="152393" cy="484287"/>
            </a:xfrm>
          </p:grpSpPr>
          <p:sp>
            <p:nvSpPr>
              <p:cNvPr id="10252" name="圆角矩形 95">
                <a:extLst>
                  <a:ext uri="{FF2B5EF4-FFF2-40B4-BE49-F238E27FC236}">
                    <a16:creationId xmlns="" xmlns:a16="http://schemas.microsoft.com/office/drawing/2014/main" id="{077AB1D5-97FB-42B7-8ED4-814879B787AE}"/>
                  </a:ext>
                </a:extLst>
              </p:cNvPr>
              <p:cNvSpPr/>
              <p:nvPr>
                <p:custDataLst>
                  <p:tags r:id="rId15"/>
                </p:custDataLst>
              </p:nvPr>
            </p:nvSpPr>
            <p:spPr>
              <a:xfrm rot="16200000" flipV="1">
                <a:off x="12072988" y="518121"/>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0253" name="圆角矩形 96">
                <a:extLst>
                  <a:ext uri="{FF2B5EF4-FFF2-40B4-BE49-F238E27FC236}">
                    <a16:creationId xmlns="" xmlns:a16="http://schemas.microsoft.com/office/drawing/2014/main" id="{A9A21757-373E-4B93-BCC5-A17CC61E4D76}"/>
                  </a:ext>
                </a:extLst>
              </p:cNvPr>
              <p:cNvSpPr/>
              <p:nvPr>
                <p:custDataLst>
                  <p:tags r:id="rId16"/>
                </p:custDataLst>
              </p:nvPr>
            </p:nvSpPr>
            <p:spPr>
              <a:xfrm rot="16200000" flipV="1">
                <a:off x="12072988" y="618134"/>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0254" name="圆角矩形 97">
                <a:extLst>
                  <a:ext uri="{FF2B5EF4-FFF2-40B4-BE49-F238E27FC236}">
                    <a16:creationId xmlns="" xmlns:a16="http://schemas.microsoft.com/office/drawing/2014/main" id="{81A51BBB-87CB-4435-AAAB-3759ECAA8F58}"/>
                  </a:ext>
                </a:extLst>
              </p:cNvPr>
              <p:cNvSpPr/>
              <p:nvPr>
                <p:custDataLst>
                  <p:tags r:id="rId17"/>
                </p:custDataLst>
              </p:nvPr>
            </p:nvSpPr>
            <p:spPr>
              <a:xfrm rot="16200000" flipV="1">
                <a:off x="12072988" y="321750"/>
                <a:ext cx="85626" cy="152392"/>
              </a:xfrm>
              <a:prstGeom prst="roundRect">
                <a:avLst>
                  <a:gd name="adj" fmla="val 5039"/>
                </a:avLst>
              </a:prstGeom>
              <a:solidFill>
                <a:srgbClr val="2F5597"/>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0255" name="圆角矩形 98">
                <a:extLst>
                  <a:ext uri="{FF2B5EF4-FFF2-40B4-BE49-F238E27FC236}">
                    <a16:creationId xmlns="" xmlns:a16="http://schemas.microsoft.com/office/drawing/2014/main" id="{7D7C6B98-A796-4784-A9C0-ECFCE1A7BE31}"/>
                  </a:ext>
                </a:extLst>
              </p:cNvPr>
              <p:cNvSpPr/>
              <p:nvPr>
                <p:custDataLst>
                  <p:tags r:id="rId18"/>
                </p:custDataLst>
              </p:nvPr>
            </p:nvSpPr>
            <p:spPr>
              <a:xfrm rot="16200000" flipV="1">
                <a:off x="12072988" y="42176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sp>
            <p:nvSpPr>
              <p:cNvPr id="10256" name="圆角矩形 94">
                <a:extLst>
                  <a:ext uri="{FF2B5EF4-FFF2-40B4-BE49-F238E27FC236}">
                    <a16:creationId xmlns="" xmlns:a16="http://schemas.microsoft.com/office/drawing/2014/main" id="{0B8BADDA-341A-4FE9-8495-AA456E4F7F57}"/>
                  </a:ext>
                </a:extLst>
              </p:cNvPr>
              <p:cNvSpPr/>
              <p:nvPr>
                <p:custDataLst>
                  <p:tags r:id="rId19"/>
                </p:custDataLst>
              </p:nvPr>
            </p:nvSpPr>
            <p:spPr>
              <a:xfrm rot="16200000" flipV="1">
                <a:off x="12072987" y="219473"/>
                <a:ext cx="85626" cy="152392"/>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1" i="0" u="none" strike="noStrike" kern="1200" cap="none" spc="0" normalizeH="0" baseline="0" noProof="0">
                  <a:uLnTx/>
                  <a:uFillTx/>
                </a:endParaRPr>
              </a:p>
            </p:txBody>
          </p:sp>
        </p:grpSp>
        <p:sp>
          <p:nvSpPr>
            <p:cNvPr id="10257" name="圆角矩形 100">
              <a:extLst>
                <a:ext uri="{FF2B5EF4-FFF2-40B4-BE49-F238E27FC236}">
                  <a16:creationId xmlns="" xmlns:a16="http://schemas.microsoft.com/office/drawing/2014/main" id="{158B75EF-B319-4266-85EB-8F0EE268EC91}"/>
                </a:ext>
              </a:extLst>
            </p:cNvPr>
            <p:cNvSpPr/>
            <p:nvPr>
              <p:custDataLst>
                <p:tags r:id="rId20"/>
              </p:custDataLst>
            </p:nvPr>
          </p:nvSpPr>
          <p:spPr>
            <a:xfrm rot="10800000" flipV="1">
              <a:off x="11457519" y="249443"/>
              <a:ext cx="484287" cy="491115"/>
            </a:xfrm>
            <a:prstGeom prst="roundRect">
              <a:avLst>
                <a:gd name="adj" fmla="val 5039"/>
              </a:avLst>
            </a:prstGeom>
            <a:solidFill>
              <a:srgbClr val="002060"/>
            </a:solidFill>
            <a:ln w="12700" cap="flat" cmpd="sng" algn="ctr">
              <a:noFill/>
              <a:prstDash val="solid"/>
              <a:miter lim="800000"/>
              <a:headEnd type="none" w="med" len="med"/>
              <a:tailEnd type="none" w="med" len="med"/>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pPr>
              <a:r>
                <a:rPr kumimoji="0" lang="en-US" altLang="zh-CN" sz="1800" b="1"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Calibri"/>
                  <a:ea typeface="Arial"/>
                  <a:cs typeface="Arial"/>
                  <a:sym typeface="Wingdings" charset="2"/>
                </a:rPr>
                <a:t>9</a:t>
              </a:r>
              <a:endParaRPr kumimoji="0" lang="zh-CN" altLang="en-US" sz="1800" b="1" i="0" u="none" strike="noStrike" kern="1200" cap="none" spc="0" normalizeH="0" baseline="0" noProof="0">
                <a:uLnTx/>
                <a:uFillTx/>
              </a:endParaRPr>
            </a:p>
          </p:txBody>
        </p:sp>
      </p:grpSp>
    </p:spTree>
  </p:cSld>
  <p:clrMapOvr>
    <a:masterClrMapping/>
  </p:clrMapOvr>
  <p:transition/>
  <p:timing/>
</p:sld>
</file>

<file path=ppt/tags/tag1.xml><?xml version="1.0" encoding="utf-8"?>
<p:tagLst xmlns:p="http://schemas.openxmlformats.org/presentationml/2006/main">
  <p:tag name="AS_UNIQUEID" val="406"/>
</p:tagLst>
</file>

<file path=ppt/tags/tag10.xml><?xml version="1.0" encoding="utf-8"?>
<p:tagLst xmlns:p="http://schemas.openxmlformats.org/presentationml/2006/main">
  <p:tag name="AS_UNIQUEID" val="415"/>
</p:tagLst>
</file>

<file path=ppt/tags/tag100.xml><?xml version="1.0" encoding="utf-8"?>
<p:tagLst xmlns:p="http://schemas.openxmlformats.org/presentationml/2006/main">
  <p:tag name="AS_UNIQUEID" val="44"/>
</p:tagLst>
</file>

<file path=ppt/tags/tag101.xml><?xml version="1.0" encoding="utf-8"?>
<p:tagLst xmlns:p="http://schemas.openxmlformats.org/presentationml/2006/main">
  <p:tag name="AS_UNIQUEID" val="45"/>
</p:tagLst>
</file>

<file path=ppt/tags/tag102.xml><?xml version="1.0" encoding="utf-8"?>
<p:tagLst xmlns:p="http://schemas.openxmlformats.org/presentationml/2006/main">
  <p:tag name="AS_UNIQUEID" val="46"/>
</p:tagLst>
</file>

<file path=ppt/tags/tag103.xml><?xml version="1.0" encoding="utf-8"?>
<p:tagLst xmlns:p="http://schemas.openxmlformats.org/presentationml/2006/main">
  <p:tag name="AS_UNIQUEID" val="486"/>
</p:tagLst>
</file>

<file path=ppt/tags/tag104.xml><?xml version="1.0" encoding="utf-8"?>
<p:tagLst xmlns:p="http://schemas.openxmlformats.org/presentationml/2006/main">
  <p:tag name="AS_UNIQUEID" val="47"/>
</p:tagLst>
</file>

<file path=ppt/tags/tag105.xml><?xml version="1.0" encoding="utf-8"?>
<p:tagLst xmlns:p="http://schemas.openxmlformats.org/presentationml/2006/main">
  <p:tag name="AS_UNIQUEID" val="48"/>
</p:tagLst>
</file>

<file path=ppt/tags/tag106.xml><?xml version="1.0" encoding="utf-8"?>
<p:tagLst xmlns:p="http://schemas.openxmlformats.org/presentationml/2006/main">
  <p:tag name="AS_UNIQUEID" val="49"/>
</p:tagLst>
</file>

<file path=ppt/tags/tag107.xml><?xml version="1.0" encoding="utf-8"?>
<p:tagLst xmlns:p="http://schemas.openxmlformats.org/presentationml/2006/main">
  <p:tag name="AS_UNIQUEID" val="50"/>
</p:tagLst>
</file>

<file path=ppt/tags/tag108.xml><?xml version="1.0" encoding="utf-8"?>
<p:tagLst xmlns:p="http://schemas.openxmlformats.org/presentationml/2006/main">
  <p:tag name="AS_UNIQUEID" val="51"/>
</p:tagLst>
</file>

<file path=ppt/tags/tag109.xml><?xml version="1.0" encoding="utf-8"?>
<p:tagLst xmlns:p="http://schemas.openxmlformats.org/presentationml/2006/main">
  <p:tag name="AS_UNIQUEID" val="52"/>
</p:tagLst>
</file>

<file path=ppt/tags/tag11.xml><?xml version="1.0" encoding="utf-8"?>
<p:tagLst xmlns:p="http://schemas.openxmlformats.org/presentationml/2006/main">
  <p:tag name="AS_UNIQUEID" val="416"/>
</p:tagLst>
</file>

<file path=ppt/tags/tag110.xml><?xml version="1.0" encoding="utf-8"?>
<p:tagLst xmlns:p="http://schemas.openxmlformats.org/presentationml/2006/main">
  <p:tag name="AS_UNIQUEID" val="53"/>
</p:tagLst>
</file>

<file path=ppt/tags/tag111.xml><?xml version="1.0" encoding="utf-8"?>
<p:tagLst xmlns:p="http://schemas.openxmlformats.org/presentationml/2006/main">
  <p:tag name="AS_UNIQUEID" val="54"/>
</p:tagLst>
</file>

<file path=ppt/tags/tag112.xml><?xml version="1.0" encoding="utf-8"?>
<p:tagLst xmlns:p="http://schemas.openxmlformats.org/presentationml/2006/main">
  <p:tag name="AS_UNIQUEID" val="55"/>
</p:tagLst>
</file>

<file path=ppt/tags/tag113.xml><?xml version="1.0" encoding="utf-8"?>
<p:tagLst xmlns:p="http://schemas.openxmlformats.org/presentationml/2006/main">
  <p:tag name="AS_UNIQUEID" val="56"/>
</p:tagLst>
</file>

<file path=ppt/tags/tag114.xml><?xml version="1.0" encoding="utf-8"?>
<p:tagLst xmlns:p="http://schemas.openxmlformats.org/presentationml/2006/main">
  <p:tag name="AS_UNIQUEID" val="57"/>
</p:tagLst>
</file>

<file path=ppt/tags/tag115.xml><?xml version="1.0" encoding="utf-8"?>
<p:tagLst xmlns:p="http://schemas.openxmlformats.org/presentationml/2006/main">
  <p:tag name="AS_UNIQUEID" val="58"/>
</p:tagLst>
</file>

<file path=ppt/tags/tag116.xml><?xml version="1.0" encoding="utf-8"?>
<p:tagLst xmlns:p="http://schemas.openxmlformats.org/presentationml/2006/main">
  <p:tag name="AS_UNIQUEID" val="59"/>
</p:tagLst>
</file>

<file path=ppt/tags/tag117.xml><?xml version="1.0" encoding="utf-8"?>
<p:tagLst xmlns:p="http://schemas.openxmlformats.org/presentationml/2006/main">
  <p:tag name="AS_UNIQUEID" val="60"/>
</p:tagLst>
</file>

<file path=ppt/tags/tag118.xml><?xml version="1.0" encoding="utf-8"?>
<p:tagLst xmlns:p="http://schemas.openxmlformats.org/presentationml/2006/main">
  <p:tag name="AS_UNIQUEID" val="487"/>
</p:tagLst>
</file>

<file path=ppt/tags/tag119.xml><?xml version="1.0" encoding="utf-8"?>
<p:tagLst xmlns:p="http://schemas.openxmlformats.org/presentationml/2006/main">
  <p:tag name="AS_UNIQUEID" val="488"/>
</p:tagLst>
</file>

<file path=ppt/tags/tag12.xml><?xml version="1.0" encoding="utf-8"?>
<p:tagLst xmlns:p="http://schemas.openxmlformats.org/presentationml/2006/main">
  <p:tag name="AS_UNIQUEID" val="417"/>
</p:tagLst>
</file>

<file path=ppt/tags/tag120.xml><?xml version="1.0" encoding="utf-8"?>
<p:tagLst xmlns:p="http://schemas.openxmlformats.org/presentationml/2006/main">
  <p:tag name="AS_UNIQUEID" val="61"/>
</p:tagLst>
</file>

<file path=ppt/tags/tag121.xml><?xml version="1.0" encoding="utf-8"?>
<p:tagLst xmlns:p="http://schemas.openxmlformats.org/presentationml/2006/main">
  <p:tag name="AS_UNIQUEID" val="62"/>
</p:tagLst>
</file>

<file path=ppt/tags/tag122.xml><?xml version="1.0" encoding="utf-8"?>
<p:tagLst xmlns:p="http://schemas.openxmlformats.org/presentationml/2006/main">
  <p:tag name="AS_UNIQUEID" val="63"/>
</p:tagLst>
</file>

<file path=ppt/tags/tag123.xml><?xml version="1.0" encoding="utf-8"?>
<p:tagLst xmlns:p="http://schemas.openxmlformats.org/presentationml/2006/main">
  <p:tag name="AS_UNIQUEID" val="64"/>
</p:tagLst>
</file>

<file path=ppt/tags/tag124.xml><?xml version="1.0" encoding="utf-8"?>
<p:tagLst xmlns:p="http://schemas.openxmlformats.org/presentationml/2006/main">
  <p:tag name="AS_UNIQUEID" val="65"/>
</p:tagLst>
</file>

<file path=ppt/tags/tag125.xml><?xml version="1.0" encoding="utf-8"?>
<p:tagLst xmlns:p="http://schemas.openxmlformats.org/presentationml/2006/main">
  <p:tag name="AS_UNIQUEID" val="66"/>
</p:tagLst>
</file>

<file path=ppt/tags/tag126.xml><?xml version="1.0" encoding="utf-8"?>
<p:tagLst xmlns:p="http://schemas.openxmlformats.org/presentationml/2006/main">
  <p:tag name="AS_UNIQUEID" val="489"/>
</p:tagLst>
</file>

<file path=ppt/tags/tag127.xml><?xml version="1.0" encoding="utf-8"?>
<p:tagLst xmlns:p="http://schemas.openxmlformats.org/presentationml/2006/main">
  <p:tag name="AS_UNIQUEID" val="490"/>
</p:tagLst>
</file>

<file path=ppt/tags/tag128.xml><?xml version="1.0" encoding="utf-8"?>
<p:tagLst xmlns:p="http://schemas.openxmlformats.org/presentationml/2006/main">
  <p:tag name="AS_UNIQUEID" val="67"/>
</p:tagLst>
</file>

<file path=ppt/tags/tag129.xml><?xml version="1.0" encoding="utf-8"?>
<p:tagLst xmlns:p="http://schemas.openxmlformats.org/presentationml/2006/main">
  <p:tag name="AS_UNIQUEID" val="68"/>
</p:tagLst>
</file>

<file path=ppt/tags/tag13.xml><?xml version="1.0" encoding="utf-8"?>
<p:tagLst xmlns:p="http://schemas.openxmlformats.org/presentationml/2006/main">
  <p:tag name="AS_UNIQUEID" val="418"/>
</p:tagLst>
</file>

<file path=ppt/tags/tag130.xml><?xml version="1.0" encoding="utf-8"?>
<p:tagLst xmlns:p="http://schemas.openxmlformats.org/presentationml/2006/main">
  <p:tag name="AS_UNIQUEID" val="69"/>
</p:tagLst>
</file>

<file path=ppt/tags/tag131.xml><?xml version="1.0" encoding="utf-8"?>
<p:tagLst xmlns:p="http://schemas.openxmlformats.org/presentationml/2006/main">
  <p:tag name="AS_UNIQUEID" val="70"/>
</p:tagLst>
</file>

<file path=ppt/tags/tag132.xml><?xml version="1.0" encoding="utf-8"?>
<p:tagLst xmlns:p="http://schemas.openxmlformats.org/presentationml/2006/main">
  <p:tag name="AS_UNIQUEID" val="71"/>
</p:tagLst>
</file>

<file path=ppt/tags/tag133.xml><?xml version="1.0" encoding="utf-8"?>
<p:tagLst xmlns:p="http://schemas.openxmlformats.org/presentationml/2006/main">
  <p:tag name="AS_UNIQUEID" val="491"/>
</p:tagLst>
</file>

<file path=ppt/tags/tag134.xml><?xml version="1.0" encoding="utf-8"?>
<p:tagLst xmlns:p="http://schemas.openxmlformats.org/presentationml/2006/main">
  <p:tag name="AS_UNIQUEID" val="72"/>
</p:tagLst>
</file>

<file path=ppt/tags/tag135.xml><?xml version="1.0" encoding="utf-8"?>
<p:tagLst xmlns:p="http://schemas.openxmlformats.org/presentationml/2006/main">
  <p:tag name="AS_UNIQUEID" val="73"/>
</p:tagLst>
</file>

<file path=ppt/tags/tag136.xml><?xml version="1.0" encoding="utf-8"?>
<p:tagLst xmlns:p="http://schemas.openxmlformats.org/presentationml/2006/main">
  <p:tag name="AS_UNIQUEID" val="492"/>
</p:tagLst>
</file>

<file path=ppt/tags/tag137.xml><?xml version="1.0" encoding="utf-8"?>
<p:tagLst xmlns:p="http://schemas.openxmlformats.org/presentationml/2006/main">
  <p:tag name="AS_UNIQUEID" val="400"/>
</p:tagLst>
</file>

<file path=ppt/tags/tag138.xml><?xml version="1.0" encoding="utf-8"?>
<p:tagLst xmlns:p="http://schemas.openxmlformats.org/presentationml/2006/main">
  <p:tag name="AS_UNIQUEID" val="401"/>
</p:tagLst>
</file>

<file path=ppt/tags/tag139.xml><?xml version="1.0" encoding="utf-8"?>
<p:tagLst xmlns:p="http://schemas.openxmlformats.org/presentationml/2006/main">
  <p:tag name="AS_UNIQUEID" val="402"/>
</p:tagLst>
</file>

<file path=ppt/tags/tag14.xml><?xml version="1.0" encoding="utf-8"?>
<p:tagLst xmlns:p="http://schemas.openxmlformats.org/presentationml/2006/main">
  <p:tag name="AS_UNIQUEID" val="419"/>
</p:tagLst>
</file>

<file path=ppt/tags/tag140.xml><?xml version="1.0" encoding="utf-8"?>
<p:tagLst xmlns:p="http://schemas.openxmlformats.org/presentationml/2006/main">
  <p:tag name="AS_UNIQUEID" val="493"/>
</p:tagLst>
</file>

<file path=ppt/tags/tag141.xml><?xml version="1.0" encoding="utf-8"?>
<p:tagLst xmlns:p="http://schemas.openxmlformats.org/presentationml/2006/main">
  <p:tag name="AS_UNIQUEID" val="74"/>
</p:tagLst>
</file>

<file path=ppt/tags/tag142.xml><?xml version="1.0" encoding="utf-8"?>
<p:tagLst xmlns:p="http://schemas.openxmlformats.org/presentationml/2006/main">
  <p:tag name="AS_UNIQUEID" val="75"/>
</p:tagLst>
</file>

<file path=ppt/tags/tag143.xml><?xml version="1.0" encoding="utf-8"?>
<p:tagLst xmlns:p="http://schemas.openxmlformats.org/presentationml/2006/main">
  <p:tag name="AS_UNIQUEID" val="76"/>
</p:tagLst>
</file>

<file path=ppt/tags/tag144.xml><?xml version="1.0" encoding="utf-8"?>
<p:tagLst xmlns:p="http://schemas.openxmlformats.org/presentationml/2006/main">
  <p:tag name="AS_UNIQUEID" val="77"/>
</p:tagLst>
</file>

<file path=ppt/tags/tag145.xml><?xml version="1.0" encoding="utf-8"?>
<p:tagLst xmlns:p="http://schemas.openxmlformats.org/presentationml/2006/main">
  <p:tag name="AS_UNIQUEID" val="78"/>
</p:tagLst>
</file>

<file path=ppt/tags/tag146.xml><?xml version="1.0" encoding="utf-8"?>
<p:tagLst xmlns:p="http://schemas.openxmlformats.org/presentationml/2006/main">
  <p:tag name="AS_UNIQUEID" val="494"/>
</p:tagLst>
</file>

<file path=ppt/tags/tag147.xml><?xml version="1.0" encoding="utf-8"?>
<p:tagLst xmlns:p="http://schemas.openxmlformats.org/presentationml/2006/main">
  <p:tag name="AS_UNIQUEID" val="495"/>
</p:tagLst>
</file>

<file path=ppt/tags/tag148.xml><?xml version="1.0" encoding="utf-8"?>
<p:tagLst xmlns:p="http://schemas.openxmlformats.org/presentationml/2006/main">
  <p:tag name="AS_UNIQUEID" val="79"/>
</p:tagLst>
</file>

<file path=ppt/tags/tag149.xml><?xml version="1.0" encoding="utf-8"?>
<p:tagLst xmlns:p="http://schemas.openxmlformats.org/presentationml/2006/main">
  <p:tag name="AS_UNIQUEID" val="80"/>
</p:tagLst>
</file>

<file path=ppt/tags/tag15.xml><?xml version="1.0" encoding="utf-8"?>
<p:tagLst xmlns:p="http://schemas.openxmlformats.org/presentationml/2006/main">
  <p:tag name="AS_UNIQUEID" val="420"/>
</p:tagLst>
</file>

<file path=ppt/tags/tag150.xml><?xml version="1.0" encoding="utf-8"?>
<p:tagLst xmlns:p="http://schemas.openxmlformats.org/presentationml/2006/main">
  <p:tag name="AS_UNIQUEID" val="81"/>
</p:tagLst>
</file>

<file path=ppt/tags/tag151.xml><?xml version="1.0" encoding="utf-8"?>
<p:tagLst xmlns:p="http://schemas.openxmlformats.org/presentationml/2006/main">
  <p:tag name="AS_UNIQUEID" val="82"/>
</p:tagLst>
</file>

<file path=ppt/tags/tag152.xml><?xml version="1.0" encoding="utf-8"?>
<p:tagLst xmlns:p="http://schemas.openxmlformats.org/presentationml/2006/main">
  <p:tag name="AS_UNIQUEID" val="83"/>
</p:tagLst>
</file>

<file path=ppt/tags/tag153.xml><?xml version="1.0" encoding="utf-8"?>
<p:tagLst xmlns:p="http://schemas.openxmlformats.org/presentationml/2006/main">
  <p:tag name="AS_UNIQUEID" val="84"/>
</p:tagLst>
</file>

<file path=ppt/tags/tag154.xml><?xml version="1.0" encoding="utf-8"?>
<p:tagLst xmlns:p="http://schemas.openxmlformats.org/presentationml/2006/main">
  <p:tag name="AS_UNIQUEID" val="496"/>
</p:tagLst>
</file>

<file path=ppt/tags/tag155.xml><?xml version="1.0" encoding="utf-8"?>
<p:tagLst xmlns:p="http://schemas.openxmlformats.org/presentationml/2006/main">
  <p:tag name="AS_UNIQUEID" val="85"/>
</p:tagLst>
</file>

<file path=ppt/tags/tag156.xml><?xml version="1.0" encoding="utf-8"?>
<p:tagLst xmlns:p="http://schemas.openxmlformats.org/presentationml/2006/main">
  <p:tag name="AS_UNIQUEID" val="86"/>
</p:tagLst>
</file>

<file path=ppt/tags/tag157.xml><?xml version="1.0" encoding="utf-8"?>
<p:tagLst xmlns:p="http://schemas.openxmlformats.org/presentationml/2006/main">
  <p:tag name="AS_UNIQUEID" val="87"/>
</p:tagLst>
</file>

<file path=ppt/tags/tag158.xml><?xml version="1.0" encoding="utf-8"?>
<p:tagLst xmlns:p="http://schemas.openxmlformats.org/presentationml/2006/main">
  <p:tag name="AS_UNIQUEID" val="88"/>
</p:tagLst>
</file>

<file path=ppt/tags/tag159.xml><?xml version="1.0" encoding="utf-8"?>
<p:tagLst xmlns:p="http://schemas.openxmlformats.org/presentationml/2006/main">
  <p:tag name="AS_UNIQUEID" val="497"/>
</p:tagLst>
</file>

<file path=ppt/tags/tag16.xml><?xml version="1.0" encoding="utf-8"?>
<p:tagLst xmlns:p="http://schemas.openxmlformats.org/presentationml/2006/main">
  <p:tag name="AS_UNIQUEID" val="421"/>
</p:tagLst>
</file>

<file path=ppt/tags/tag160.xml><?xml version="1.0" encoding="utf-8"?>
<p:tagLst xmlns:p="http://schemas.openxmlformats.org/presentationml/2006/main">
  <p:tag name="AS_UNIQUEID" val="498"/>
</p:tagLst>
</file>

<file path=ppt/tags/tag161.xml><?xml version="1.0" encoding="utf-8"?>
<p:tagLst xmlns:p="http://schemas.openxmlformats.org/presentationml/2006/main">
  <p:tag name="AS_UNIQUEID" val="89"/>
</p:tagLst>
</file>

<file path=ppt/tags/tag162.xml><?xml version="1.0" encoding="utf-8"?>
<p:tagLst xmlns:p="http://schemas.openxmlformats.org/presentationml/2006/main">
  <p:tag name="AS_UNIQUEID" val="90"/>
</p:tagLst>
</file>

<file path=ppt/tags/tag163.xml><?xml version="1.0" encoding="utf-8"?>
<p:tagLst xmlns:p="http://schemas.openxmlformats.org/presentationml/2006/main">
  <p:tag name="AS_UNIQUEID" val="91"/>
</p:tagLst>
</file>

<file path=ppt/tags/tag164.xml><?xml version="1.0" encoding="utf-8"?>
<p:tagLst xmlns:p="http://schemas.openxmlformats.org/presentationml/2006/main">
  <p:tag name="AS_UNIQUEID" val="92"/>
</p:tagLst>
</file>

<file path=ppt/tags/tag165.xml><?xml version="1.0" encoding="utf-8"?>
<p:tagLst xmlns:p="http://schemas.openxmlformats.org/presentationml/2006/main">
  <p:tag name="AS_UNIQUEID" val="93"/>
</p:tagLst>
</file>

<file path=ppt/tags/tag166.xml><?xml version="1.0" encoding="utf-8"?>
<p:tagLst xmlns:p="http://schemas.openxmlformats.org/presentationml/2006/main">
  <p:tag name="AS_UNIQUEID" val="94"/>
</p:tagLst>
</file>

<file path=ppt/tags/tag167.xml><?xml version="1.0" encoding="utf-8"?>
<p:tagLst xmlns:p="http://schemas.openxmlformats.org/presentationml/2006/main">
  <p:tag name="AS_UNIQUEID" val="499"/>
</p:tagLst>
</file>

<file path=ppt/tags/tag168.xml><?xml version="1.0" encoding="utf-8"?>
<p:tagLst xmlns:p="http://schemas.openxmlformats.org/presentationml/2006/main">
  <p:tag name="AS_UNIQUEID" val="95"/>
</p:tagLst>
</file>

<file path=ppt/tags/tag169.xml><?xml version="1.0" encoding="utf-8"?>
<p:tagLst xmlns:p="http://schemas.openxmlformats.org/presentationml/2006/main">
  <p:tag name="AS_UNIQUEID" val="96"/>
</p:tagLst>
</file>

<file path=ppt/tags/tag17.xml><?xml version="1.0" encoding="utf-8"?>
<p:tagLst xmlns:p="http://schemas.openxmlformats.org/presentationml/2006/main">
  <p:tag name="AS_UNIQUEID" val="422"/>
</p:tagLst>
</file>

<file path=ppt/tags/tag170.xml><?xml version="1.0" encoding="utf-8"?>
<p:tagLst xmlns:p="http://schemas.openxmlformats.org/presentationml/2006/main">
  <p:tag name="AS_UNIQUEID" val="97"/>
</p:tagLst>
</file>

<file path=ppt/tags/tag171.xml><?xml version="1.0" encoding="utf-8"?>
<p:tagLst xmlns:p="http://schemas.openxmlformats.org/presentationml/2006/main">
  <p:tag name="AS_UNIQUEID" val="98"/>
</p:tagLst>
</file>

<file path=ppt/tags/tag172.xml><?xml version="1.0" encoding="utf-8"?>
<p:tagLst xmlns:p="http://schemas.openxmlformats.org/presentationml/2006/main">
  <p:tag name="AS_UNIQUEID" val="500"/>
</p:tagLst>
</file>

<file path=ppt/tags/tag173.xml><?xml version="1.0" encoding="utf-8"?>
<p:tagLst xmlns:p="http://schemas.openxmlformats.org/presentationml/2006/main">
  <p:tag name="AS_UNIQUEID" val="501"/>
</p:tagLst>
</file>

<file path=ppt/tags/tag174.xml><?xml version="1.0" encoding="utf-8"?>
<p:tagLst xmlns:p="http://schemas.openxmlformats.org/presentationml/2006/main">
  <p:tag name="AS_UNIQUEID" val="99"/>
</p:tagLst>
</file>

<file path=ppt/tags/tag175.xml><?xml version="1.0" encoding="utf-8"?>
<p:tagLst xmlns:p="http://schemas.openxmlformats.org/presentationml/2006/main">
  <p:tag name="AS_UNIQUEID" val="100"/>
</p:tagLst>
</file>

<file path=ppt/tags/tag176.xml><?xml version="1.0" encoding="utf-8"?>
<p:tagLst xmlns:p="http://schemas.openxmlformats.org/presentationml/2006/main">
  <p:tag name="AS_UNIQUEID" val="101"/>
</p:tagLst>
</file>

<file path=ppt/tags/tag177.xml><?xml version="1.0" encoding="utf-8"?>
<p:tagLst xmlns:p="http://schemas.openxmlformats.org/presentationml/2006/main">
  <p:tag name="AS_UNIQUEID" val="102"/>
</p:tagLst>
</file>

<file path=ppt/tags/tag178.xml><?xml version="1.0" encoding="utf-8"?>
<p:tagLst xmlns:p="http://schemas.openxmlformats.org/presentationml/2006/main">
  <p:tag name="AS_UNIQUEID" val="103"/>
</p:tagLst>
</file>

<file path=ppt/tags/tag179.xml><?xml version="1.0" encoding="utf-8"?>
<p:tagLst xmlns:p="http://schemas.openxmlformats.org/presentationml/2006/main">
  <p:tag name="AS_UNIQUEID" val="104"/>
</p:tagLst>
</file>

<file path=ppt/tags/tag18.xml><?xml version="1.0" encoding="utf-8"?>
<p:tagLst xmlns:p="http://schemas.openxmlformats.org/presentationml/2006/main">
  <p:tag name="AS_UNIQUEID" val="423"/>
</p:tagLst>
</file>

<file path=ppt/tags/tag180.xml><?xml version="1.0" encoding="utf-8"?>
<p:tagLst xmlns:p="http://schemas.openxmlformats.org/presentationml/2006/main">
  <p:tag name="AS_UNIQUEID" val="502"/>
</p:tagLst>
</file>

<file path=ppt/tags/tag181.xml><?xml version="1.0" encoding="utf-8"?>
<p:tagLst xmlns:p="http://schemas.openxmlformats.org/presentationml/2006/main">
  <p:tag name="AS_UNIQUEID" val="105"/>
</p:tagLst>
</file>

<file path=ppt/tags/tag182.xml><?xml version="1.0" encoding="utf-8"?>
<p:tagLst xmlns:p="http://schemas.openxmlformats.org/presentationml/2006/main">
  <p:tag name="AS_UNIQUEID" val="106"/>
</p:tagLst>
</file>

<file path=ppt/tags/tag183.xml><?xml version="1.0" encoding="utf-8"?>
<p:tagLst xmlns:p="http://schemas.openxmlformats.org/presentationml/2006/main">
  <p:tag name="AS_UNIQUEID" val="107"/>
</p:tagLst>
</file>

<file path=ppt/tags/tag184.xml><?xml version="1.0" encoding="utf-8"?>
<p:tagLst xmlns:p="http://schemas.openxmlformats.org/presentationml/2006/main">
  <p:tag name="AS_UNIQUEID" val="108"/>
</p:tagLst>
</file>

<file path=ppt/tags/tag185.xml><?xml version="1.0" encoding="utf-8"?>
<p:tagLst xmlns:p="http://schemas.openxmlformats.org/presentationml/2006/main">
  <p:tag name="AS_UNIQUEID" val="109"/>
</p:tagLst>
</file>

<file path=ppt/tags/tag186.xml><?xml version="1.0" encoding="utf-8"?>
<p:tagLst xmlns:p="http://schemas.openxmlformats.org/presentationml/2006/main">
  <p:tag name="AS_UNIQUEID" val="503"/>
</p:tagLst>
</file>

<file path=ppt/tags/tag187.xml><?xml version="1.0" encoding="utf-8"?>
<p:tagLst xmlns:p="http://schemas.openxmlformats.org/presentationml/2006/main">
  <p:tag name="AS_UNIQUEID" val="504"/>
</p:tagLst>
</file>

<file path=ppt/tags/tag188.xml><?xml version="1.0" encoding="utf-8"?>
<p:tagLst xmlns:p="http://schemas.openxmlformats.org/presentationml/2006/main">
  <p:tag name="AS_UNIQUEID" val="110"/>
</p:tagLst>
</file>

<file path=ppt/tags/tag189.xml><?xml version="1.0" encoding="utf-8"?>
<p:tagLst xmlns:p="http://schemas.openxmlformats.org/presentationml/2006/main">
  <p:tag name="AS_UNIQUEID" val="111"/>
</p:tagLst>
</file>

<file path=ppt/tags/tag19.xml><?xml version="1.0" encoding="utf-8"?>
<p:tagLst xmlns:p="http://schemas.openxmlformats.org/presentationml/2006/main">
  <p:tag name="AS_UNIQUEID" val="424"/>
</p:tagLst>
</file>

<file path=ppt/tags/tag190.xml><?xml version="1.0" encoding="utf-8"?>
<p:tagLst xmlns:p="http://schemas.openxmlformats.org/presentationml/2006/main">
  <p:tag name="AS_UNIQUEID" val="112"/>
</p:tagLst>
</file>

<file path=ppt/tags/tag191.xml><?xml version="1.0" encoding="utf-8"?>
<p:tagLst xmlns:p="http://schemas.openxmlformats.org/presentationml/2006/main">
  <p:tag name="AS_UNIQUEID" val="113"/>
</p:tagLst>
</file>

<file path=ppt/tags/tag192.xml><?xml version="1.0" encoding="utf-8"?>
<p:tagLst xmlns:p="http://schemas.openxmlformats.org/presentationml/2006/main">
  <p:tag name="AS_UNIQUEID" val="114"/>
</p:tagLst>
</file>

<file path=ppt/tags/tag193.xml><?xml version="1.0" encoding="utf-8"?>
<p:tagLst xmlns:p="http://schemas.openxmlformats.org/presentationml/2006/main">
  <p:tag name="AS_UNIQUEID" val="115"/>
</p:tagLst>
</file>

<file path=ppt/tags/tag194.xml><?xml version="1.0" encoding="utf-8"?>
<p:tagLst xmlns:p="http://schemas.openxmlformats.org/presentationml/2006/main">
  <p:tag name="AS_UNIQUEID" val="505"/>
</p:tagLst>
</file>

<file path=ppt/tags/tag195.xml><?xml version="1.0" encoding="utf-8"?>
<p:tagLst xmlns:p="http://schemas.openxmlformats.org/presentationml/2006/main">
  <p:tag name="AS_UNIQUEID" val="116"/>
</p:tagLst>
</file>

<file path=ppt/tags/tag196.xml><?xml version="1.0" encoding="utf-8"?>
<p:tagLst xmlns:p="http://schemas.openxmlformats.org/presentationml/2006/main">
  <p:tag name="AS_UNIQUEID" val="117"/>
</p:tagLst>
</file>

<file path=ppt/tags/tag197.xml><?xml version="1.0" encoding="utf-8"?>
<p:tagLst xmlns:p="http://schemas.openxmlformats.org/presentationml/2006/main">
  <p:tag name="AS_UNIQUEID" val="118"/>
</p:tagLst>
</file>

<file path=ppt/tags/tag198.xml><?xml version="1.0" encoding="utf-8"?>
<p:tagLst xmlns:p="http://schemas.openxmlformats.org/presentationml/2006/main">
  <p:tag name="AS_UNIQUEID" val="119"/>
</p:tagLst>
</file>

<file path=ppt/tags/tag199.xml><?xml version="1.0" encoding="utf-8"?>
<p:tagLst xmlns:p="http://schemas.openxmlformats.org/presentationml/2006/main">
  <p:tag name="AS_UNIQUEID" val="506"/>
</p:tagLst>
</file>

<file path=ppt/tags/tag2.xml><?xml version="1.0" encoding="utf-8"?>
<p:tagLst xmlns:p="http://schemas.openxmlformats.org/presentationml/2006/main">
  <p:tag name="AS_UNIQUEID" val="407"/>
</p:tagLst>
</file>

<file path=ppt/tags/tag20.xml><?xml version="1.0" encoding="utf-8"?>
<p:tagLst xmlns:p="http://schemas.openxmlformats.org/presentationml/2006/main">
  <p:tag name="AS_UNIQUEID" val="425"/>
</p:tagLst>
</file>

<file path=ppt/tags/tag200.xml><?xml version="1.0" encoding="utf-8"?>
<p:tagLst xmlns:p="http://schemas.openxmlformats.org/presentationml/2006/main">
  <p:tag name="AS_UNIQUEID" val="507"/>
</p:tagLst>
</file>

<file path=ppt/tags/tag201.xml><?xml version="1.0" encoding="utf-8"?>
<p:tagLst xmlns:p="http://schemas.openxmlformats.org/presentationml/2006/main">
  <p:tag name="AS_UNIQUEID" val="120"/>
</p:tagLst>
</file>

<file path=ppt/tags/tag202.xml><?xml version="1.0" encoding="utf-8"?>
<p:tagLst xmlns:p="http://schemas.openxmlformats.org/presentationml/2006/main">
  <p:tag name="AS_UNIQUEID" val="121"/>
</p:tagLst>
</file>

<file path=ppt/tags/tag203.xml><?xml version="1.0" encoding="utf-8"?>
<p:tagLst xmlns:p="http://schemas.openxmlformats.org/presentationml/2006/main">
  <p:tag name="AS_UNIQUEID" val="122"/>
</p:tagLst>
</file>

<file path=ppt/tags/tag204.xml><?xml version="1.0" encoding="utf-8"?>
<p:tagLst xmlns:p="http://schemas.openxmlformats.org/presentationml/2006/main">
  <p:tag name="AS_UNIQUEID" val="123"/>
</p:tagLst>
</file>

<file path=ppt/tags/tag205.xml><?xml version="1.0" encoding="utf-8"?>
<p:tagLst xmlns:p="http://schemas.openxmlformats.org/presentationml/2006/main">
  <p:tag name="AS_UNIQUEID" val="124"/>
</p:tagLst>
</file>

<file path=ppt/tags/tag206.xml><?xml version="1.0" encoding="utf-8"?>
<p:tagLst xmlns:p="http://schemas.openxmlformats.org/presentationml/2006/main">
  <p:tag name="AS_UNIQUEID" val="125"/>
</p:tagLst>
</file>

<file path=ppt/tags/tag207.xml><?xml version="1.0" encoding="utf-8"?>
<p:tagLst xmlns:p="http://schemas.openxmlformats.org/presentationml/2006/main">
  <p:tag name="AS_UNIQUEID" val="508"/>
</p:tagLst>
</file>

<file path=ppt/tags/tag208.xml><?xml version="1.0" encoding="utf-8"?>
<p:tagLst xmlns:p="http://schemas.openxmlformats.org/presentationml/2006/main">
  <p:tag name="AS_UNIQUEID" val="126"/>
</p:tagLst>
</file>

<file path=ppt/tags/tag209.xml><?xml version="1.0" encoding="utf-8"?>
<p:tagLst xmlns:p="http://schemas.openxmlformats.org/presentationml/2006/main">
  <p:tag name="AS_UNIQUEID" val="127"/>
</p:tagLst>
</file>

<file path=ppt/tags/tag21.xml><?xml version="1.0" encoding="utf-8"?>
<p:tagLst xmlns:p="http://schemas.openxmlformats.org/presentationml/2006/main">
  <p:tag name="AS_UNIQUEID" val="426"/>
</p:tagLst>
</file>

<file path=ppt/tags/tag210.xml><?xml version="1.0" encoding="utf-8"?>
<p:tagLst xmlns:p="http://schemas.openxmlformats.org/presentationml/2006/main">
  <p:tag name="AS_UNIQUEID" val="128"/>
</p:tagLst>
</file>

<file path=ppt/tags/tag211.xml><?xml version="1.0" encoding="utf-8"?>
<p:tagLst xmlns:p="http://schemas.openxmlformats.org/presentationml/2006/main">
  <p:tag name="AS_UNIQUEID" val="509"/>
</p:tagLst>
</file>

<file path=ppt/tags/tag212.xml><?xml version="1.0" encoding="utf-8"?>
<p:tagLst xmlns:p="http://schemas.openxmlformats.org/presentationml/2006/main">
  <p:tag name="AS_UNIQUEID" val="510"/>
</p:tagLst>
</file>

<file path=ppt/tags/tag213.xml><?xml version="1.0" encoding="utf-8"?>
<p:tagLst xmlns:p="http://schemas.openxmlformats.org/presentationml/2006/main">
  <p:tag name="AS_UNIQUEID" val="129"/>
</p:tagLst>
</file>

<file path=ppt/tags/tag214.xml><?xml version="1.0" encoding="utf-8"?>
<p:tagLst xmlns:p="http://schemas.openxmlformats.org/presentationml/2006/main">
  <p:tag name="AS_UNIQUEID" val="130"/>
</p:tagLst>
</file>

<file path=ppt/tags/tag215.xml><?xml version="1.0" encoding="utf-8"?>
<p:tagLst xmlns:p="http://schemas.openxmlformats.org/presentationml/2006/main">
  <p:tag name="AS_UNIQUEID" val="131"/>
</p:tagLst>
</file>

<file path=ppt/tags/tag216.xml><?xml version="1.0" encoding="utf-8"?>
<p:tagLst xmlns:p="http://schemas.openxmlformats.org/presentationml/2006/main">
  <p:tag name="AS_UNIQUEID" val="132"/>
</p:tagLst>
</file>

<file path=ppt/tags/tag217.xml><?xml version="1.0" encoding="utf-8"?>
<p:tagLst xmlns:p="http://schemas.openxmlformats.org/presentationml/2006/main">
  <p:tag name="AS_UNIQUEID" val="133"/>
</p:tagLst>
</file>

<file path=ppt/tags/tag218.xml><?xml version="1.0" encoding="utf-8"?>
<p:tagLst xmlns:p="http://schemas.openxmlformats.org/presentationml/2006/main">
  <p:tag name="AS_UNIQUEID" val="134"/>
</p:tagLst>
</file>

<file path=ppt/tags/tag219.xml><?xml version="1.0" encoding="utf-8"?>
<p:tagLst xmlns:p="http://schemas.openxmlformats.org/presentationml/2006/main">
  <p:tag name="AS_UNIQUEID" val="511"/>
</p:tagLst>
</file>

<file path=ppt/tags/tag22.xml><?xml version="1.0" encoding="utf-8"?>
<p:tagLst xmlns:p="http://schemas.openxmlformats.org/presentationml/2006/main">
  <p:tag name="AS_UNIQUEID" val="427"/>
</p:tagLst>
</file>

<file path=ppt/tags/tag220.xml><?xml version="1.0" encoding="utf-8"?>
<p:tagLst xmlns:p="http://schemas.openxmlformats.org/presentationml/2006/main">
  <p:tag name="AS_UNIQUEID" val="135"/>
</p:tagLst>
</file>

<file path=ppt/tags/tag221.xml><?xml version="1.0" encoding="utf-8"?>
<p:tagLst xmlns:p="http://schemas.openxmlformats.org/presentationml/2006/main">
  <p:tag name="AS_UNIQUEID" val="136"/>
</p:tagLst>
</file>

<file path=ppt/tags/tag222.xml><?xml version="1.0" encoding="utf-8"?>
<p:tagLst xmlns:p="http://schemas.openxmlformats.org/presentationml/2006/main">
  <p:tag name="AS_UNIQUEID" val="137"/>
</p:tagLst>
</file>

<file path=ppt/tags/tag223.xml><?xml version="1.0" encoding="utf-8"?>
<p:tagLst xmlns:p="http://schemas.openxmlformats.org/presentationml/2006/main">
  <p:tag name="AS_UNIQUEID" val="138"/>
</p:tagLst>
</file>

<file path=ppt/tags/tag224.xml><?xml version="1.0" encoding="utf-8"?>
<p:tagLst xmlns:p="http://schemas.openxmlformats.org/presentationml/2006/main">
  <p:tag name="AS_UNIQUEID" val="139"/>
</p:tagLst>
</file>

<file path=ppt/tags/tag225.xml><?xml version="1.0" encoding="utf-8"?>
<p:tagLst xmlns:p="http://schemas.openxmlformats.org/presentationml/2006/main">
  <p:tag name="AS_UNIQUEID" val="140"/>
</p:tagLst>
</file>

<file path=ppt/tags/tag226.xml><?xml version="1.0" encoding="utf-8"?>
<p:tagLst xmlns:p="http://schemas.openxmlformats.org/presentationml/2006/main">
  <p:tag name="AS_UNIQUEID" val="141"/>
</p:tagLst>
</file>

<file path=ppt/tags/tag227.xml><?xml version="1.0" encoding="utf-8"?>
<p:tagLst xmlns:p="http://schemas.openxmlformats.org/presentationml/2006/main">
  <p:tag name="AS_UNIQUEID" val="142"/>
</p:tagLst>
</file>

<file path=ppt/tags/tag228.xml><?xml version="1.0" encoding="utf-8"?>
<p:tagLst xmlns:p="http://schemas.openxmlformats.org/presentationml/2006/main">
  <p:tag name="AS_UNIQUEID" val="512"/>
</p:tagLst>
</file>

<file path=ppt/tags/tag229.xml><?xml version="1.0" encoding="utf-8"?>
<p:tagLst xmlns:p="http://schemas.openxmlformats.org/presentationml/2006/main">
  <p:tag name="AS_UNIQUEID" val="513"/>
</p:tagLst>
</file>

<file path=ppt/tags/tag23.xml><?xml version="1.0" encoding="utf-8"?>
<p:tagLst xmlns:p="http://schemas.openxmlformats.org/presentationml/2006/main">
  <p:tag name="AS_UNIQUEID" val="428"/>
</p:tagLst>
</file>

<file path=ppt/tags/tag230.xml><?xml version="1.0" encoding="utf-8"?>
<p:tagLst xmlns:p="http://schemas.openxmlformats.org/presentationml/2006/main">
  <p:tag name="AS_UNIQUEID" val="143"/>
</p:tagLst>
</file>

<file path=ppt/tags/tag231.xml><?xml version="1.0" encoding="utf-8"?>
<p:tagLst xmlns:p="http://schemas.openxmlformats.org/presentationml/2006/main">
  <p:tag name="AS_UNIQUEID" val="144"/>
</p:tagLst>
</file>

<file path=ppt/tags/tag232.xml><?xml version="1.0" encoding="utf-8"?>
<p:tagLst xmlns:p="http://schemas.openxmlformats.org/presentationml/2006/main">
  <p:tag name="AS_UNIQUEID" val="145"/>
</p:tagLst>
</file>

<file path=ppt/tags/tag233.xml><?xml version="1.0" encoding="utf-8"?>
<p:tagLst xmlns:p="http://schemas.openxmlformats.org/presentationml/2006/main">
  <p:tag name="AS_UNIQUEID" val="146"/>
</p:tagLst>
</file>

<file path=ppt/tags/tag234.xml><?xml version="1.0" encoding="utf-8"?>
<p:tagLst xmlns:p="http://schemas.openxmlformats.org/presentationml/2006/main">
  <p:tag name="AS_UNIQUEID" val="147"/>
</p:tagLst>
</file>

<file path=ppt/tags/tag235.xml><?xml version="1.0" encoding="utf-8"?>
<p:tagLst xmlns:p="http://schemas.openxmlformats.org/presentationml/2006/main">
  <p:tag name="AS_UNIQUEID" val="148"/>
</p:tagLst>
</file>

<file path=ppt/tags/tag236.xml><?xml version="1.0" encoding="utf-8"?>
<p:tagLst xmlns:p="http://schemas.openxmlformats.org/presentationml/2006/main">
  <p:tag name="AS_UNIQUEID" val="514"/>
</p:tagLst>
</file>

<file path=ppt/tags/tag237.xml><?xml version="1.0" encoding="utf-8"?>
<p:tagLst xmlns:p="http://schemas.openxmlformats.org/presentationml/2006/main">
  <p:tag name="AS_UNIQUEID" val="149"/>
</p:tagLst>
</file>

<file path=ppt/tags/tag238.xml><?xml version="1.0" encoding="utf-8"?>
<p:tagLst xmlns:p="http://schemas.openxmlformats.org/presentationml/2006/main">
  <p:tag name="AS_UNIQUEID" val="150"/>
</p:tagLst>
</file>

<file path=ppt/tags/tag239.xml><?xml version="1.0" encoding="utf-8"?>
<p:tagLst xmlns:p="http://schemas.openxmlformats.org/presentationml/2006/main">
  <p:tag name="AS_UNIQUEID" val="151"/>
</p:tagLst>
</file>

<file path=ppt/tags/tag24.xml><?xml version="1.0" encoding="utf-8"?>
<p:tagLst xmlns:p="http://schemas.openxmlformats.org/presentationml/2006/main">
  <p:tag name="AS_UNIQUEID" val="429"/>
</p:tagLst>
</file>

<file path=ppt/tags/tag240.xml><?xml version="1.0" encoding="utf-8"?>
<p:tagLst xmlns:p="http://schemas.openxmlformats.org/presentationml/2006/main">
  <p:tag name="AS_UNIQUEID" val="152"/>
</p:tagLst>
</file>

<file path=ppt/tags/tag241.xml><?xml version="1.0" encoding="utf-8"?>
<p:tagLst xmlns:p="http://schemas.openxmlformats.org/presentationml/2006/main">
  <p:tag name="AS_UNIQUEID" val="153"/>
</p:tagLst>
</file>

<file path=ppt/tags/tag242.xml><?xml version="1.0" encoding="utf-8"?>
<p:tagLst xmlns:p="http://schemas.openxmlformats.org/presentationml/2006/main">
  <p:tag name="AS_UNIQUEID" val="154"/>
</p:tagLst>
</file>

<file path=ppt/tags/tag243.xml><?xml version="1.0" encoding="utf-8"?>
<p:tagLst xmlns:p="http://schemas.openxmlformats.org/presentationml/2006/main">
  <p:tag name="AS_UNIQUEID" val="155"/>
</p:tagLst>
</file>

<file path=ppt/tags/tag244.xml><?xml version="1.0" encoding="utf-8"?>
<p:tagLst xmlns:p="http://schemas.openxmlformats.org/presentationml/2006/main">
  <p:tag name="AS_UNIQUEID" val="156"/>
</p:tagLst>
</file>

<file path=ppt/tags/tag245.xml><?xml version="1.0" encoding="utf-8"?>
<p:tagLst xmlns:p="http://schemas.openxmlformats.org/presentationml/2006/main">
  <p:tag name="AS_UNIQUEID" val="157"/>
</p:tagLst>
</file>

<file path=ppt/tags/tag246.xml><?xml version="1.0" encoding="utf-8"?>
<p:tagLst xmlns:p="http://schemas.openxmlformats.org/presentationml/2006/main">
  <p:tag name="AS_UNIQUEID" val="158"/>
</p:tagLst>
</file>

<file path=ppt/tags/tag247.xml><?xml version="1.0" encoding="utf-8"?>
<p:tagLst xmlns:p="http://schemas.openxmlformats.org/presentationml/2006/main">
  <p:tag name="AS_UNIQUEID" val="159"/>
</p:tagLst>
</file>

<file path=ppt/tags/tag248.xml><?xml version="1.0" encoding="utf-8"?>
<p:tagLst xmlns:p="http://schemas.openxmlformats.org/presentationml/2006/main">
  <p:tag name="AS_UNIQUEID" val="515"/>
</p:tagLst>
</file>

<file path=ppt/tags/tag249.xml><?xml version="1.0" encoding="utf-8"?>
<p:tagLst xmlns:p="http://schemas.openxmlformats.org/presentationml/2006/main">
  <p:tag name="AS_UNIQUEID" val="516"/>
</p:tagLst>
</file>

<file path=ppt/tags/tag25.xml><?xml version="1.0" encoding="utf-8"?>
<p:tagLst xmlns:p="http://schemas.openxmlformats.org/presentationml/2006/main">
  <p:tag name="AS_UNIQUEID" val="430"/>
</p:tagLst>
</file>

<file path=ppt/tags/tag250.xml><?xml version="1.0" encoding="utf-8"?>
<p:tagLst xmlns:p="http://schemas.openxmlformats.org/presentationml/2006/main">
  <p:tag name="AS_UNIQUEID" val="160"/>
</p:tagLst>
</file>

<file path=ppt/tags/tag251.xml><?xml version="1.0" encoding="utf-8"?>
<p:tagLst xmlns:p="http://schemas.openxmlformats.org/presentationml/2006/main">
  <p:tag name="AS_UNIQUEID" val="161"/>
</p:tagLst>
</file>

<file path=ppt/tags/tag252.xml><?xml version="1.0" encoding="utf-8"?>
<p:tagLst xmlns:p="http://schemas.openxmlformats.org/presentationml/2006/main">
  <p:tag name="AS_UNIQUEID" val="162"/>
</p:tagLst>
</file>

<file path=ppt/tags/tag253.xml><?xml version="1.0" encoding="utf-8"?>
<p:tagLst xmlns:p="http://schemas.openxmlformats.org/presentationml/2006/main">
  <p:tag name="AS_UNIQUEID" val="163"/>
</p:tagLst>
</file>

<file path=ppt/tags/tag254.xml><?xml version="1.0" encoding="utf-8"?>
<p:tagLst xmlns:p="http://schemas.openxmlformats.org/presentationml/2006/main">
  <p:tag name="AS_UNIQUEID" val="164"/>
</p:tagLst>
</file>

<file path=ppt/tags/tag255.xml><?xml version="1.0" encoding="utf-8"?>
<p:tagLst xmlns:p="http://schemas.openxmlformats.org/presentationml/2006/main">
  <p:tag name="AS_UNIQUEID" val="165"/>
</p:tagLst>
</file>

<file path=ppt/tags/tag256.xml><?xml version="1.0" encoding="utf-8"?>
<p:tagLst xmlns:p="http://schemas.openxmlformats.org/presentationml/2006/main">
  <p:tag name="AS_UNIQUEID" val="517"/>
</p:tagLst>
</file>

<file path=ppt/tags/tag257.xml><?xml version="1.0" encoding="utf-8"?>
<p:tagLst xmlns:p="http://schemas.openxmlformats.org/presentationml/2006/main">
  <p:tag name="AS_UNIQUEID" val="166"/>
</p:tagLst>
</file>

<file path=ppt/tags/tag258.xml><?xml version="1.0" encoding="utf-8"?>
<p:tagLst xmlns:p="http://schemas.openxmlformats.org/presentationml/2006/main">
  <p:tag name="AS_UNIQUEID" val="167"/>
</p:tagLst>
</file>

<file path=ppt/tags/tag259.xml><?xml version="1.0" encoding="utf-8"?>
<p:tagLst xmlns:p="http://schemas.openxmlformats.org/presentationml/2006/main">
  <p:tag name="AS_UNIQUEID" val="168"/>
</p:tagLst>
</file>

<file path=ppt/tags/tag26.xml><?xml version="1.0" encoding="utf-8"?>
<p:tagLst xmlns:p="http://schemas.openxmlformats.org/presentationml/2006/main">
  <p:tag name="AS_UNIQUEID" val="431"/>
</p:tagLst>
</file>

<file path=ppt/tags/tag260.xml><?xml version="1.0" encoding="utf-8"?>
<p:tagLst xmlns:p="http://schemas.openxmlformats.org/presentationml/2006/main">
  <p:tag name="AS_UNIQUEID" val="169"/>
</p:tagLst>
</file>

<file path=ppt/tags/tag261.xml><?xml version="1.0" encoding="utf-8"?>
<p:tagLst xmlns:p="http://schemas.openxmlformats.org/presentationml/2006/main">
  <p:tag name="AS_UNIQUEID" val="170"/>
</p:tagLst>
</file>

<file path=ppt/tags/tag262.xml><?xml version="1.0" encoding="utf-8"?>
<p:tagLst xmlns:p="http://schemas.openxmlformats.org/presentationml/2006/main">
  <p:tag name="AS_UNIQUEID" val="171"/>
</p:tagLst>
</file>

<file path=ppt/tags/tag263.xml><?xml version="1.0" encoding="utf-8"?>
<p:tagLst xmlns:p="http://schemas.openxmlformats.org/presentationml/2006/main">
  <p:tag name="AS_UNIQUEID" val="172"/>
</p:tagLst>
</file>

<file path=ppt/tags/tag264.xml><?xml version="1.0" encoding="utf-8"?>
<p:tagLst xmlns:p="http://schemas.openxmlformats.org/presentationml/2006/main">
  <p:tag name="AS_UNIQUEID" val="173"/>
</p:tagLst>
</file>

<file path=ppt/tags/tag265.xml><?xml version="1.0" encoding="utf-8"?>
<p:tagLst xmlns:p="http://schemas.openxmlformats.org/presentationml/2006/main">
  <p:tag name="AS_UNIQUEID" val="174"/>
</p:tagLst>
</file>

<file path=ppt/tags/tag266.xml><?xml version="1.0" encoding="utf-8"?>
<p:tagLst xmlns:p="http://schemas.openxmlformats.org/presentationml/2006/main">
  <p:tag name="AS_UNIQUEID" val="175"/>
</p:tagLst>
</file>

<file path=ppt/tags/tag267.xml><?xml version="1.0" encoding="utf-8"?>
<p:tagLst xmlns:p="http://schemas.openxmlformats.org/presentationml/2006/main">
  <p:tag name="AS_UNIQUEID" val="176"/>
</p:tagLst>
</file>

<file path=ppt/tags/tag268.xml><?xml version="1.0" encoding="utf-8"?>
<p:tagLst xmlns:p="http://schemas.openxmlformats.org/presentationml/2006/main">
  <p:tag name="AS_UNIQUEID" val="518"/>
</p:tagLst>
</file>

<file path=ppt/tags/tag269.xml><?xml version="1.0" encoding="utf-8"?>
<p:tagLst xmlns:p="http://schemas.openxmlformats.org/presentationml/2006/main">
  <p:tag name="AS_UNIQUEID" val="519"/>
</p:tagLst>
</file>

<file path=ppt/tags/tag27.xml><?xml version="1.0" encoding="utf-8"?>
<p:tagLst xmlns:p="http://schemas.openxmlformats.org/presentationml/2006/main">
  <p:tag name="AS_UNIQUEID" val="432"/>
</p:tagLst>
</file>

<file path=ppt/tags/tag270.xml><?xml version="1.0" encoding="utf-8"?>
<p:tagLst xmlns:p="http://schemas.openxmlformats.org/presentationml/2006/main">
  <p:tag name="AS_UNIQUEID" val="177"/>
</p:tagLst>
</file>

<file path=ppt/tags/tag271.xml><?xml version="1.0" encoding="utf-8"?>
<p:tagLst xmlns:p="http://schemas.openxmlformats.org/presentationml/2006/main">
  <p:tag name="AS_UNIQUEID" val="178"/>
</p:tagLst>
</file>

<file path=ppt/tags/tag272.xml><?xml version="1.0" encoding="utf-8"?>
<p:tagLst xmlns:p="http://schemas.openxmlformats.org/presentationml/2006/main">
  <p:tag name="AS_UNIQUEID" val="179"/>
</p:tagLst>
</file>

<file path=ppt/tags/tag273.xml><?xml version="1.0" encoding="utf-8"?>
<p:tagLst xmlns:p="http://schemas.openxmlformats.org/presentationml/2006/main">
  <p:tag name="AS_UNIQUEID" val="180"/>
</p:tagLst>
</file>

<file path=ppt/tags/tag274.xml><?xml version="1.0" encoding="utf-8"?>
<p:tagLst xmlns:p="http://schemas.openxmlformats.org/presentationml/2006/main">
  <p:tag name="AS_UNIQUEID" val="181"/>
</p:tagLst>
</file>

<file path=ppt/tags/tag275.xml><?xml version="1.0" encoding="utf-8"?>
<p:tagLst xmlns:p="http://schemas.openxmlformats.org/presentationml/2006/main">
  <p:tag name="AS_UNIQUEID" val="182"/>
</p:tagLst>
</file>

<file path=ppt/tags/tag276.xml><?xml version="1.0" encoding="utf-8"?>
<p:tagLst xmlns:p="http://schemas.openxmlformats.org/presentationml/2006/main">
  <p:tag name="AS_UNIQUEID" val="520"/>
</p:tagLst>
</file>

<file path=ppt/tags/tag277.xml><?xml version="1.0" encoding="utf-8"?>
<p:tagLst xmlns:p="http://schemas.openxmlformats.org/presentationml/2006/main">
  <p:tag name="AS_UNIQUEID" val="183"/>
</p:tagLst>
</file>

<file path=ppt/tags/tag278.xml><?xml version="1.0" encoding="utf-8"?>
<p:tagLst xmlns:p="http://schemas.openxmlformats.org/presentationml/2006/main">
  <p:tag name="AS_UNIQUEID" val="184"/>
</p:tagLst>
</file>

<file path=ppt/tags/tag279.xml><?xml version="1.0" encoding="utf-8"?>
<p:tagLst xmlns:p="http://schemas.openxmlformats.org/presentationml/2006/main">
  <p:tag name="AS_UNIQUEID" val="185"/>
</p:tagLst>
</file>

<file path=ppt/tags/tag28.xml><?xml version="1.0" encoding="utf-8"?>
<p:tagLst xmlns:p="http://schemas.openxmlformats.org/presentationml/2006/main">
  <p:tag name="AS_UNIQUEID" val="433"/>
</p:tagLst>
</file>

<file path=ppt/tags/tag280.xml><?xml version="1.0" encoding="utf-8"?>
<p:tagLst xmlns:p="http://schemas.openxmlformats.org/presentationml/2006/main">
  <p:tag name="AS_UNIQUEID" val="186"/>
</p:tagLst>
</file>

<file path=ppt/tags/tag281.xml><?xml version="1.0" encoding="utf-8"?>
<p:tagLst xmlns:p="http://schemas.openxmlformats.org/presentationml/2006/main">
  <p:tag name="AS_UNIQUEID" val="187"/>
</p:tagLst>
</file>

<file path=ppt/tags/tag282.xml><?xml version="1.0" encoding="utf-8"?>
<p:tagLst xmlns:p="http://schemas.openxmlformats.org/presentationml/2006/main">
  <p:tag name="AS_UNIQUEID" val="188"/>
</p:tagLst>
</file>

<file path=ppt/tags/tag283.xml><?xml version="1.0" encoding="utf-8"?>
<p:tagLst xmlns:p="http://schemas.openxmlformats.org/presentationml/2006/main">
  <p:tag name="AS_UNIQUEID" val="521"/>
</p:tagLst>
</file>

<file path=ppt/tags/tag284.xml><?xml version="1.0" encoding="utf-8"?>
<p:tagLst xmlns:p="http://schemas.openxmlformats.org/presentationml/2006/main">
  <p:tag name="AS_UNIQUEID" val="522"/>
</p:tagLst>
</file>

<file path=ppt/tags/tag285.xml><?xml version="1.0" encoding="utf-8"?>
<p:tagLst xmlns:p="http://schemas.openxmlformats.org/presentationml/2006/main">
  <p:tag name="AS_UNIQUEID" val="189"/>
</p:tagLst>
</file>

<file path=ppt/tags/tag286.xml><?xml version="1.0" encoding="utf-8"?>
<p:tagLst xmlns:p="http://schemas.openxmlformats.org/presentationml/2006/main">
  <p:tag name="AS_UNIQUEID" val="190"/>
</p:tagLst>
</file>

<file path=ppt/tags/tag287.xml><?xml version="1.0" encoding="utf-8"?>
<p:tagLst xmlns:p="http://schemas.openxmlformats.org/presentationml/2006/main">
  <p:tag name="AS_UNIQUEID" val="191"/>
</p:tagLst>
</file>

<file path=ppt/tags/tag288.xml><?xml version="1.0" encoding="utf-8"?>
<p:tagLst xmlns:p="http://schemas.openxmlformats.org/presentationml/2006/main">
  <p:tag name="AS_UNIQUEID" val="192"/>
</p:tagLst>
</file>

<file path=ppt/tags/tag289.xml><?xml version="1.0" encoding="utf-8"?>
<p:tagLst xmlns:p="http://schemas.openxmlformats.org/presentationml/2006/main">
  <p:tag name="AS_UNIQUEID" val="193"/>
</p:tagLst>
</file>

<file path=ppt/tags/tag29.xml><?xml version="1.0" encoding="utf-8"?>
<p:tagLst xmlns:p="http://schemas.openxmlformats.org/presentationml/2006/main">
  <p:tag name="AS_UNIQUEID" val="434"/>
</p:tagLst>
</file>

<file path=ppt/tags/tag290.xml><?xml version="1.0" encoding="utf-8"?>
<p:tagLst xmlns:p="http://schemas.openxmlformats.org/presentationml/2006/main">
  <p:tag name="AS_UNIQUEID" val="194"/>
</p:tagLst>
</file>

<file path=ppt/tags/tag291.xml><?xml version="1.0" encoding="utf-8"?>
<p:tagLst xmlns:p="http://schemas.openxmlformats.org/presentationml/2006/main">
  <p:tag name="AS_UNIQUEID" val="523"/>
</p:tagLst>
</file>

<file path=ppt/tags/tag292.xml><?xml version="1.0" encoding="utf-8"?>
<p:tagLst xmlns:p="http://schemas.openxmlformats.org/presentationml/2006/main">
  <p:tag name="AS_UNIQUEID" val="195"/>
</p:tagLst>
</file>

<file path=ppt/tags/tag293.xml><?xml version="1.0" encoding="utf-8"?>
<p:tagLst xmlns:p="http://schemas.openxmlformats.org/presentationml/2006/main">
  <p:tag name="AS_UNIQUEID" val="196"/>
</p:tagLst>
</file>

<file path=ppt/tags/tag294.xml><?xml version="1.0" encoding="utf-8"?>
<p:tagLst xmlns:p="http://schemas.openxmlformats.org/presentationml/2006/main">
  <p:tag name="AS_UNIQUEID" val="197"/>
</p:tagLst>
</file>

<file path=ppt/tags/tag295.xml><?xml version="1.0" encoding="utf-8"?>
<p:tagLst xmlns:p="http://schemas.openxmlformats.org/presentationml/2006/main">
  <p:tag name="AS_UNIQUEID" val="198"/>
</p:tagLst>
</file>

<file path=ppt/tags/tag296.xml><?xml version="1.0" encoding="utf-8"?>
<p:tagLst xmlns:p="http://schemas.openxmlformats.org/presentationml/2006/main">
  <p:tag name="AS_UNIQUEID" val="199"/>
</p:tagLst>
</file>

<file path=ppt/tags/tag297.xml><?xml version="1.0" encoding="utf-8"?>
<p:tagLst xmlns:p="http://schemas.openxmlformats.org/presentationml/2006/main">
  <p:tag name="AS_UNIQUEID" val="200"/>
</p:tagLst>
</file>

<file path=ppt/tags/tag298.xml><?xml version="1.0" encoding="utf-8"?>
<p:tagLst xmlns:p="http://schemas.openxmlformats.org/presentationml/2006/main">
  <p:tag name="AS_UNIQUEID" val="201"/>
</p:tagLst>
</file>

<file path=ppt/tags/tag299.xml><?xml version="1.0" encoding="utf-8"?>
<p:tagLst xmlns:p="http://schemas.openxmlformats.org/presentationml/2006/main">
  <p:tag name="AS_UNIQUEID" val="202"/>
</p:tagLst>
</file>

<file path=ppt/tags/tag3.xml><?xml version="1.0" encoding="utf-8"?>
<p:tagLst xmlns:p="http://schemas.openxmlformats.org/presentationml/2006/main">
  <p:tag name="AS_UNIQUEID" val="408"/>
</p:tagLst>
</file>

<file path=ppt/tags/tag30.xml><?xml version="1.0" encoding="utf-8"?>
<p:tagLst xmlns:p="http://schemas.openxmlformats.org/presentationml/2006/main">
  <p:tag name="AS_UNIQUEID" val="435"/>
</p:tagLst>
</file>

<file path=ppt/tags/tag300.xml><?xml version="1.0" encoding="utf-8"?>
<p:tagLst xmlns:p="http://schemas.openxmlformats.org/presentationml/2006/main">
  <p:tag name="AS_UNIQUEID" val="524"/>
</p:tagLst>
</file>

<file path=ppt/tags/tag301.xml><?xml version="1.0" encoding="utf-8"?>
<p:tagLst xmlns:p="http://schemas.openxmlformats.org/presentationml/2006/main">
  <p:tag name="AS_UNIQUEID" val="525"/>
</p:tagLst>
</file>

<file path=ppt/tags/tag302.xml><?xml version="1.0" encoding="utf-8"?>
<p:tagLst xmlns:p="http://schemas.openxmlformats.org/presentationml/2006/main">
  <p:tag name="AS_UNIQUEID" val="203"/>
</p:tagLst>
</file>

<file path=ppt/tags/tag303.xml><?xml version="1.0" encoding="utf-8"?>
<p:tagLst xmlns:p="http://schemas.openxmlformats.org/presentationml/2006/main">
  <p:tag name="AS_UNIQUEID" val="204"/>
</p:tagLst>
</file>

<file path=ppt/tags/tag304.xml><?xml version="1.0" encoding="utf-8"?>
<p:tagLst xmlns:p="http://schemas.openxmlformats.org/presentationml/2006/main">
  <p:tag name="AS_UNIQUEID" val="205"/>
</p:tagLst>
</file>

<file path=ppt/tags/tag305.xml><?xml version="1.0" encoding="utf-8"?>
<p:tagLst xmlns:p="http://schemas.openxmlformats.org/presentationml/2006/main">
  <p:tag name="AS_UNIQUEID" val="206"/>
</p:tagLst>
</file>

<file path=ppt/tags/tag306.xml><?xml version="1.0" encoding="utf-8"?>
<p:tagLst xmlns:p="http://schemas.openxmlformats.org/presentationml/2006/main">
  <p:tag name="AS_UNIQUEID" val="207"/>
</p:tagLst>
</file>

<file path=ppt/tags/tag307.xml><?xml version="1.0" encoding="utf-8"?>
<p:tagLst xmlns:p="http://schemas.openxmlformats.org/presentationml/2006/main">
  <p:tag name="AS_UNIQUEID" val="208"/>
</p:tagLst>
</file>

<file path=ppt/tags/tag308.xml><?xml version="1.0" encoding="utf-8"?>
<p:tagLst xmlns:p="http://schemas.openxmlformats.org/presentationml/2006/main">
  <p:tag name="AS_UNIQUEID" val="526"/>
</p:tagLst>
</file>

<file path=ppt/tags/tag309.xml><?xml version="1.0" encoding="utf-8"?>
<p:tagLst xmlns:p="http://schemas.openxmlformats.org/presentationml/2006/main">
  <p:tag name="AS_UNIQUEID" val="209"/>
</p:tagLst>
</file>

<file path=ppt/tags/tag31.xml><?xml version="1.0" encoding="utf-8"?>
<p:tagLst xmlns:p="http://schemas.openxmlformats.org/presentationml/2006/main">
  <p:tag name="AS_UNIQUEID" val="436"/>
</p:tagLst>
</file>

<file path=ppt/tags/tag310.xml><?xml version="1.0" encoding="utf-8"?>
<p:tagLst xmlns:p="http://schemas.openxmlformats.org/presentationml/2006/main">
  <p:tag name="AS_UNIQUEID" val="210"/>
</p:tagLst>
</file>

<file path=ppt/tags/tag311.xml><?xml version="1.0" encoding="utf-8"?>
<p:tagLst xmlns:p="http://schemas.openxmlformats.org/presentationml/2006/main">
  <p:tag name="AS_UNIQUEID" val="211"/>
</p:tagLst>
</file>

<file path=ppt/tags/tag312.xml><?xml version="1.0" encoding="utf-8"?>
<p:tagLst xmlns:p="http://schemas.openxmlformats.org/presentationml/2006/main">
  <p:tag name="AS_UNIQUEID" val="212"/>
</p:tagLst>
</file>

<file path=ppt/tags/tag313.xml><?xml version="1.0" encoding="utf-8"?>
<p:tagLst xmlns:p="http://schemas.openxmlformats.org/presentationml/2006/main">
  <p:tag name="AS_UNIQUEID" val="213"/>
</p:tagLst>
</file>

<file path=ppt/tags/tag314.xml><?xml version="1.0" encoding="utf-8"?>
<p:tagLst xmlns:p="http://schemas.openxmlformats.org/presentationml/2006/main">
  <p:tag name="AS_UNIQUEID" val="214"/>
</p:tagLst>
</file>

<file path=ppt/tags/tag315.xml><?xml version="1.0" encoding="utf-8"?>
<p:tagLst xmlns:p="http://schemas.openxmlformats.org/presentationml/2006/main">
  <p:tag name="AS_UNIQUEID" val="215"/>
</p:tagLst>
</file>

<file path=ppt/tags/tag316.xml><?xml version="1.0" encoding="utf-8"?>
<p:tagLst xmlns:p="http://schemas.openxmlformats.org/presentationml/2006/main">
  <p:tag name="AS_UNIQUEID" val="216"/>
</p:tagLst>
</file>

<file path=ppt/tags/tag317.xml><?xml version="1.0" encoding="utf-8"?>
<p:tagLst xmlns:p="http://schemas.openxmlformats.org/presentationml/2006/main">
  <p:tag name="AS_UNIQUEID" val="527"/>
</p:tagLst>
</file>

<file path=ppt/tags/tag318.xml><?xml version="1.0" encoding="utf-8"?>
<p:tagLst xmlns:p="http://schemas.openxmlformats.org/presentationml/2006/main">
  <p:tag name="AS_UNIQUEID" val="528"/>
</p:tagLst>
</file>

<file path=ppt/tags/tag319.xml><?xml version="1.0" encoding="utf-8"?>
<p:tagLst xmlns:p="http://schemas.openxmlformats.org/presentationml/2006/main">
  <p:tag name="AS_UNIQUEID" val="217"/>
</p:tagLst>
</file>

<file path=ppt/tags/tag32.xml><?xml version="1.0" encoding="utf-8"?>
<p:tagLst xmlns:p="http://schemas.openxmlformats.org/presentationml/2006/main">
  <p:tag name="AS_UNIQUEID" val="437"/>
</p:tagLst>
</file>

<file path=ppt/tags/tag320.xml><?xml version="1.0" encoding="utf-8"?>
<p:tagLst xmlns:p="http://schemas.openxmlformats.org/presentationml/2006/main">
  <p:tag name="AS_UNIQUEID" val="218"/>
</p:tagLst>
</file>

<file path=ppt/tags/tag321.xml><?xml version="1.0" encoding="utf-8"?>
<p:tagLst xmlns:p="http://schemas.openxmlformats.org/presentationml/2006/main">
  <p:tag name="AS_UNIQUEID" val="219"/>
</p:tagLst>
</file>

<file path=ppt/tags/tag322.xml><?xml version="1.0" encoding="utf-8"?>
<p:tagLst xmlns:p="http://schemas.openxmlformats.org/presentationml/2006/main">
  <p:tag name="AS_UNIQUEID" val="220"/>
</p:tagLst>
</file>

<file path=ppt/tags/tag323.xml><?xml version="1.0" encoding="utf-8"?>
<p:tagLst xmlns:p="http://schemas.openxmlformats.org/presentationml/2006/main">
  <p:tag name="AS_UNIQUEID" val="221"/>
</p:tagLst>
</file>

<file path=ppt/tags/tag324.xml><?xml version="1.0" encoding="utf-8"?>
<p:tagLst xmlns:p="http://schemas.openxmlformats.org/presentationml/2006/main">
  <p:tag name="AS_UNIQUEID" val="222"/>
</p:tagLst>
</file>

<file path=ppt/tags/tag325.xml><?xml version="1.0" encoding="utf-8"?>
<p:tagLst xmlns:p="http://schemas.openxmlformats.org/presentationml/2006/main">
  <p:tag name="AS_UNIQUEID" val="529"/>
</p:tagLst>
</file>

<file path=ppt/tags/tag326.xml><?xml version="1.0" encoding="utf-8"?>
<p:tagLst xmlns:p="http://schemas.openxmlformats.org/presentationml/2006/main">
  <p:tag name="AS_UNIQUEID" val="403"/>
</p:tagLst>
</file>

<file path=ppt/tags/tag327.xml><?xml version="1.0" encoding="utf-8"?>
<p:tagLst xmlns:p="http://schemas.openxmlformats.org/presentationml/2006/main">
  <p:tag name="AS_UNIQUEID" val="404"/>
</p:tagLst>
</file>

<file path=ppt/tags/tag328.xml><?xml version="1.0" encoding="utf-8"?>
<p:tagLst xmlns:p="http://schemas.openxmlformats.org/presentationml/2006/main">
  <p:tag name="AS_UNIQUEID" val="405"/>
</p:tagLst>
</file>

<file path=ppt/tags/tag329.xml><?xml version="1.0" encoding="utf-8"?>
<p:tagLst xmlns:p="http://schemas.openxmlformats.org/presentationml/2006/main">
  <p:tag name="AS_UNIQUEID" val="530"/>
</p:tagLst>
</file>

<file path=ppt/tags/tag33.xml><?xml version="1.0" encoding="utf-8"?>
<p:tagLst xmlns:p="http://schemas.openxmlformats.org/presentationml/2006/main">
  <p:tag name="AS_UNIQUEID" val="438"/>
</p:tagLst>
</file>

<file path=ppt/tags/tag330.xml><?xml version="1.0" encoding="utf-8"?>
<p:tagLst xmlns:p="http://schemas.openxmlformats.org/presentationml/2006/main">
  <p:tag name="AS_UNIQUEID" val="223"/>
</p:tagLst>
</file>

<file path=ppt/tags/tag331.xml><?xml version="1.0" encoding="utf-8"?>
<p:tagLst xmlns:p="http://schemas.openxmlformats.org/presentationml/2006/main">
  <p:tag name="AS_UNIQUEID" val="224"/>
</p:tagLst>
</file>

<file path=ppt/tags/tag332.xml><?xml version="1.0" encoding="utf-8"?>
<p:tagLst xmlns:p="http://schemas.openxmlformats.org/presentationml/2006/main">
  <p:tag name="AS_UNIQUEID" val="225"/>
</p:tagLst>
</file>

<file path=ppt/tags/tag333.xml><?xml version="1.0" encoding="utf-8"?>
<p:tagLst xmlns:p="http://schemas.openxmlformats.org/presentationml/2006/main">
  <p:tag name="AS_UNIQUEID" val="226"/>
</p:tagLst>
</file>

<file path=ppt/tags/tag334.xml><?xml version="1.0" encoding="utf-8"?>
<p:tagLst xmlns:p="http://schemas.openxmlformats.org/presentationml/2006/main">
  <p:tag name="AS_UNIQUEID" val="227"/>
</p:tagLst>
</file>

<file path=ppt/tags/tag335.xml><?xml version="1.0" encoding="utf-8"?>
<p:tagLst xmlns:p="http://schemas.openxmlformats.org/presentationml/2006/main">
  <p:tag name="AS_UNIQUEID" val="228"/>
</p:tagLst>
</file>

<file path=ppt/tags/tag336.xml><?xml version="1.0" encoding="utf-8"?>
<p:tagLst xmlns:p="http://schemas.openxmlformats.org/presentationml/2006/main">
  <p:tag name="AS_UNIQUEID" val="229"/>
</p:tagLst>
</file>

<file path=ppt/tags/tag337.xml><?xml version="1.0" encoding="utf-8"?>
<p:tagLst xmlns:p="http://schemas.openxmlformats.org/presentationml/2006/main">
  <p:tag name="AS_UNIQUEID" val="230"/>
</p:tagLst>
</file>

<file path=ppt/tags/tag338.xml><?xml version="1.0" encoding="utf-8"?>
<p:tagLst xmlns:p="http://schemas.openxmlformats.org/presentationml/2006/main">
  <p:tag name="AS_UNIQUEID" val="231"/>
</p:tagLst>
</file>

<file path=ppt/tags/tag339.xml><?xml version="1.0" encoding="utf-8"?>
<p:tagLst xmlns:p="http://schemas.openxmlformats.org/presentationml/2006/main">
  <p:tag name="AS_UNIQUEID" val="232"/>
</p:tagLst>
</file>

<file path=ppt/tags/tag34.xml><?xml version="1.0" encoding="utf-8"?>
<p:tagLst xmlns:p="http://schemas.openxmlformats.org/presentationml/2006/main">
  <p:tag name="AS_UNIQUEID" val="439"/>
</p:tagLst>
</file>

<file path=ppt/tags/tag340.xml><?xml version="1.0" encoding="utf-8"?>
<p:tagLst xmlns:p="http://schemas.openxmlformats.org/presentationml/2006/main">
  <p:tag name="AS_UNIQUEID" val="233"/>
</p:tagLst>
</file>

<file path=ppt/tags/tag341.xml><?xml version="1.0" encoding="utf-8"?>
<p:tagLst xmlns:p="http://schemas.openxmlformats.org/presentationml/2006/main">
  <p:tag name="AS_UNIQUEID" val="531"/>
</p:tagLst>
</file>

<file path=ppt/tags/tag342.xml><?xml version="1.0" encoding="utf-8"?>
<p:tagLst xmlns:p="http://schemas.openxmlformats.org/presentationml/2006/main">
  <p:tag name="AS_UNIQUEID" val="532"/>
</p:tagLst>
</file>

<file path=ppt/tags/tag343.xml><?xml version="1.0" encoding="utf-8"?>
<p:tagLst xmlns:p="http://schemas.openxmlformats.org/presentationml/2006/main">
  <p:tag name="AS_UNIQUEID" val="234"/>
</p:tagLst>
</file>

<file path=ppt/tags/tag344.xml><?xml version="1.0" encoding="utf-8"?>
<p:tagLst xmlns:p="http://schemas.openxmlformats.org/presentationml/2006/main">
  <p:tag name="AS_UNIQUEID" val="235"/>
</p:tagLst>
</file>

<file path=ppt/tags/tag345.xml><?xml version="1.0" encoding="utf-8"?>
<p:tagLst xmlns:p="http://schemas.openxmlformats.org/presentationml/2006/main">
  <p:tag name="AS_UNIQUEID" val="236"/>
</p:tagLst>
</file>

<file path=ppt/tags/tag346.xml><?xml version="1.0" encoding="utf-8"?>
<p:tagLst xmlns:p="http://schemas.openxmlformats.org/presentationml/2006/main">
  <p:tag name="AS_UNIQUEID" val="237"/>
</p:tagLst>
</file>

<file path=ppt/tags/tag347.xml><?xml version="1.0" encoding="utf-8"?>
<p:tagLst xmlns:p="http://schemas.openxmlformats.org/presentationml/2006/main">
  <p:tag name="AS_UNIQUEID" val="238"/>
</p:tagLst>
</file>

<file path=ppt/tags/tag348.xml><?xml version="1.0" encoding="utf-8"?>
<p:tagLst xmlns:p="http://schemas.openxmlformats.org/presentationml/2006/main">
  <p:tag name="AS_UNIQUEID" val="239"/>
</p:tagLst>
</file>

<file path=ppt/tags/tag349.xml><?xml version="1.0" encoding="utf-8"?>
<p:tagLst xmlns:p="http://schemas.openxmlformats.org/presentationml/2006/main">
  <p:tag name="AS_UNIQUEID" val="533"/>
</p:tagLst>
</file>

<file path=ppt/tags/tag35.xml><?xml version="1.0" encoding="utf-8"?>
<p:tagLst xmlns:p="http://schemas.openxmlformats.org/presentationml/2006/main">
  <p:tag name="AS_UNIQUEID" val="440"/>
</p:tagLst>
</file>

<file path=ppt/tags/tag350.xml><?xml version="1.0" encoding="utf-8"?>
<p:tagLst xmlns:p="http://schemas.openxmlformats.org/presentationml/2006/main">
  <p:tag name="AS_UNIQUEID" val="240"/>
</p:tagLst>
</file>

<file path=ppt/tags/tag351.xml><?xml version="1.0" encoding="utf-8"?>
<p:tagLst xmlns:p="http://schemas.openxmlformats.org/presentationml/2006/main">
  <p:tag name="AS_UNIQUEID" val="241"/>
</p:tagLst>
</file>

<file path=ppt/tags/tag352.xml><?xml version="1.0" encoding="utf-8"?>
<p:tagLst xmlns:p="http://schemas.openxmlformats.org/presentationml/2006/main">
  <p:tag name="AS_UNIQUEID" val="242"/>
</p:tagLst>
</file>

<file path=ppt/tags/tag353.xml><?xml version="1.0" encoding="utf-8"?>
<p:tagLst xmlns:p="http://schemas.openxmlformats.org/presentationml/2006/main">
  <p:tag name="AS_UNIQUEID" val="243"/>
</p:tagLst>
</file>

<file path=ppt/tags/tag354.xml><?xml version="1.0" encoding="utf-8"?>
<p:tagLst xmlns:p="http://schemas.openxmlformats.org/presentationml/2006/main">
  <p:tag name="AS_UNIQUEID" val="534"/>
</p:tagLst>
</file>

<file path=ppt/tags/tag355.xml><?xml version="1.0" encoding="utf-8"?>
<p:tagLst xmlns:p="http://schemas.openxmlformats.org/presentationml/2006/main">
  <p:tag name="AS_UNIQUEID" val="535"/>
</p:tagLst>
</file>

<file path=ppt/tags/tag356.xml><?xml version="1.0" encoding="utf-8"?>
<p:tagLst xmlns:p="http://schemas.openxmlformats.org/presentationml/2006/main">
  <p:tag name="AS_UNIQUEID" val="244"/>
</p:tagLst>
</file>

<file path=ppt/tags/tag357.xml><?xml version="1.0" encoding="utf-8"?>
<p:tagLst xmlns:p="http://schemas.openxmlformats.org/presentationml/2006/main">
  <p:tag name="AS_UNIQUEID" val="245"/>
</p:tagLst>
</file>

<file path=ppt/tags/tag358.xml><?xml version="1.0" encoding="utf-8"?>
<p:tagLst xmlns:p="http://schemas.openxmlformats.org/presentationml/2006/main">
  <p:tag name="AS_UNIQUEID" val="246"/>
</p:tagLst>
</file>

<file path=ppt/tags/tag359.xml><?xml version="1.0" encoding="utf-8"?>
<p:tagLst xmlns:p="http://schemas.openxmlformats.org/presentationml/2006/main">
  <p:tag name="AS_UNIQUEID" val="247"/>
</p:tagLst>
</file>

<file path=ppt/tags/tag36.xml><?xml version="1.0" encoding="utf-8"?>
<p:tagLst xmlns:p="http://schemas.openxmlformats.org/presentationml/2006/main">
  <p:tag name="AS_UNIQUEID" val="441"/>
</p:tagLst>
</file>

<file path=ppt/tags/tag360.xml><?xml version="1.0" encoding="utf-8"?>
<p:tagLst xmlns:p="http://schemas.openxmlformats.org/presentationml/2006/main">
  <p:tag name="AS_UNIQUEID" val="248"/>
</p:tagLst>
</file>

<file path=ppt/tags/tag361.xml><?xml version="1.0" encoding="utf-8"?>
<p:tagLst xmlns:p="http://schemas.openxmlformats.org/presentationml/2006/main">
  <p:tag name="AS_UNIQUEID" val="249"/>
</p:tagLst>
</file>

<file path=ppt/tags/tag362.xml><?xml version="1.0" encoding="utf-8"?>
<p:tagLst xmlns:p="http://schemas.openxmlformats.org/presentationml/2006/main">
  <p:tag name="AS_UNIQUEID" val="536"/>
</p:tagLst>
</file>

<file path=ppt/tags/tag363.xml><?xml version="1.0" encoding="utf-8"?>
<p:tagLst xmlns:p="http://schemas.openxmlformats.org/presentationml/2006/main">
  <p:tag name="AS_UNIQUEID" val="250"/>
</p:tagLst>
</file>

<file path=ppt/tags/tag364.xml><?xml version="1.0" encoding="utf-8"?>
<p:tagLst xmlns:p="http://schemas.openxmlformats.org/presentationml/2006/main">
  <p:tag name="AS_UNIQUEID" val="251"/>
</p:tagLst>
</file>

<file path=ppt/tags/tag365.xml><?xml version="1.0" encoding="utf-8"?>
<p:tagLst xmlns:p="http://schemas.openxmlformats.org/presentationml/2006/main">
  <p:tag name="AS_UNIQUEID" val="252"/>
</p:tagLst>
</file>

<file path=ppt/tags/tag366.xml><?xml version="1.0" encoding="utf-8"?>
<p:tagLst xmlns:p="http://schemas.openxmlformats.org/presentationml/2006/main">
  <p:tag name="AS_UNIQUEID" val="253"/>
</p:tagLst>
</file>

<file path=ppt/tags/tag367.xml><?xml version="1.0" encoding="utf-8"?>
<p:tagLst xmlns:p="http://schemas.openxmlformats.org/presentationml/2006/main">
  <p:tag name="AS_UNIQUEID" val="254"/>
</p:tagLst>
</file>

<file path=ppt/tags/tag368.xml><?xml version="1.0" encoding="utf-8"?>
<p:tagLst xmlns:p="http://schemas.openxmlformats.org/presentationml/2006/main">
  <p:tag name="AS_UNIQUEID" val="255"/>
</p:tagLst>
</file>

<file path=ppt/tags/tag369.xml><?xml version="1.0" encoding="utf-8"?>
<p:tagLst xmlns:p="http://schemas.openxmlformats.org/presentationml/2006/main">
  <p:tag name="AS_UNIQUEID" val="256"/>
</p:tagLst>
</file>

<file path=ppt/tags/tag37.xml><?xml version="1.0" encoding="utf-8"?>
<p:tagLst xmlns:p="http://schemas.openxmlformats.org/presentationml/2006/main">
  <p:tag name="AS_UNIQUEID" val="442"/>
</p:tagLst>
</file>

<file path=ppt/tags/tag370.xml><?xml version="1.0" encoding="utf-8"?>
<p:tagLst xmlns:p="http://schemas.openxmlformats.org/presentationml/2006/main">
  <p:tag name="AS_UNIQUEID" val="257"/>
</p:tagLst>
</file>

<file path=ppt/tags/tag371.xml><?xml version="1.0" encoding="utf-8"?>
<p:tagLst xmlns:p="http://schemas.openxmlformats.org/presentationml/2006/main">
  <p:tag name="AS_UNIQUEID" val="258"/>
</p:tagLst>
</file>

<file path=ppt/tags/tag372.xml><?xml version="1.0" encoding="utf-8"?>
<p:tagLst xmlns:p="http://schemas.openxmlformats.org/presentationml/2006/main">
  <p:tag name="AS_UNIQUEID" val="259"/>
</p:tagLst>
</file>

<file path=ppt/tags/tag373.xml><?xml version="1.0" encoding="utf-8"?>
<p:tagLst xmlns:p="http://schemas.openxmlformats.org/presentationml/2006/main">
  <p:tag name="AS_UNIQUEID" val="537"/>
</p:tagLst>
</file>

<file path=ppt/tags/tag374.xml><?xml version="1.0" encoding="utf-8"?>
<p:tagLst xmlns:p="http://schemas.openxmlformats.org/presentationml/2006/main">
  <p:tag name="AS_UNIQUEID" val="538"/>
</p:tagLst>
</file>

<file path=ppt/tags/tag375.xml><?xml version="1.0" encoding="utf-8"?>
<p:tagLst xmlns:p="http://schemas.openxmlformats.org/presentationml/2006/main">
  <p:tag name="AS_UNIQUEID" val="260"/>
</p:tagLst>
</file>

<file path=ppt/tags/tag376.xml><?xml version="1.0" encoding="utf-8"?>
<p:tagLst xmlns:p="http://schemas.openxmlformats.org/presentationml/2006/main">
  <p:tag name="AS_UNIQUEID" val="261"/>
</p:tagLst>
</file>

<file path=ppt/tags/tag377.xml><?xml version="1.0" encoding="utf-8"?>
<p:tagLst xmlns:p="http://schemas.openxmlformats.org/presentationml/2006/main">
  <p:tag name="AS_UNIQUEID" val="262"/>
</p:tagLst>
</file>

<file path=ppt/tags/tag378.xml><?xml version="1.0" encoding="utf-8"?>
<p:tagLst xmlns:p="http://schemas.openxmlformats.org/presentationml/2006/main">
  <p:tag name="AS_UNIQUEID" val="263"/>
</p:tagLst>
</file>

<file path=ppt/tags/tag379.xml><?xml version="1.0" encoding="utf-8"?>
<p:tagLst xmlns:p="http://schemas.openxmlformats.org/presentationml/2006/main">
  <p:tag name="AS_UNIQUEID" val="264"/>
</p:tagLst>
</file>

<file path=ppt/tags/tag38.xml><?xml version="1.0" encoding="utf-8"?>
<p:tagLst xmlns:p="http://schemas.openxmlformats.org/presentationml/2006/main">
  <p:tag name="AS_UNIQUEID" val="443"/>
</p:tagLst>
</file>

<file path=ppt/tags/tag380.xml><?xml version="1.0" encoding="utf-8"?>
<p:tagLst xmlns:p="http://schemas.openxmlformats.org/presentationml/2006/main">
  <p:tag name="AS_UNIQUEID" val="265"/>
</p:tagLst>
</file>

<file path=ppt/tags/tag381.xml><?xml version="1.0" encoding="utf-8"?>
<p:tagLst xmlns:p="http://schemas.openxmlformats.org/presentationml/2006/main">
  <p:tag name="AS_UNIQUEID" val="539"/>
</p:tagLst>
</file>

<file path=ppt/tags/tag382.xml><?xml version="1.0" encoding="utf-8"?>
<p:tagLst xmlns:p="http://schemas.openxmlformats.org/presentationml/2006/main">
  <p:tag name="AS_UNIQUEID" val="266"/>
</p:tagLst>
</file>

<file path=ppt/tags/tag383.xml><?xml version="1.0" encoding="utf-8"?>
<p:tagLst xmlns:p="http://schemas.openxmlformats.org/presentationml/2006/main">
  <p:tag name="AS_UNIQUEID" val="267"/>
</p:tagLst>
</file>

<file path=ppt/tags/tag384.xml><?xml version="1.0" encoding="utf-8"?>
<p:tagLst xmlns:p="http://schemas.openxmlformats.org/presentationml/2006/main">
  <p:tag name="AS_UNIQUEID" val="268"/>
</p:tagLst>
</file>

<file path=ppt/tags/tag385.xml><?xml version="1.0" encoding="utf-8"?>
<p:tagLst xmlns:p="http://schemas.openxmlformats.org/presentationml/2006/main">
  <p:tag name="AS_UNIQUEID" val="269"/>
</p:tagLst>
</file>

<file path=ppt/tags/tag386.xml><?xml version="1.0" encoding="utf-8"?>
<p:tagLst xmlns:p="http://schemas.openxmlformats.org/presentationml/2006/main">
  <p:tag name="AS_UNIQUEID" val="270"/>
</p:tagLst>
</file>

<file path=ppt/tags/tag387.xml><?xml version="1.0" encoding="utf-8"?>
<p:tagLst xmlns:p="http://schemas.openxmlformats.org/presentationml/2006/main">
  <p:tag name="AS_UNIQUEID" val="540"/>
</p:tagLst>
</file>

<file path=ppt/tags/tag388.xml><?xml version="1.0" encoding="utf-8"?>
<p:tagLst xmlns:p="http://schemas.openxmlformats.org/presentationml/2006/main">
  <p:tag name="AS_UNIQUEID" val="541"/>
</p:tagLst>
</file>

<file path=ppt/tags/tag389.xml><?xml version="1.0" encoding="utf-8"?>
<p:tagLst xmlns:p="http://schemas.openxmlformats.org/presentationml/2006/main">
  <p:tag name="AS_UNIQUEID" val="271"/>
</p:tagLst>
</file>

<file path=ppt/tags/tag39.xml><?xml version="1.0" encoding="utf-8"?>
<p:tagLst xmlns:p="http://schemas.openxmlformats.org/presentationml/2006/main">
  <p:tag name="AS_UNIQUEID" val="444"/>
</p:tagLst>
</file>

<file path=ppt/tags/tag390.xml><?xml version="1.0" encoding="utf-8"?>
<p:tagLst xmlns:p="http://schemas.openxmlformats.org/presentationml/2006/main">
  <p:tag name="AS_UNIQUEID" val="272"/>
</p:tagLst>
</file>

<file path=ppt/tags/tag391.xml><?xml version="1.0" encoding="utf-8"?>
<p:tagLst xmlns:p="http://schemas.openxmlformats.org/presentationml/2006/main">
  <p:tag name="AS_UNIQUEID" val="273"/>
</p:tagLst>
</file>

<file path=ppt/tags/tag392.xml><?xml version="1.0" encoding="utf-8"?>
<p:tagLst xmlns:p="http://schemas.openxmlformats.org/presentationml/2006/main">
  <p:tag name="AS_UNIQUEID" val="274"/>
</p:tagLst>
</file>

<file path=ppt/tags/tag393.xml><?xml version="1.0" encoding="utf-8"?>
<p:tagLst xmlns:p="http://schemas.openxmlformats.org/presentationml/2006/main">
  <p:tag name="AS_UNIQUEID" val="275"/>
</p:tagLst>
</file>

<file path=ppt/tags/tag394.xml><?xml version="1.0" encoding="utf-8"?>
<p:tagLst xmlns:p="http://schemas.openxmlformats.org/presentationml/2006/main">
  <p:tag name="AS_UNIQUEID" val="276"/>
</p:tagLst>
</file>

<file path=ppt/tags/tag395.xml><?xml version="1.0" encoding="utf-8"?>
<p:tagLst xmlns:p="http://schemas.openxmlformats.org/presentationml/2006/main">
  <p:tag name="AS_UNIQUEID" val="542"/>
</p:tagLst>
</file>

<file path=ppt/tags/tag396.xml><?xml version="1.0" encoding="utf-8"?>
<p:tagLst xmlns:p="http://schemas.openxmlformats.org/presentationml/2006/main">
  <p:tag name="AS_UNIQUEID" val="278"/>
</p:tagLst>
</file>

<file path=ppt/tags/tag397.xml><?xml version="1.0" encoding="utf-8"?>
<p:tagLst xmlns:p="http://schemas.openxmlformats.org/presentationml/2006/main">
  <p:tag name="AS_UNIQUEID" val="279"/>
</p:tagLst>
</file>

<file path=ppt/tags/tag398.xml><?xml version="1.0" encoding="utf-8"?>
<p:tagLst xmlns:p="http://schemas.openxmlformats.org/presentationml/2006/main">
  <p:tag name="AS_UNIQUEID" val="280"/>
</p:tagLst>
</file>

<file path=ppt/tags/tag399.xml><?xml version="1.0" encoding="utf-8"?>
<p:tagLst xmlns:p="http://schemas.openxmlformats.org/presentationml/2006/main">
  <p:tag name="AS_UNIQUEID" val="277"/>
</p:tagLst>
</file>

<file path=ppt/tags/tag4.xml><?xml version="1.0" encoding="utf-8"?>
<p:tagLst xmlns:p="http://schemas.openxmlformats.org/presentationml/2006/main">
  <p:tag name="AS_UNIQUEID" val="409"/>
</p:tagLst>
</file>

<file path=ppt/tags/tag40.xml><?xml version="1.0" encoding="utf-8"?>
<p:tagLst xmlns:p="http://schemas.openxmlformats.org/presentationml/2006/main">
  <p:tag name="AS_UNIQUEID" val="445"/>
</p:tagLst>
</file>

<file path=ppt/tags/tag400.xml><?xml version="1.0" encoding="utf-8"?>
<p:tagLst xmlns:p="http://schemas.openxmlformats.org/presentationml/2006/main">
  <p:tag name="AS_UNIQUEID" val="543"/>
</p:tagLst>
</file>

<file path=ppt/tags/tag401.xml><?xml version="1.0" encoding="utf-8"?>
<p:tagLst xmlns:p="http://schemas.openxmlformats.org/presentationml/2006/main">
  <p:tag name="AS_UNIQUEID" val="544"/>
</p:tagLst>
</file>

<file path=ppt/tags/tag402.xml><?xml version="1.0" encoding="utf-8"?>
<p:tagLst xmlns:p="http://schemas.openxmlformats.org/presentationml/2006/main">
  <p:tag name="AS_UNIQUEID" val="281"/>
</p:tagLst>
</file>

<file path=ppt/tags/tag403.xml><?xml version="1.0" encoding="utf-8"?>
<p:tagLst xmlns:p="http://schemas.openxmlformats.org/presentationml/2006/main">
  <p:tag name="AS_UNIQUEID" val="282"/>
</p:tagLst>
</file>

<file path=ppt/tags/tag404.xml><?xml version="1.0" encoding="utf-8"?>
<p:tagLst xmlns:p="http://schemas.openxmlformats.org/presentationml/2006/main">
  <p:tag name="AS_UNIQUEID" val="283"/>
</p:tagLst>
</file>

<file path=ppt/tags/tag405.xml><?xml version="1.0" encoding="utf-8"?>
<p:tagLst xmlns:p="http://schemas.openxmlformats.org/presentationml/2006/main">
  <p:tag name="AS_UNIQUEID" val="284"/>
</p:tagLst>
</file>

<file path=ppt/tags/tag406.xml><?xml version="1.0" encoding="utf-8"?>
<p:tagLst xmlns:p="http://schemas.openxmlformats.org/presentationml/2006/main">
  <p:tag name="AS_UNIQUEID" val="285"/>
</p:tagLst>
</file>

<file path=ppt/tags/tag407.xml><?xml version="1.0" encoding="utf-8"?>
<p:tagLst xmlns:p="http://schemas.openxmlformats.org/presentationml/2006/main">
  <p:tag name="AS_UNIQUEID" val="286"/>
</p:tagLst>
</file>

<file path=ppt/tags/tag408.xml><?xml version="1.0" encoding="utf-8"?>
<p:tagLst xmlns:p="http://schemas.openxmlformats.org/presentationml/2006/main">
  <p:tag name="AS_UNIQUEID" val="545"/>
</p:tagLst>
</file>

<file path=ppt/tags/tag409.xml><?xml version="1.0" encoding="utf-8"?>
<p:tagLst xmlns:p="http://schemas.openxmlformats.org/presentationml/2006/main">
  <p:tag name="AS_UNIQUEID" val="292"/>
</p:tagLst>
</file>

<file path=ppt/tags/tag41.xml><?xml version="1.0" encoding="utf-8"?>
<p:tagLst xmlns:p="http://schemas.openxmlformats.org/presentationml/2006/main">
  <p:tag name="AS_UNIQUEID" val="446"/>
</p:tagLst>
</file>

<file path=ppt/tags/tag410.xml><?xml version="1.0" encoding="utf-8"?>
<p:tagLst xmlns:p="http://schemas.openxmlformats.org/presentationml/2006/main">
  <p:tag name="AS_UNIQUEID" val="287"/>
</p:tagLst>
</file>

<file path=ppt/tags/tag411.xml><?xml version="1.0" encoding="utf-8"?>
<p:tagLst xmlns:p="http://schemas.openxmlformats.org/presentationml/2006/main">
  <p:tag name="AS_UNIQUEID" val="293"/>
</p:tagLst>
</file>

<file path=ppt/tags/tag412.xml><?xml version="1.0" encoding="utf-8"?>
<p:tagLst xmlns:p="http://schemas.openxmlformats.org/presentationml/2006/main">
  <p:tag name="AS_UNIQUEID" val="288"/>
</p:tagLst>
</file>

<file path=ppt/tags/tag413.xml><?xml version="1.0" encoding="utf-8"?>
<p:tagLst xmlns:p="http://schemas.openxmlformats.org/presentationml/2006/main">
  <p:tag name="AS_UNIQUEID" val="289"/>
</p:tagLst>
</file>

<file path=ppt/tags/tag414.xml><?xml version="1.0" encoding="utf-8"?>
<p:tagLst xmlns:p="http://schemas.openxmlformats.org/presentationml/2006/main">
  <p:tag name="AS_UNIQUEID" val="546"/>
</p:tagLst>
</file>

<file path=ppt/tags/tag415.xml><?xml version="1.0" encoding="utf-8"?>
<p:tagLst xmlns:p="http://schemas.openxmlformats.org/presentationml/2006/main">
  <p:tag name="AS_UNIQUEID" val="547"/>
</p:tagLst>
</file>

<file path=ppt/tags/tag416.xml><?xml version="1.0" encoding="utf-8"?>
<p:tagLst xmlns:p="http://schemas.openxmlformats.org/presentationml/2006/main">
  <p:tag name="AS_UNIQUEID" val="294"/>
</p:tagLst>
</file>

<file path=ppt/tags/tag417.xml><?xml version="1.0" encoding="utf-8"?>
<p:tagLst xmlns:p="http://schemas.openxmlformats.org/presentationml/2006/main">
  <p:tag name="AS_UNIQUEID" val="295"/>
</p:tagLst>
</file>

<file path=ppt/tags/tag418.xml><?xml version="1.0" encoding="utf-8"?>
<p:tagLst xmlns:p="http://schemas.openxmlformats.org/presentationml/2006/main">
  <p:tag name="AS_UNIQUEID" val="296"/>
</p:tagLst>
</file>

<file path=ppt/tags/tag419.xml><?xml version="1.0" encoding="utf-8"?>
<p:tagLst xmlns:p="http://schemas.openxmlformats.org/presentationml/2006/main">
  <p:tag name="AS_UNIQUEID" val="297"/>
</p:tagLst>
</file>

<file path=ppt/tags/tag42.xml><?xml version="1.0" encoding="utf-8"?>
<p:tagLst xmlns:p="http://schemas.openxmlformats.org/presentationml/2006/main">
  <p:tag name="AS_UNIQUEID" val="447"/>
</p:tagLst>
</file>

<file path=ppt/tags/tag420.xml><?xml version="1.0" encoding="utf-8"?>
<p:tagLst xmlns:p="http://schemas.openxmlformats.org/presentationml/2006/main">
  <p:tag name="AS_UNIQUEID" val="298"/>
</p:tagLst>
</file>

<file path=ppt/tags/tag421.xml><?xml version="1.0" encoding="utf-8"?>
<p:tagLst xmlns:p="http://schemas.openxmlformats.org/presentationml/2006/main">
  <p:tag name="AS_UNIQUEID" val="299"/>
</p:tagLst>
</file>

<file path=ppt/tags/tag422.xml><?xml version="1.0" encoding="utf-8"?>
<p:tagLst xmlns:p="http://schemas.openxmlformats.org/presentationml/2006/main">
  <p:tag name="AS_UNIQUEID" val="300"/>
</p:tagLst>
</file>

<file path=ppt/tags/tag423.xml><?xml version="1.0" encoding="utf-8"?>
<p:tagLst xmlns:p="http://schemas.openxmlformats.org/presentationml/2006/main">
  <p:tag name="AS_UNIQUEID" val="290"/>
</p:tagLst>
</file>

<file path=ppt/tags/tag424.xml><?xml version="1.0" encoding="utf-8"?>
<p:tagLst xmlns:p="http://schemas.openxmlformats.org/presentationml/2006/main">
  <p:tag name="AS_UNIQUEID" val="291"/>
</p:tagLst>
</file>

<file path=ppt/tags/tag425.xml><?xml version="1.0" encoding="utf-8"?>
<p:tagLst xmlns:p="http://schemas.openxmlformats.org/presentationml/2006/main">
  <p:tag name="AS_UNIQUEID" val="548"/>
</p:tagLst>
</file>

<file path=ppt/tags/tag426.xml><?xml version="1.0" encoding="utf-8"?>
<p:tagLst xmlns:p="http://schemas.openxmlformats.org/presentationml/2006/main">
  <p:tag name="AS_UNIQUEID" val="306"/>
</p:tagLst>
</file>

<file path=ppt/tags/tag427.xml><?xml version="1.0" encoding="utf-8"?>
<p:tagLst xmlns:p="http://schemas.openxmlformats.org/presentationml/2006/main">
  <p:tag name="AS_UNIQUEID" val="301"/>
</p:tagLst>
</file>

<file path=ppt/tags/tag428.xml><?xml version="1.0" encoding="utf-8"?>
<p:tagLst xmlns:p="http://schemas.openxmlformats.org/presentationml/2006/main">
  <p:tag name="AS_UNIQUEID" val="302"/>
</p:tagLst>
</file>

<file path=ppt/tags/tag429.xml><?xml version="1.0" encoding="utf-8"?>
<p:tagLst xmlns:p="http://schemas.openxmlformats.org/presentationml/2006/main">
  <p:tag name="AS_UNIQUEID" val="303"/>
</p:tagLst>
</file>

<file path=ppt/tags/tag43.xml><?xml version="1.0" encoding="utf-8"?>
<p:tagLst xmlns:p="http://schemas.openxmlformats.org/presentationml/2006/main">
  <p:tag name="AS_UNIQUEID" val="448"/>
</p:tagLst>
</file>

<file path=ppt/tags/tag430.xml><?xml version="1.0" encoding="utf-8"?>
<p:tagLst xmlns:p="http://schemas.openxmlformats.org/presentationml/2006/main">
  <p:tag name="AS_UNIQUEID" val="304"/>
</p:tagLst>
</file>

<file path=ppt/tags/tag431.xml><?xml version="1.0" encoding="utf-8"?>
<p:tagLst xmlns:p="http://schemas.openxmlformats.org/presentationml/2006/main">
  <p:tag name="AS_UNIQUEID" val="307"/>
</p:tagLst>
</file>

<file path=ppt/tags/tag432.xml><?xml version="1.0" encoding="utf-8"?>
<p:tagLst xmlns:p="http://schemas.openxmlformats.org/presentationml/2006/main">
  <p:tag name="AS_UNIQUEID" val="549"/>
</p:tagLst>
</file>

<file path=ppt/tags/tag433.xml><?xml version="1.0" encoding="utf-8"?>
<p:tagLst xmlns:p="http://schemas.openxmlformats.org/presentationml/2006/main">
  <p:tag name="AS_UNIQUEID" val="550"/>
</p:tagLst>
</file>

<file path=ppt/tags/tag434.xml><?xml version="1.0" encoding="utf-8"?>
<p:tagLst xmlns:p="http://schemas.openxmlformats.org/presentationml/2006/main">
  <p:tag name="AS_UNIQUEID" val="308"/>
</p:tagLst>
</file>

<file path=ppt/tags/tag435.xml><?xml version="1.0" encoding="utf-8"?>
<p:tagLst xmlns:p="http://schemas.openxmlformats.org/presentationml/2006/main">
  <p:tag name="AS_UNIQUEID" val="309"/>
</p:tagLst>
</file>

<file path=ppt/tags/tag436.xml><?xml version="1.0" encoding="utf-8"?>
<p:tagLst xmlns:p="http://schemas.openxmlformats.org/presentationml/2006/main">
  <p:tag name="AS_UNIQUEID" val="310"/>
</p:tagLst>
</file>

<file path=ppt/tags/tag437.xml><?xml version="1.0" encoding="utf-8"?>
<p:tagLst xmlns:p="http://schemas.openxmlformats.org/presentationml/2006/main">
  <p:tag name="AS_UNIQUEID" val="311"/>
</p:tagLst>
</file>

<file path=ppt/tags/tag438.xml><?xml version="1.0" encoding="utf-8"?>
<p:tagLst xmlns:p="http://schemas.openxmlformats.org/presentationml/2006/main">
  <p:tag name="AS_UNIQUEID" val="312"/>
</p:tagLst>
</file>

<file path=ppt/tags/tag439.xml><?xml version="1.0" encoding="utf-8"?>
<p:tagLst xmlns:p="http://schemas.openxmlformats.org/presentationml/2006/main">
  <p:tag name="AS_UNIQUEID" val="313"/>
</p:tagLst>
</file>

<file path=ppt/tags/tag44.xml><?xml version="1.0" encoding="utf-8"?>
<p:tagLst xmlns:p="http://schemas.openxmlformats.org/presentationml/2006/main">
  <p:tag name="AS_UNIQUEID" val="449"/>
</p:tagLst>
</file>

<file path=ppt/tags/tag440.xml><?xml version="1.0" encoding="utf-8"?>
<p:tagLst xmlns:p="http://schemas.openxmlformats.org/presentationml/2006/main">
  <p:tag name="AS_UNIQUEID" val="305"/>
</p:tagLst>
</file>

<file path=ppt/tags/tag441.xml><?xml version="1.0" encoding="utf-8"?>
<p:tagLst xmlns:p="http://schemas.openxmlformats.org/presentationml/2006/main">
  <p:tag name="AS_UNIQUEID" val="551"/>
</p:tagLst>
</file>

<file path=ppt/tags/tag442.xml><?xml version="1.0" encoding="utf-8"?>
<p:tagLst xmlns:p="http://schemas.openxmlformats.org/presentationml/2006/main">
  <p:tag name="AS_UNIQUEID" val="319"/>
</p:tagLst>
</file>

<file path=ppt/tags/tag443.xml><?xml version="1.0" encoding="utf-8"?>
<p:tagLst xmlns:p="http://schemas.openxmlformats.org/presentationml/2006/main">
  <p:tag name="AS_UNIQUEID" val="314"/>
</p:tagLst>
</file>

<file path=ppt/tags/tag444.xml><?xml version="1.0" encoding="utf-8"?>
<p:tagLst xmlns:p="http://schemas.openxmlformats.org/presentationml/2006/main">
  <p:tag name="AS_UNIQUEID" val="315"/>
</p:tagLst>
</file>

<file path=ppt/tags/tag445.xml><?xml version="1.0" encoding="utf-8"?>
<p:tagLst xmlns:p="http://schemas.openxmlformats.org/presentationml/2006/main">
  <p:tag name="AS_UNIQUEID" val="316"/>
</p:tagLst>
</file>

<file path=ppt/tags/tag446.xml><?xml version="1.0" encoding="utf-8"?>
<p:tagLst xmlns:p="http://schemas.openxmlformats.org/presentationml/2006/main">
  <p:tag name="AS_UNIQUEID" val="317"/>
</p:tagLst>
</file>

<file path=ppt/tags/tag447.xml><?xml version="1.0" encoding="utf-8"?>
<p:tagLst xmlns:p="http://schemas.openxmlformats.org/presentationml/2006/main">
  <p:tag name="AS_UNIQUEID" val="320"/>
</p:tagLst>
</file>

<file path=ppt/tags/tag448.xml><?xml version="1.0" encoding="utf-8"?>
<p:tagLst xmlns:p="http://schemas.openxmlformats.org/presentationml/2006/main">
  <p:tag name="AS_UNIQUEID" val="552"/>
</p:tagLst>
</file>

<file path=ppt/tags/tag449.xml><?xml version="1.0" encoding="utf-8"?>
<p:tagLst xmlns:p="http://schemas.openxmlformats.org/presentationml/2006/main">
  <p:tag name="AS_UNIQUEID" val="553"/>
</p:tagLst>
</file>

<file path=ppt/tags/tag45.xml><?xml version="1.0" encoding="utf-8"?>
<p:tagLst xmlns:p="http://schemas.openxmlformats.org/presentationml/2006/main">
  <p:tag name="AS_UNIQUEID" val="450"/>
</p:tagLst>
</file>

<file path=ppt/tags/tag450.xml><?xml version="1.0" encoding="utf-8"?>
<p:tagLst xmlns:p="http://schemas.openxmlformats.org/presentationml/2006/main">
  <p:tag name="AS_UNIQUEID" val="321"/>
</p:tagLst>
</file>

<file path=ppt/tags/tag451.xml><?xml version="1.0" encoding="utf-8"?>
<p:tagLst xmlns:p="http://schemas.openxmlformats.org/presentationml/2006/main">
  <p:tag name="AS_UNIQUEID" val="322"/>
</p:tagLst>
</file>

<file path=ppt/tags/tag452.xml><?xml version="1.0" encoding="utf-8"?>
<p:tagLst xmlns:p="http://schemas.openxmlformats.org/presentationml/2006/main">
  <p:tag name="AS_UNIQUEID" val="323"/>
</p:tagLst>
</file>

<file path=ppt/tags/tag453.xml><?xml version="1.0" encoding="utf-8"?>
<p:tagLst xmlns:p="http://schemas.openxmlformats.org/presentationml/2006/main">
  <p:tag name="AS_UNIQUEID" val="324"/>
</p:tagLst>
</file>

<file path=ppt/tags/tag454.xml><?xml version="1.0" encoding="utf-8"?>
<p:tagLst xmlns:p="http://schemas.openxmlformats.org/presentationml/2006/main">
  <p:tag name="AS_UNIQUEID" val="325"/>
</p:tagLst>
</file>

<file path=ppt/tags/tag455.xml><?xml version="1.0" encoding="utf-8"?>
<p:tagLst xmlns:p="http://schemas.openxmlformats.org/presentationml/2006/main">
  <p:tag name="AS_UNIQUEID" val="326"/>
</p:tagLst>
</file>

<file path=ppt/tags/tag456.xml><?xml version="1.0" encoding="utf-8"?>
<p:tagLst xmlns:p="http://schemas.openxmlformats.org/presentationml/2006/main">
  <p:tag name="AS_UNIQUEID" val="318"/>
</p:tagLst>
</file>

<file path=ppt/tags/tag457.xml><?xml version="1.0" encoding="utf-8"?>
<p:tagLst xmlns:p="http://schemas.openxmlformats.org/presentationml/2006/main">
  <p:tag name="AS_UNIQUEID" val="554"/>
</p:tagLst>
</file>

<file path=ppt/tags/tag458.xml><?xml version="1.0" encoding="utf-8"?>
<p:tagLst xmlns:p="http://schemas.openxmlformats.org/presentationml/2006/main">
  <p:tag name="AS_UNIQUEID" val="332"/>
</p:tagLst>
</file>

<file path=ppt/tags/tag459.xml><?xml version="1.0" encoding="utf-8"?>
<p:tagLst xmlns:p="http://schemas.openxmlformats.org/presentationml/2006/main">
  <p:tag name="AS_UNIQUEID" val="327"/>
</p:tagLst>
</file>

<file path=ppt/tags/tag46.xml><?xml version="1.0" encoding="utf-8"?>
<p:tagLst xmlns:p="http://schemas.openxmlformats.org/presentationml/2006/main">
  <p:tag name="AS_UNIQUEID" val="451"/>
</p:tagLst>
</file>

<file path=ppt/tags/tag460.xml><?xml version="1.0" encoding="utf-8"?>
<p:tagLst xmlns:p="http://schemas.openxmlformats.org/presentationml/2006/main">
  <p:tag name="AS_UNIQUEID" val="328"/>
</p:tagLst>
</file>

<file path=ppt/tags/tag461.xml><?xml version="1.0" encoding="utf-8"?>
<p:tagLst xmlns:p="http://schemas.openxmlformats.org/presentationml/2006/main">
  <p:tag name="AS_UNIQUEID" val="329"/>
</p:tagLst>
</file>

<file path=ppt/tags/tag462.xml><?xml version="1.0" encoding="utf-8"?>
<p:tagLst xmlns:p="http://schemas.openxmlformats.org/presentationml/2006/main">
  <p:tag name="AS_UNIQUEID" val="330"/>
</p:tagLst>
</file>

<file path=ppt/tags/tag463.xml><?xml version="1.0" encoding="utf-8"?>
<p:tagLst xmlns:p="http://schemas.openxmlformats.org/presentationml/2006/main">
  <p:tag name="AS_UNIQUEID" val="333"/>
</p:tagLst>
</file>

<file path=ppt/tags/tag464.xml><?xml version="1.0" encoding="utf-8"?>
<p:tagLst xmlns:p="http://schemas.openxmlformats.org/presentationml/2006/main">
  <p:tag name="AS_UNIQUEID" val="555"/>
</p:tagLst>
</file>

<file path=ppt/tags/tag465.xml><?xml version="1.0" encoding="utf-8"?>
<p:tagLst xmlns:p="http://schemas.openxmlformats.org/presentationml/2006/main">
  <p:tag name="AS_UNIQUEID" val="556"/>
</p:tagLst>
</file>

<file path=ppt/tags/tag466.xml><?xml version="1.0" encoding="utf-8"?>
<p:tagLst xmlns:p="http://schemas.openxmlformats.org/presentationml/2006/main">
  <p:tag name="AS_UNIQUEID" val="334"/>
</p:tagLst>
</file>

<file path=ppt/tags/tag467.xml><?xml version="1.0" encoding="utf-8"?>
<p:tagLst xmlns:p="http://schemas.openxmlformats.org/presentationml/2006/main">
  <p:tag name="AS_UNIQUEID" val="335"/>
</p:tagLst>
</file>

<file path=ppt/tags/tag468.xml><?xml version="1.0" encoding="utf-8"?>
<p:tagLst xmlns:p="http://schemas.openxmlformats.org/presentationml/2006/main">
  <p:tag name="AS_UNIQUEID" val="336"/>
</p:tagLst>
</file>

<file path=ppt/tags/tag469.xml><?xml version="1.0" encoding="utf-8"?>
<p:tagLst xmlns:p="http://schemas.openxmlformats.org/presentationml/2006/main">
  <p:tag name="AS_UNIQUEID" val="337"/>
</p:tagLst>
</file>

<file path=ppt/tags/tag47.xml><?xml version="1.0" encoding="utf-8"?>
<p:tagLst xmlns:p="http://schemas.openxmlformats.org/presentationml/2006/main">
  <p:tag name="AS_UNIQUEID" val="452"/>
</p:tagLst>
</file>

<file path=ppt/tags/tag470.xml><?xml version="1.0" encoding="utf-8"?>
<p:tagLst xmlns:p="http://schemas.openxmlformats.org/presentationml/2006/main">
  <p:tag name="AS_UNIQUEID" val="338"/>
</p:tagLst>
</file>

<file path=ppt/tags/tag471.xml><?xml version="1.0" encoding="utf-8"?>
<p:tagLst xmlns:p="http://schemas.openxmlformats.org/presentationml/2006/main">
  <p:tag name="AS_UNIQUEID" val="339"/>
</p:tagLst>
</file>

<file path=ppt/tags/tag472.xml><?xml version="1.0" encoding="utf-8"?>
<p:tagLst xmlns:p="http://schemas.openxmlformats.org/presentationml/2006/main">
  <p:tag name="AS_UNIQUEID" val="331"/>
</p:tagLst>
</file>

<file path=ppt/tags/tag473.xml><?xml version="1.0" encoding="utf-8"?>
<p:tagLst xmlns:p="http://schemas.openxmlformats.org/presentationml/2006/main">
  <p:tag name="AS_UNIQUEID" val="557"/>
</p:tagLst>
</file>

<file path=ppt/tags/tag474.xml><?xml version="1.0" encoding="utf-8"?>
<p:tagLst xmlns:p="http://schemas.openxmlformats.org/presentationml/2006/main">
  <p:tag name="AS_UNIQUEID" val="558"/>
</p:tagLst>
</file>

<file path=ppt/tags/tag475.xml><?xml version="1.0" encoding="utf-8"?>
<p:tagLst xmlns:p="http://schemas.openxmlformats.org/presentationml/2006/main">
  <p:tag name="AS_UNIQUEID" val="559"/>
</p:tagLst>
</file>

<file path=ppt/tags/tag476.xml><?xml version="1.0" encoding="utf-8"?>
<p:tagLst xmlns:p="http://schemas.openxmlformats.org/presentationml/2006/main">
  <p:tag name="AS_UNIQUEID" val="345"/>
</p:tagLst>
</file>

<file path=ppt/tags/tag477.xml><?xml version="1.0" encoding="utf-8"?>
<p:tagLst xmlns:p="http://schemas.openxmlformats.org/presentationml/2006/main">
  <p:tag name="AS_UNIQUEID" val="346"/>
</p:tagLst>
</file>

<file path=ppt/tags/tag478.xml><?xml version="1.0" encoding="utf-8"?>
<p:tagLst xmlns:p="http://schemas.openxmlformats.org/presentationml/2006/main">
  <p:tag name="AS_UNIQUEID" val="347"/>
</p:tagLst>
</file>

<file path=ppt/tags/tag479.xml><?xml version="1.0" encoding="utf-8"?>
<p:tagLst xmlns:p="http://schemas.openxmlformats.org/presentationml/2006/main">
  <p:tag name="AS_UNIQUEID" val="348"/>
</p:tagLst>
</file>

<file path=ppt/tags/tag48.xml><?xml version="1.0" encoding="utf-8"?>
<p:tagLst xmlns:p="http://schemas.openxmlformats.org/presentationml/2006/main">
  <p:tag name="AS_UNIQUEID" val="453"/>
</p:tagLst>
</file>

<file path=ppt/tags/tag480.xml><?xml version="1.0" encoding="utf-8"?>
<p:tagLst xmlns:p="http://schemas.openxmlformats.org/presentationml/2006/main">
  <p:tag name="AS_UNIQUEID" val="349"/>
</p:tagLst>
</file>

<file path=ppt/tags/tag481.xml><?xml version="1.0" encoding="utf-8"?>
<p:tagLst xmlns:p="http://schemas.openxmlformats.org/presentationml/2006/main">
  <p:tag name="AS_UNIQUEID" val="350"/>
</p:tagLst>
</file>

<file path=ppt/tags/tag482.xml><?xml version="1.0" encoding="utf-8"?>
<p:tagLst xmlns:p="http://schemas.openxmlformats.org/presentationml/2006/main">
  <p:tag name="AS_UNIQUEID" val="351"/>
</p:tagLst>
</file>

<file path=ppt/tags/tag483.xml><?xml version="1.0" encoding="utf-8"?>
<p:tagLst xmlns:p="http://schemas.openxmlformats.org/presentationml/2006/main">
  <p:tag name="AS_UNIQUEID" val="340"/>
</p:tagLst>
</file>

<file path=ppt/tags/tag484.xml><?xml version="1.0" encoding="utf-8"?>
<p:tagLst xmlns:p="http://schemas.openxmlformats.org/presentationml/2006/main">
  <p:tag name="AS_UNIQUEID" val="341"/>
</p:tagLst>
</file>

<file path=ppt/tags/tag485.xml><?xml version="1.0" encoding="utf-8"?>
<p:tagLst xmlns:p="http://schemas.openxmlformats.org/presentationml/2006/main">
  <p:tag name="AS_UNIQUEID" val="342"/>
</p:tagLst>
</file>

<file path=ppt/tags/tag486.xml><?xml version="1.0" encoding="utf-8"?>
<p:tagLst xmlns:p="http://schemas.openxmlformats.org/presentationml/2006/main">
  <p:tag name="AS_UNIQUEID" val="343"/>
</p:tagLst>
</file>

<file path=ppt/tags/tag487.xml><?xml version="1.0" encoding="utf-8"?>
<p:tagLst xmlns:p="http://schemas.openxmlformats.org/presentationml/2006/main">
  <p:tag name="AS_UNIQUEID" val="352"/>
</p:tagLst>
</file>

<file path=ppt/tags/tag488.xml><?xml version="1.0" encoding="utf-8"?>
<p:tagLst xmlns:p="http://schemas.openxmlformats.org/presentationml/2006/main">
  <p:tag name="AS_UNIQUEID" val="344"/>
</p:tagLst>
</file>

<file path=ppt/tags/tag489.xml><?xml version="1.0" encoding="utf-8"?>
<p:tagLst xmlns:p="http://schemas.openxmlformats.org/presentationml/2006/main">
  <p:tag name="AS_UNIQUEID" val="560"/>
</p:tagLst>
</file>

<file path=ppt/tags/tag49.xml><?xml version="1.0" encoding="utf-8"?>
<p:tagLst xmlns:p="http://schemas.openxmlformats.org/presentationml/2006/main">
  <p:tag name="AS_UNIQUEID" val="454"/>
</p:tagLst>
</file>

<file path=ppt/tags/tag490.xml><?xml version="1.0" encoding="utf-8"?>
<p:tagLst xmlns:p="http://schemas.openxmlformats.org/presentationml/2006/main">
  <p:tag name="AS_UNIQUEID" val="561"/>
</p:tagLst>
</file>

<file path=ppt/tags/tag491.xml><?xml version="1.0" encoding="utf-8"?>
<p:tagLst xmlns:p="http://schemas.openxmlformats.org/presentationml/2006/main">
  <p:tag name="AS_UNIQUEID" val="562"/>
</p:tagLst>
</file>

<file path=ppt/tags/tag492.xml><?xml version="1.0" encoding="utf-8"?>
<p:tagLst xmlns:p="http://schemas.openxmlformats.org/presentationml/2006/main">
  <p:tag name="AS_UNIQUEID" val="358"/>
</p:tagLst>
</file>

<file path=ppt/tags/tag493.xml><?xml version="1.0" encoding="utf-8"?>
<p:tagLst xmlns:p="http://schemas.openxmlformats.org/presentationml/2006/main">
  <p:tag name="AS_UNIQUEID" val="359"/>
</p:tagLst>
</file>

<file path=ppt/tags/tag494.xml><?xml version="1.0" encoding="utf-8"?>
<p:tagLst xmlns:p="http://schemas.openxmlformats.org/presentationml/2006/main">
  <p:tag name="AS_UNIQUEID" val="360"/>
</p:tagLst>
</file>

<file path=ppt/tags/tag495.xml><?xml version="1.0" encoding="utf-8"?>
<p:tagLst xmlns:p="http://schemas.openxmlformats.org/presentationml/2006/main">
  <p:tag name="AS_UNIQUEID" val="361"/>
</p:tagLst>
</file>

<file path=ppt/tags/tag496.xml><?xml version="1.0" encoding="utf-8"?>
<p:tagLst xmlns:p="http://schemas.openxmlformats.org/presentationml/2006/main">
  <p:tag name="AS_UNIQUEID" val="362"/>
</p:tagLst>
</file>

<file path=ppt/tags/tag497.xml><?xml version="1.0" encoding="utf-8"?>
<p:tagLst xmlns:p="http://schemas.openxmlformats.org/presentationml/2006/main">
  <p:tag name="AS_UNIQUEID" val="363"/>
</p:tagLst>
</file>

<file path=ppt/tags/tag498.xml><?xml version="1.0" encoding="utf-8"?>
<p:tagLst xmlns:p="http://schemas.openxmlformats.org/presentationml/2006/main">
  <p:tag name="AS_UNIQUEID" val="353"/>
</p:tagLst>
</file>

<file path=ppt/tags/tag499.xml><?xml version="1.0" encoding="utf-8"?>
<p:tagLst xmlns:p="http://schemas.openxmlformats.org/presentationml/2006/main">
  <p:tag name="AS_UNIQUEID" val="354"/>
</p:tagLst>
</file>

<file path=ppt/tags/tag5.xml><?xml version="1.0" encoding="utf-8"?>
<p:tagLst xmlns:p="http://schemas.openxmlformats.org/presentationml/2006/main">
  <p:tag name="AS_UNIQUEID" val="410"/>
</p:tagLst>
</file>

<file path=ppt/tags/tag50.xml><?xml version="1.0" encoding="utf-8"?>
<p:tagLst xmlns:p="http://schemas.openxmlformats.org/presentationml/2006/main">
  <p:tag name="AS_UNIQUEID" val="455"/>
</p:tagLst>
</file>

<file path=ppt/tags/tag500.xml><?xml version="1.0" encoding="utf-8"?>
<p:tagLst xmlns:p="http://schemas.openxmlformats.org/presentationml/2006/main">
  <p:tag name="AS_UNIQUEID" val="355"/>
</p:tagLst>
</file>

<file path=ppt/tags/tag501.xml><?xml version="1.0" encoding="utf-8"?>
<p:tagLst xmlns:p="http://schemas.openxmlformats.org/presentationml/2006/main">
  <p:tag name="AS_UNIQUEID" val="364"/>
</p:tagLst>
</file>

<file path=ppt/tags/tag502.xml><?xml version="1.0" encoding="utf-8"?>
<p:tagLst xmlns:p="http://schemas.openxmlformats.org/presentationml/2006/main">
  <p:tag name="AS_UNIQUEID" val="356"/>
</p:tagLst>
</file>

<file path=ppt/tags/tag503.xml><?xml version="1.0" encoding="utf-8"?>
<p:tagLst xmlns:p="http://schemas.openxmlformats.org/presentationml/2006/main">
  <p:tag name="AS_UNIQUEID" val="365"/>
</p:tagLst>
</file>

<file path=ppt/tags/tag504.xml><?xml version="1.0" encoding="utf-8"?>
<p:tagLst xmlns:p="http://schemas.openxmlformats.org/presentationml/2006/main">
  <p:tag name="AS_UNIQUEID" val="357"/>
</p:tagLst>
</file>

<file path=ppt/tags/tag505.xml><?xml version="1.0" encoding="utf-8"?>
<p:tagLst xmlns:p="http://schemas.openxmlformats.org/presentationml/2006/main">
  <p:tag name="AS_UNIQUEID" val="563"/>
</p:tagLst>
</file>

<file path=ppt/tags/tag506.xml><?xml version="1.0" encoding="utf-8"?>
<p:tagLst xmlns:p="http://schemas.openxmlformats.org/presentationml/2006/main">
  <p:tag name="AS_UNIQUEID" val="366"/>
</p:tagLst>
</file>

<file path=ppt/tags/tag507.xml><?xml version="1.0" encoding="utf-8"?>
<p:tagLst xmlns:p="http://schemas.openxmlformats.org/presentationml/2006/main">
  <p:tag name="AS_UNIQUEID" val="367"/>
</p:tagLst>
</file>

<file path=ppt/tags/tag508.xml><?xml version="1.0" encoding="utf-8"?>
<p:tagLst xmlns:p="http://schemas.openxmlformats.org/presentationml/2006/main">
  <p:tag name="AS_UNIQUEID" val="368"/>
</p:tagLst>
</file>

<file path=ppt/tags/tag509.xml><?xml version="1.0" encoding="utf-8"?>
<p:tagLst xmlns:p="http://schemas.openxmlformats.org/presentationml/2006/main">
  <p:tag name="AS_UNIQUEID" val="564"/>
</p:tagLst>
</file>

<file path=ppt/tags/tag51.xml><?xml version="1.0" encoding="utf-8"?>
<p:tagLst xmlns:p="http://schemas.openxmlformats.org/presentationml/2006/main">
  <p:tag name="AS_UNIQUEID" val="456"/>
</p:tagLst>
</file>

<file path=ppt/tags/tag510.xml><?xml version="1.0" encoding="utf-8"?>
<p:tagLst xmlns:p="http://schemas.openxmlformats.org/presentationml/2006/main">
  <p:tag name="AS_UNIQUEID" val="565"/>
</p:tagLst>
</file>

<file path=ppt/tags/tag511.xml><?xml version="1.0" encoding="utf-8"?>
<p:tagLst xmlns:p="http://schemas.openxmlformats.org/presentationml/2006/main">
  <p:tag name="AS_UNIQUEID" val="369"/>
</p:tagLst>
</file>

<file path=ppt/tags/tag512.xml><?xml version="1.0" encoding="utf-8"?>
<p:tagLst xmlns:p="http://schemas.openxmlformats.org/presentationml/2006/main">
  <p:tag name="AS_UNIQUEID" val="370"/>
</p:tagLst>
</file>

<file path=ppt/tags/tag513.xml><?xml version="1.0" encoding="utf-8"?>
<p:tagLst xmlns:p="http://schemas.openxmlformats.org/presentationml/2006/main">
  <p:tag name="AS_UNIQUEID" val="371"/>
</p:tagLst>
</file>

<file path=ppt/tags/tag514.xml><?xml version="1.0" encoding="utf-8"?>
<p:tagLst xmlns:p="http://schemas.openxmlformats.org/presentationml/2006/main">
  <p:tag name="AS_UNIQUEID" val="372"/>
</p:tagLst>
</file>

<file path=ppt/tags/tag515.xml><?xml version="1.0" encoding="utf-8"?>
<p:tagLst xmlns:p="http://schemas.openxmlformats.org/presentationml/2006/main">
  <p:tag name="AS_UNIQUEID" val="373"/>
</p:tagLst>
</file>

<file path=ppt/tags/tag516.xml><?xml version="1.0" encoding="utf-8"?>
<p:tagLst xmlns:p="http://schemas.openxmlformats.org/presentationml/2006/main">
  <p:tag name="AS_UNIQUEID" val="374"/>
</p:tagLst>
</file>

<file path=ppt/tags/tag517.xml><?xml version="1.0" encoding="utf-8"?>
<p:tagLst xmlns:p="http://schemas.openxmlformats.org/presentationml/2006/main">
  <p:tag name="AS_UNIQUEID" val="566"/>
</p:tagLst>
</file>

<file path=ppt/tags/tag518.xml><?xml version="1.0" encoding="utf-8"?>
<p:tagLst xmlns:p="http://schemas.openxmlformats.org/presentationml/2006/main">
  <p:tag name="AS_UNIQUEID" val="375"/>
</p:tagLst>
</file>

<file path=ppt/tags/tag519.xml><?xml version="1.0" encoding="utf-8"?>
<p:tagLst xmlns:p="http://schemas.openxmlformats.org/presentationml/2006/main">
  <p:tag name="AS_UNIQUEID" val="376"/>
</p:tagLst>
</file>

<file path=ppt/tags/tag52.xml><?xml version="1.0" encoding="utf-8"?>
<p:tagLst xmlns:p="http://schemas.openxmlformats.org/presentationml/2006/main">
  <p:tag name="AS_UNIQUEID" val="457"/>
</p:tagLst>
</file>

<file path=ppt/tags/tag520.xml><?xml version="1.0" encoding="utf-8"?>
<p:tagLst xmlns:p="http://schemas.openxmlformats.org/presentationml/2006/main">
  <p:tag name="AS_UNIQUEID" val="377"/>
</p:tagLst>
</file>

<file path=ppt/tags/tag521.xml><?xml version="1.0" encoding="utf-8"?>
<p:tagLst xmlns:p="http://schemas.openxmlformats.org/presentationml/2006/main">
  <p:tag name="AS_UNIQUEID" val="378"/>
</p:tagLst>
</file>

<file path=ppt/tags/tag522.xml><?xml version="1.0" encoding="utf-8"?>
<p:tagLst xmlns:p="http://schemas.openxmlformats.org/presentationml/2006/main">
  <p:tag name="AS_UNIQUEID" val="379"/>
</p:tagLst>
</file>

<file path=ppt/tags/tag523.xml><?xml version="1.0" encoding="utf-8"?>
<p:tagLst xmlns:p="http://schemas.openxmlformats.org/presentationml/2006/main">
  <p:tag name="AS_UNIQUEID" val="380"/>
</p:tagLst>
</file>

<file path=ppt/tags/tag524.xml><?xml version="1.0" encoding="utf-8"?>
<p:tagLst xmlns:p="http://schemas.openxmlformats.org/presentationml/2006/main">
  <p:tag name="AS_UNIQUEID" val="381"/>
</p:tagLst>
</file>

<file path=ppt/tags/tag525.xml><?xml version="1.0" encoding="utf-8"?>
<p:tagLst xmlns:p="http://schemas.openxmlformats.org/presentationml/2006/main">
  <p:tag name="AS_UNIQUEID" val="567"/>
</p:tagLst>
</file>

<file path=ppt/tags/tag526.xml><?xml version="1.0" encoding="utf-8"?>
<p:tagLst xmlns:p="http://schemas.openxmlformats.org/presentationml/2006/main">
  <p:tag name="AS_UNIQUEID" val="568"/>
</p:tagLst>
</file>

<file path=ppt/tags/tag527.xml><?xml version="1.0" encoding="utf-8"?>
<p:tagLst xmlns:p="http://schemas.openxmlformats.org/presentationml/2006/main">
  <p:tag name="AS_UNIQUEID" val="382"/>
</p:tagLst>
</file>

<file path=ppt/tags/tag528.xml><?xml version="1.0" encoding="utf-8"?>
<p:tagLst xmlns:p="http://schemas.openxmlformats.org/presentationml/2006/main">
  <p:tag name="AS_UNIQUEID" val="383"/>
</p:tagLst>
</file>

<file path=ppt/tags/tag529.xml><?xml version="1.0" encoding="utf-8"?>
<p:tagLst xmlns:p="http://schemas.openxmlformats.org/presentationml/2006/main">
  <p:tag name="AS_UNIQUEID" val="384"/>
</p:tagLst>
</file>

<file path=ppt/tags/tag53.xml><?xml version="1.0" encoding="utf-8"?>
<p:tagLst xmlns:p="http://schemas.openxmlformats.org/presentationml/2006/main">
  <p:tag name="AS_UNIQUEID" val="458"/>
</p:tagLst>
</file>

<file path=ppt/tags/tag530.xml><?xml version="1.0" encoding="utf-8"?>
<p:tagLst xmlns:p="http://schemas.openxmlformats.org/presentationml/2006/main">
  <p:tag name="AS_UNIQUEID" val="385"/>
</p:tagLst>
</file>

<file path=ppt/tags/tag531.xml><?xml version="1.0" encoding="utf-8"?>
<p:tagLst xmlns:p="http://schemas.openxmlformats.org/presentationml/2006/main">
  <p:tag name="AS_UNIQUEID" val="386"/>
</p:tagLst>
</file>

<file path=ppt/tags/tag532.xml><?xml version="1.0" encoding="utf-8"?>
<p:tagLst xmlns:p="http://schemas.openxmlformats.org/presentationml/2006/main">
  <p:tag name="AS_UNIQUEID" val="387"/>
</p:tagLst>
</file>

<file path=ppt/tags/tag533.xml><?xml version="1.0" encoding="utf-8"?>
<p:tagLst xmlns:p="http://schemas.openxmlformats.org/presentationml/2006/main">
  <p:tag name="AS_NET" val="4.0.30319.42000"/>
  <p:tag name="AS_OS" val="Microsoft Windows NT 6.2.9200.0"/>
  <p:tag name="AS_RELEASE_DATE" val="2019.10.14"/>
  <p:tag name="AS_TITLE" val="Aspose.Slides for .NET 2.0"/>
  <p:tag name="AS_VERSION" val="19.10"/>
</p:tagLst>
</file>

<file path=ppt/tags/tag54.xml><?xml version="1.0" encoding="utf-8"?>
<p:tagLst xmlns:p="http://schemas.openxmlformats.org/presentationml/2006/main">
  <p:tag name="AS_UNIQUEID" val="459"/>
</p:tagLst>
</file>

<file path=ppt/tags/tag55.xml><?xml version="1.0" encoding="utf-8"?>
<p:tagLst xmlns:p="http://schemas.openxmlformats.org/presentationml/2006/main">
  <p:tag name="AS_UNIQUEID" val="460"/>
</p:tagLst>
</file>

<file path=ppt/tags/tag56.xml><?xml version="1.0" encoding="utf-8"?>
<p:tagLst xmlns:p="http://schemas.openxmlformats.org/presentationml/2006/main">
  <p:tag name="AS_UNIQUEID" val="461"/>
</p:tagLst>
</file>

<file path=ppt/tags/tag57.xml><?xml version="1.0" encoding="utf-8"?>
<p:tagLst xmlns:p="http://schemas.openxmlformats.org/presentationml/2006/main">
  <p:tag name="AS_UNIQUEID" val="462"/>
</p:tagLst>
</file>

<file path=ppt/tags/tag58.xml><?xml version="1.0" encoding="utf-8"?>
<p:tagLst xmlns:p="http://schemas.openxmlformats.org/presentationml/2006/main">
  <p:tag name="AS_UNIQUEID" val="463"/>
</p:tagLst>
</file>

<file path=ppt/tags/tag59.xml><?xml version="1.0" encoding="utf-8"?>
<p:tagLst xmlns:p="http://schemas.openxmlformats.org/presentationml/2006/main">
  <p:tag name="AS_UNIQUEID" val="464"/>
</p:tagLst>
</file>

<file path=ppt/tags/tag6.xml><?xml version="1.0" encoding="utf-8"?>
<p:tagLst xmlns:p="http://schemas.openxmlformats.org/presentationml/2006/main">
  <p:tag name="AS_UNIQUEID" val="411"/>
</p:tagLst>
</file>

<file path=ppt/tags/tag60.xml><?xml version="1.0" encoding="utf-8"?>
<p:tagLst xmlns:p="http://schemas.openxmlformats.org/presentationml/2006/main">
  <p:tag name="AS_UNIQUEID" val="465"/>
</p:tagLst>
</file>

<file path=ppt/tags/tag61.xml><?xml version="1.0" encoding="utf-8"?>
<p:tagLst xmlns:p="http://schemas.openxmlformats.org/presentationml/2006/main">
  <p:tag name="AS_UNIQUEID" val="466"/>
</p:tagLst>
</file>

<file path=ppt/tags/tag62.xml><?xml version="1.0" encoding="utf-8"?>
<p:tagLst xmlns:p="http://schemas.openxmlformats.org/presentationml/2006/main">
  <p:tag name="AS_UNIQUEID" val="467"/>
</p:tagLst>
</file>

<file path=ppt/tags/tag63.xml><?xml version="1.0" encoding="utf-8"?>
<p:tagLst xmlns:p="http://schemas.openxmlformats.org/presentationml/2006/main">
  <p:tag name="AS_UNIQUEID" val="468"/>
</p:tagLst>
</file>

<file path=ppt/tags/tag64.xml><?xml version="1.0" encoding="utf-8"?>
<p:tagLst xmlns:p="http://schemas.openxmlformats.org/presentationml/2006/main">
  <p:tag name="AS_UNIQUEID" val="469"/>
</p:tagLst>
</file>

<file path=ppt/tags/tag65.xml><?xml version="1.0" encoding="utf-8"?>
<p:tagLst xmlns:p="http://schemas.openxmlformats.org/presentationml/2006/main">
  <p:tag name="AS_UNIQUEID" val="470"/>
</p:tagLst>
</file>

<file path=ppt/tags/tag66.xml><?xml version="1.0" encoding="utf-8"?>
<p:tagLst xmlns:p="http://schemas.openxmlformats.org/presentationml/2006/main">
  <p:tag name="AS_UNIQUEID" val="471"/>
</p:tagLst>
</file>

<file path=ppt/tags/tag67.xml><?xml version="1.0" encoding="utf-8"?>
<p:tagLst xmlns:p="http://schemas.openxmlformats.org/presentationml/2006/main">
  <p:tag name="AS_UNIQUEID" val="472"/>
</p:tagLst>
</file>

<file path=ppt/tags/tag68.xml><?xml version="1.0" encoding="utf-8"?>
<p:tagLst xmlns:p="http://schemas.openxmlformats.org/presentationml/2006/main">
  <p:tag name="AS_UNIQUEID" val="473"/>
</p:tagLst>
</file>

<file path=ppt/tags/tag69.xml><?xml version="1.0" encoding="utf-8"?>
<p:tagLst xmlns:p="http://schemas.openxmlformats.org/presentationml/2006/main">
  <p:tag name="AS_UNIQUEID" val="474"/>
</p:tagLst>
</file>

<file path=ppt/tags/tag7.xml><?xml version="1.0" encoding="utf-8"?>
<p:tagLst xmlns:p="http://schemas.openxmlformats.org/presentationml/2006/main">
  <p:tag name="AS_UNIQUEID" val="412"/>
</p:tagLst>
</file>

<file path=ppt/tags/tag70.xml><?xml version="1.0" encoding="utf-8"?>
<p:tagLst xmlns:p="http://schemas.openxmlformats.org/presentationml/2006/main">
  <p:tag name="AS_UNIQUEID" val="475"/>
</p:tagLst>
</file>

<file path=ppt/tags/tag71.xml><?xml version="1.0" encoding="utf-8"?>
<p:tagLst xmlns:p="http://schemas.openxmlformats.org/presentationml/2006/main">
  <p:tag name="AS_UNIQUEID" val="476"/>
</p:tagLst>
</file>

<file path=ppt/tags/tag72.xml><?xml version="1.0" encoding="utf-8"?>
<p:tagLst xmlns:p="http://schemas.openxmlformats.org/presentationml/2006/main">
  <p:tag name="AS_UNIQUEID" val="477"/>
</p:tagLst>
</file>

<file path=ppt/tags/tag73.xml><?xml version="1.0" encoding="utf-8"?>
<p:tagLst xmlns:p="http://schemas.openxmlformats.org/presentationml/2006/main">
  <p:tag name="AS_UNIQUEID" val="478"/>
</p:tagLst>
</file>

<file path=ppt/tags/tag74.xml><?xml version="1.0" encoding="utf-8"?>
<p:tagLst xmlns:p="http://schemas.openxmlformats.org/presentationml/2006/main">
  <p:tag name="AS_UNIQUEID" val="479"/>
</p:tagLst>
</file>

<file path=ppt/tags/tag75.xml><?xml version="1.0" encoding="utf-8"?>
<p:tagLst xmlns:p="http://schemas.openxmlformats.org/presentationml/2006/main">
  <p:tag name="AS_UNIQUEID" val="480"/>
</p:tagLst>
</file>

<file path=ppt/tags/tag76.xml><?xml version="1.0" encoding="utf-8"?>
<p:tagLst xmlns:p="http://schemas.openxmlformats.org/presentationml/2006/main">
  <p:tag name="AS_UNIQUEID" val="481"/>
</p:tagLst>
</file>

<file path=ppt/tags/tag77.xml><?xml version="1.0" encoding="utf-8"?>
<p:tagLst xmlns:p="http://schemas.openxmlformats.org/presentationml/2006/main">
  <p:tag name="AS_UNIQUEID" val="388"/>
</p:tagLst>
</file>

<file path=ppt/tags/tag78.xml><?xml version="1.0" encoding="utf-8"?>
<p:tagLst xmlns:p="http://schemas.openxmlformats.org/presentationml/2006/main">
  <p:tag name="AS_UNIQUEID" val="389"/>
</p:tagLst>
</file>

<file path=ppt/tags/tag79.xml><?xml version="1.0" encoding="utf-8"?>
<p:tagLst xmlns:p="http://schemas.openxmlformats.org/presentationml/2006/main">
  <p:tag name="AS_UNIQUEID" val="390"/>
</p:tagLst>
</file>

<file path=ppt/tags/tag8.xml><?xml version="1.0" encoding="utf-8"?>
<p:tagLst xmlns:p="http://schemas.openxmlformats.org/presentationml/2006/main">
  <p:tag name="AS_UNIQUEID" val="413"/>
</p:tagLst>
</file>

<file path=ppt/tags/tag80.xml><?xml version="1.0" encoding="utf-8"?>
<p:tagLst xmlns:p="http://schemas.openxmlformats.org/presentationml/2006/main">
  <p:tag name="AS_UNIQUEID" val="391"/>
</p:tagLst>
</file>

<file path=ppt/tags/tag81.xml><?xml version="1.0" encoding="utf-8"?>
<p:tagLst xmlns:p="http://schemas.openxmlformats.org/presentationml/2006/main">
  <p:tag name="AS_UNIQUEID" val="392"/>
</p:tagLst>
</file>

<file path=ppt/tags/tag82.xml><?xml version="1.0" encoding="utf-8"?>
<p:tagLst xmlns:p="http://schemas.openxmlformats.org/presentationml/2006/main">
  <p:tag name="AS_UNIQUEID" val="393"/>
</p:tagLst>
</file>

<file path=ppt/tags/tag83.xml><?xml version="1.0" encoding="utf-8"?>
<p:tagLst xmlns:p="http://schemas.openxmlformats.org/presentationml/2006/main">
  <p:tag name="AS_UNIQUEID" val="482"/>
</p:tagLst>
</file>

<file path=ppt/tags/tag84.xml><?xml version="1.0" encoding="utf-8"?>
<p:tagLst xmlns:p="http://schemas.openxmlformats.org/presentationml/2006/main">
  <p:tag name="AS_UNIQUEID" val="394"/>
</p:tagLst>
</file>

<file path=ppt/tags/tag85.xml><?xml version="1.0" encoding="utf-8"?>
<p:tagLst xmlns:p="http://schemas.openxmlformats.org/presentationml/2006/main">
  <p:tag name="AS_UNIQUEID" val="395"/>
</p:tagLst>
</file>

<file path=ppt/tags/tag86.xml><?xml version="1.0" encoding="utf-8"?>
<p:tagLst xmlns:p="http://schemas.openxmlformats.org/presentationml/2006/main">
  <p:tag name="AS_UNIQUEID" val="396"/>
</p:tagLst>
</file>

<file path=ppt/tags/tag87.xml><?xml version="1.0" encoding="utf-8"?>
<p:tagLst xmlns:p="http://schemas.openxmlformats.org/presentationml/2006/main">
  <p:tag name="AS_UNIQUEID" val="483"/>
</p:tagLst>
</file>

<file path=ppt/tags/tag88.xml><?xml version="1.0" encoding="utf-8"?>
<p:tagLst xmlns:p="http://schemas.openxmlformats.org/presentationml/2006/main">
  <p:tag name="AS_UNIQUEID" val="37"/>
</p:tagLst>
</file>

<file path=ppt/tags/tag89.xml><?xml version="1.0" encoding="utf-8"?>
<p:tagLst xmlns:p="http://schemas.openxmlformats.org/presentationml/2006/main">
  <p:tag name="AS_UNIQUEID" val="38"/>
</p:tagLst>
</file>

<file path=ppt/tags/tag9.xml><?xml version="1.0" encoding="utf-8"?>
<p:tagLst xmlns:p="http://schemas.openxmlformats.org/presentationml/2006/main">
  <p:tag name="AS_UNIQUEID" val="414"/>
</p:tagLst>
</file>

<file path=ppt/tags/tag90.xml><?xml version="1.0" encoding="utf-8"?>
<p:tagLst xmlns:p="http://schemas.openxmlformats.org/presentationml/2006/main">
  <p:tag name="AS_UNIQUEID" val="39"/>
</p:tagLst>
</file>

<file path=ppt/tags/tag91.xml><?xml version="1.0" encoding="utf-8"?>
<p:tagLst xmlns:p="http://schemas.openxmlformats.org/presentationml/2006/main">
  <p:tag name="AS_UNIQUEID" val="40"/>
</p:tagLst>
</file>

<file path=ppt/tags/tag92.xml><?xml version="1.0" encoding="utf-8"?>
<p:tagLst xmlns:p="http://schemas.openxmlformats.org/presentationml/2006/main">
  <p:tag name="AS_UNIQUEID" val="41"/>
</p:tagLst>
</file>

<file path=ppt/tags/tag93.xml><?xml version="1.0" encoding="utf-8"?>
<p:tagLst xmlns:p="http://schemas.openxmlformats.org/presentationml/2006/main">
  <p:tag name="AS_UNIQUEID" val="42"/>
</p:tagLst>
</file>

<file path=ppt/tags/tag94.xml><?xml version="1.0" encoding="utf-8"?>
<p:tagLst xmlns:p="http://schemas.openxmlformats.org/presentationml/2006/main">
  <p:tag name="AS_UNIQUEID" val="43"/>
</p:tagLst>
</file>

<file path=ppt/tags/tag95.xml><?xml version="1.0" encoding="utf-8"?>
<p:tagLst xmlns:p="http://schemas.openxmlformats.org/presentationml/2006/main">
  <p:tag name="AS_UNIQUEID" val="484"/>
</p:tagLst>
</file>

<file path=ppt/tags/tag96.xml><?xml version="1.0" encoding="utf-8"?>
<p:tagLst xmlns:p="http://schemas.openxmlformats.org/presentationml/2006/main">
  <p:tag name="AS_UNIQUEID" val="397"/>
</p:tagLst>
</file>

<file path=ppt/tags/tag97.xml><?xml version="1.0" encoding="utf-8"?>
<p:tagLst xmlns:p="http://schemas.openxmlformats.org/presentationml/2006/main">
  <p:tag name="AS_UNIQUEID" val="398"/>
</p:tagLst>
</file>

<file path=ppt/tags/tag98.xml><?xml version="1.0" encoding="utf-8"?>
<p:tagLst xmlns:p="http://schemas.openxmlformats.org/presentationml/2006/main">
  <p:tag name="AS_UNIQUEID" val="399"/>
</p:tagLst>
</file>

<file path=ppt/tags/tag99.xml><?xml version="1.0" encoding="utf-8"?>
<p:tagLst xmlns:p="http://schemas.openxmlformats.org/presentationml/2006/main">
  <p:tag name="AS_UNIQUEID" val="485"/>
</p:tagLst>
</file>

<file path=ppt/theme/theme1.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248</Paragraphs>
  <Slides>27</Slides>
  <Notes>4</Notes>
  <TotalTime>8414</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27</vt:i4>
      </vt:variant>
    </vt:vector>
  </HeadingPairs>
  <TitlesOfParts>
    <vt:vector baseType="lpstr" size="40">
      <vt:lpstr>Arial</vt:lpstr>
      <vt:lpstr>Calibri Light</vt:lpstr>
      <vt:lpstr>Calibri</vt:lpstr>
      <vt:lpstr>宋体</vt:lpstr>
      <vt:lpstr>Wingdings</vt:lpstr>
      <vt:lpstr>微软雅黑</vt:lpstr>
      <vt:lpstr>Eras Light ITC</vt:lpstr>
      <vt:lpstr>Arial Unicode MS</vt:lpstr>
      <vt:lpstr>Source Code Pro</vt:lpstr>
      <vt:lpstr>Incosolata</vt:lpstr>
      <vt:lpstr>Roboto</vt:lpstr>
      <vt:lpstr>等线</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演示文稿</dc:title>
  <dc:creator>Microsoft 帐户</dc:creator>
  <cp:lastModifiedBy>Microsoft 帐户</cp:lastModifiedBy>
  <cp:revision>79</cp:revision>
  <dcterms:created xsi:type="dcterms:W3CDTF">2020-10-13T03:55:53Z</dcterms:created>
  <dcterms:modified xsi:type="dcterms:W3CDTF">2021-03-08T07:52:03Z</dcterms:modified>
</cp:coreProperties>
</file>