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936" r:id="rId3"/>
    <p:sldId id="935" r:id="rId4"/>
    <p:sldId id="843" r:id="rId5"/>
    <p:sldId id="256" r:id="rId6"/>
    <p:sldId id="924" r:id="rId7"/>
    <p:sldId id="844" r:id="rId8"/>
    <p:sldId id="921" r:id="rId9"/>
    <p:sldId id="925" r:id="rId10"/>
    <p:sldId id="926" r:id="rId11"/>
    <p:sldId id="923" r:id="rId12"/>
    <p:sldId id="912" r:id="rId13"/>
    <p:sldId id="927" r:id="rId14"/>
    <p:sldId id="929" r:id="rId15"/>
    <p:sldId id="932" r:id="rId16"/>
    <p:sldId id="774" r:id="rId17"/>
    <p:sldId id="931" r:id="rId18"/>
    <p:sldId id="93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1F7C2-0D23-4E1A-9E36-3C31C0062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39C821-E327-482A-B9D3-55DB1D8CF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A08DE-53A7-4600-A01A-C2652E68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E0D-4B0E-45D2-9DB6-10C06F5E436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B11A9-FF54-46CA-84BE-CBA5A9B2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C4C8A-7552-4BD4-803C-EEFD699C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4233-EB8D-4DEA-B85D-B33D7CAF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22CCF-D202-47C3-8CE2-4EE0CC4A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CC0192-A378-4CED-81CA-C03A52432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C7EA3-AAC9-41E2-ABE2-4CE92536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E0D-4B0E-45D2-9DB6-10C06F5E436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4D922-FD2E-4B85-AAF9-0B5BC41B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0169E-FFC5-45CE-9BB7-1EE570CD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4233-EB8D-4DEA-B85D-B33D7CAF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79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BE8A16-2650-4CAF-B492-29D2991D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496DD-30E7-40CA-9094-F77FC3A04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E9F87-B39A-4249-93CA-6A3FA7C1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E0D-4B0E-45D2-9DB6-10C06F5E436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E6F9E-3B6D-42F1-8083-F29BC4AD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2E414-DD9A-4A91-95A4-340BD774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4233-EB8D-4DEA-B85D-B33D7CAF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2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C7A43-D4C7-42D6-940B-DB444CD8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B0AA1-CA21-451E-8D52-A385D9073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A90C2-15B3-4D6B-8106-629B09F6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E0D-4B0E-45D2-9DB6-10C06F5E436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A5AC5-E914-4C17-A826-EE5F5F44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92229-01D5-4094-B189-E7A4AB08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4233-EB8D-4DEA-B85D-B33D7CAF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40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B876C-3281-4CF1-AF75-E3B02710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A09BC5-09FC-4B01-9ED1-7E7E3CD81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D6F62-4E41-4EFE-B9AF-DD1D078E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E0D-4B0E-45D2-9DB6-10C06F5E436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CFF9B-4AB5-4648-9304-145066F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9B0BB-BE41-4C83-B557-E15CA38E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4233-EB8D-4DEA-B85D-B33D7CAF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5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BAB5C-E5FD-434F-8A89-5ADB81AB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678E7-082E-4B8D-88A2-9D25F6C11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D1D02F-4500-4E72-AAD3-A6B48374B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B09092-BFDA-4CE6-8C61-DD336EB2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E0D-4B0E-45D2-9DB6-10C06F5E436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61B4D7-AB9D-427E-A476-D22CA8FE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EF837-7076-4DD5-9E0C-9ABED463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4233-EB8D-4DEA-B85D-B33D7CAF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06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44F9F-1596-47D3-9045-222B9250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459A0-ABEB-49CB-B419-BB7451AE5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424345-CE20-41E7-875A-C32594824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7364C4-D912-45EC-859C-D6BFC2AEE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2EBEAD-6403-4B25-AD75-D4F2B8774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07BA2F-C4A1-41E7-81C3-0F33428F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E0D-4B0E-45D2-9DB6-10C06F5E436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9206D6-93EF-417B-862F-7A5D890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5E0B67-3529-4A56-84EF-2B2AD326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4233-EB8D-4DEA-B85D-B33D7CAF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7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16E02-15BC-44C5-8F9D-0A9BD29C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E006F-6BD9-4309-B14B-2E31ECD8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E0D-4B0E-45D2-9DB6-10C06F5E436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4E6E1F-62D8-4504-A0F3-25E52245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83B400-50C0-4BE0-B6ED-B42DC1E5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4233-EB8D-4DEA-B85D-B33D7CAF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4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618373-BC56-47D6-91AF-F703877B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E0D-4B0E-45D2-9DB6-10C06F5E436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C4690B-C26D-4A9C-8220-9441F8A4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B285C1-AD25-4468-BC5F-707348D8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4233-EB8D-4DEA-B85D-B33D7CAF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14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5EC24-0498-4CDD-8C60-C92E2509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99BFC-494C-4780-9532-9A45FEA6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294270-3108-467B-ADCD-AB7E12306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B3C81-DD6B-4F05-A597-7920DA9F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E0D-4B0E-45D2-9DB6-10C06F5E436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5FB55D-BEE1-44E5-9880-EBD26471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F23BC6-1AD0-48EE-A9A3-DC7C2DD6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4233-EB8D-4DEA-B85D-B33D7CAF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8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4364B-A26E-45FF-B74F-C0CF8D9D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25E58B-A692-4BBF-837C-B87C98B4C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49A6C-F91E-48D6-AAD2-11FE497EB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CB8F37-3110-4E88-8BA9-D38ADFF9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E0D-4B0E-45D2-9DB6-10C06F5E436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11F1C2-BA20-4FC8-BC17-88AD98C4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79B604-5B7C-487D-8298-69556391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E4233-EB8D-4DEA-B85D-B33D7CAF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5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094CD9-EF1D-4269-AD02-6BA1A132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F03076-2C40-4E4E-B6F5-F74ABDA84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3FA9E-1CE0-4A1C-AB63-96C8807A7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31E0D-4B0E-45D2-9DB6-10C06F5E436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563FC-8A2D-43D3-90DE-2BB27ECDF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C7CCE-1EA5-4A45-B2D8-9F3C98813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E4233-EB8D-4DEA-B85D-B33D7CAFB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1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7.emf"/><Relationship Id="rId7" Type="http://schemas.openxmlformats.org/officeDocument/2006/relationships/image" Target="../media/image350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1.png"/><Relationship Id="rId5" Type="http://schemas.openxmlformats.org/officeDocument/2006/relationships/image" Target="../media/image340.png"/><Relationship Id="rId10" Type="http://schemas.openxmlformats.org/officeDocument/2006/relationships/image" Target="../media/image380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10" Type="http://schemas.openxmlformats.org/officeDocument/2006/relationships/image" Target="../media/image45.png"/><Relationship Id="rId4" Type="http://schemas.openxmlformats.org/officeDocument/2006/relationships/image" Target="../media/image41.emf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50.png"/><Relationship Id="rId4" Type="http://schemas.openxmlformats.org/officeDocument/2006/relationships/image" Target="../media/image549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580.png"/><Relationship Id="rId7" Type="http://schemas.openxmlformats.org/officeDocument/2006/relationships/image" Target="../media/image56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10.png"/><Relationship Id="rId5" Type="http://schemas.openxmlformats.org/officeDocument/2006/relationships/image" Target="../media/image11.emf"/><Relationship Id="rId4" Type="http://schemas.openxmlformats.org/officeDocument/2006/relationships/image" Target="../media/image55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717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7ED5861-1ED7-4DCB-A4E6-AA6FB8E6B705}"/>
              </a:ext>
            </a:extLst>
          </p:cNvPr>
          <p:cNvGrpSpPr/>
          <p:nvPr/>
        </p:nvGrpSpPr>
        <p:grpSpPr>
          <a:xfrm>
            <a:off x="0" y="1843357"/>
            <a:ext cx="12192000" cy="3641453"/>
            <a:chOff x="0" y="1588273"/>
            <a:chExt cx="12192000" cy="364145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17B4515-109E-4F0D-9EA8-AD5B3338C5A2}"/>
                </a:ext>
              </a:extLst>
            </p:cNvPr>
            <p:cNvSpPr/>
            <p:nvPr/>
          </p:nvSpPr>
          <p:spPr>
            <a:xfrm>
              <a:off x="0" y="1588273"/>
              <a:ext cx="12192000" cy="3641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336D22-11BE-4781-A7C9-B063BE7A6211}"/>
                </a:ext>
              </a:extLst>
            </p:cNvPr>
            <p:cNvSpPr txBox="1"/>
            <p:nvPr/>
          </p:nvSpPr>
          <p:spPr>
            <a:xfrm>
              <a:off x="1469002" y="2123026"/>
              <a:ext cx="89014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4000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F569454-9DC0-44CA-92F6-34156064578A}"/>
                </a:ext>
              </a:extLst>
            </p:cNvPr>
            <p:cNvSpPr txBox="1"/>
            <p:nvPr/>
          </p:nvSpPr>
          <p:spPr>
            <a:xfrm>
              <a:off x="2283145" y="3408999"/>
              <a:ext cx="7625707" cy="149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dirty="0"/>
                <a:t>Xian Ming-Zheng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3200" b="1" dirty="0"/>
                <a:t>2021/03/24</a:t>
              </a:r>
              <a:endParaRPr lang="zh-CN" altLang="en-US" sz="3200" b="1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5EFE301-05E4-4D37-9DF8-1519561F0145}"/>
              </a:ext>
            </a:extLst>
          </p:cNvPr>
          <p:cNvSpPr txBox="1"/>
          <p:nvPr/>
        </p:nvSpPr>
        <p:spPr>
          <a:xfrm>
            <a:off x="3201877" y="5956031"/>
            <a:ext cx="5788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Department of earth and space science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9582C5C-83E8-46AC-A880-F9E238E60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37"/>
            <a:ext cx="9230561" cy="13105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C2B582B-CB58-46A2-BB7A-C7AFE81FA57E}"/>
              </a:ext>
            </a:extLst>
          </p:cNvPr>
          <p:cNvSpPr txBox="1"/>
          <p:nvPr/>
        </p:nvSpPr>
        <p:spPr>
          <a:xfrm>
            <a:off x="2162311" y="2378110"/>
            <a:ext cx="83551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/>
              <a:t>Parallel-plate electric field measurement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9505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9C74F8-D3F5-4EEC-B502-ED0D7CFE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720" y="16070"/>
            <a:ext cx="6470542" cy="4852907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675ED736-0DE1-4A0B-84E8-492279AF69E5}"/>
              </a:ext>
            </a:extLst>
          </p:cNvPr>
          <p:cNvGrpSpPr/>
          <p:nvPr/>
        </p:nvGrpSpPr>
        <p:grpSpPr>
          <a:xfrm>
            <a:off x="6388974" y="875170"/>
            <a:ext cx="4960536" cy="4758466"/>
            <a:chOff x="6333315" y="368568"/>
            <a:chExt cx="4960536" cy="475846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48B7B1A-29A3-4625-8234-1FC418B7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3315" y="2748044"/>
              <a:ext cx="4960536" cy="2378990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594E3E0-782D-4530-8005-E4BA355C1396}"/>
                </a:ext>
              </a:extLst>
            </p:cNvPr>
            <p:cNvGrpSpPr/>
            <p:nvPr/>
          </p:nvGrpSpPr>
          <p:grpSpPr>
            <a:xfrm>
              <a:off x="6396600" y="368568"/>
              <a:ext cx="4833966" cy="2460355"/>
              <a:chOff x="6396600" y="368568"/>
              <a:chExt cx="4833966" cy="2460355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1983696F-35EA-4A95-AD14-3F2606FFE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6600" y="368568"/>
                <a:ext cx="4833966" cy="2460355"/>
              </a:xfrm>
              <a:prstGeom prst="rect">
                <a:avLst/>
              </a:prstGeom>
            </p:spPr>
          </p:pic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7FB8D52-01CE-4C2D-B8E0-F58967D4C28E}"/>
                  </a:ext>
                </a:extLst>
              </p:cNvPr>
              <p:cNvSpPr txBox="1"/>
              <p:nvPr/>
            </p:nvSpPr>
            <p:spPr>
              <a:xfrm>
                <a:off x="7342592" y="1402329"/>
                <a:ext cx="29419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D</a:t>
                </a:r>
                <a:r>
                  <a:rPr lang="en-US" altLang="zh-CN" i="0" u="none" strike="noStrike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ifferential</a:t>
                </a:r>
                <a:r>
                  <a:rPr lang="en-US" altLang="zh-CN" i="0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altLang="zh-CN" i="0" u="none" strike="noStrike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coefficient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信号发生器内阻</a:t>
                </a:r>
              </a:p>
              <a:p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5991538-8131-41C8-8893-DA2467F4F5BE}"/>
              </a:ext>
            </a:extLst>
          </p:cNvPr>
          <p:cNvCxnSpPr>
            <a:cxnSpLocks/>
          </p:cNvCxnSpPr>
          <p:nvPr/>
        </p:nvCxnSpPr>
        <p:spPr>
          <a:xfrm>
            <a:off x="10471868" y="1105231"/>
            <a:ext cx="508883" cy="2798859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F6C0D8BC-31D9-49B5-96F0-8216E219B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579" y="4572002"/>
            <a:ext cx="4083208" cy="212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8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1D2CCC-83D3-46F0-8429-80DE5E34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2745478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D004D4-A082-4010-8497-947CBD31C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3832"/>
            <a:ext cx="5527495" cy="41456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58A686-CC25-4F15-87AB-591A108F69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428"/>
          <a:stretch/>
        </p:blipFill>
        <p:spPr>
          <a:xfrm>
            <a:off x="2154774" y="294902"/>
            <a:ext cx="6162291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5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E32F8E-B99C-46A6-8FD9-0481DE4FE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58" y="1004256"/>
            <a:ext cx="6832606" cy="4849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41E8614-F682-4CAB-B790-A4FCB7228798}"/>
                  </a:ext>
                </a:extLst>
              </p:cNvPr>
              <p:cNvSpPr txBox="1"/>
              <p:nvPr/>
            </p:nvSpPr>
            <p:spPr>
              <a:xfrm>
                <a:off x="970058" y="1073425"/>
                <a:ext cx="2480807" cy="4326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sz="2400" b="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=75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41E8614-F682-4CAB-B790-A4FCB7228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58" y="1073425"/>
                <a:ext cx="2480807" cy="4326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22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E9EDF8-F9B1-40BF-865D-4AF3A75F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08" y="3007127"/>
            <a:ext cx="4636384" cy="34772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938B46-9B70-4039-ABF5-2FEE747CF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816" y="3007127"/>
            <a:ext cx="4636383" cy="34772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B9409E1-0DF1-420E-BE4E-43F65F328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01" y="52701"/>
            <a:ext cx="4636383" cy="3200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36E962-DD3E-4D17-ADA3-61A555E4911B}"/>
                  </a:ext>
                </a:extLst>
              </p:cNvPr>
              <p:cNvSpPr txBox="1"/>
              <p:nvPr/>
            </p:nvSpPr>
            <p:spPr>
              <a:xfrm>
                <a:off x="7613383" y="3886411"/>
                <a:ext cx="23376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250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36E962-DD3E-4D17-ADA3-61A555E49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83" y="3886411"/>
                <a:ext cx="233767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3FC8F4B-58BE-4CF5-9C24-6581BE883265}"/>
                  </a:ext>
                </a:extLst>
              </p:cNvPr>
              <p:cNvSpPr txBox="1"/>
              <p:nvPr/>
            </p:nvSpPr>
            <p:spPr>
              <a:xfrm>
                <a:off x="1791100" y="3954241"/>
                <a:ext cx="23694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250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3FC8F4B-58BE-4CF5-9C24-6581BE88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100" y="3954241"/>
                <a:ext cx="236948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322D1A6-6858-4DBF-8706-2E810FF73ACA}"/>
              </a:ext>
            </a:extLst>
          </p:cNvPr>
          <p:cNvCxnSpPr>
            <a:cxnSpLocks/>
          </p:cNvCxnSpPr>
          <p:nvPr/>
        </p:nvCxnSpPr>
        <p:spPr>
          <a:xfrm>
            <a:off x="4691270" y="3093057"/>
            <a:ext cx="55659" cy="339135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BE0B8E-FD89-453B-83A0-66C3A3CD80A8}"/>
              </a:ext>
            </a:extLst>
          </p:cNvPr>
          <p:cNvCxnSpPr>
            <a:cxnSpLocks/>
          </p:cNvCxnSpPr>
          <p:nvPr/>
        </p:nvCxnSpPr>
        <p:spPr>
          <a:xfrm>
            <a:off x="10217426" y="3094588"/>
            <a:ext cx="0" cy="339135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BC8F8C7-2D75-4525-B46E-96E1A4511B5C}"/>
                  </a:ext>
                </a:extLst>
              </p:cNvPr>
              <p:cNvSpPr txBox="1"/>
              <p:nvPr/>
            </p:nvSpPr>
            <p:spPr>
              <a:xfrm>
                <a:off x="3955858" y="5350470"/>
                <a:ext cx="9620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BC8F8C7-2D75-4525-B46E-96E1A4511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858" y="5350470"/>
                <a:ext cx="962099" cy="584775"/>
              </a:xfrm>
              <a:prstGeom prst="rect">
                <a:avLst/>
              </a:prstGeom>
              <a:blipFill>
                <a:blip r:embed="rId7"/>
                <a:stretch>
                  <a:fillRect r="-43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9FBE947-D460-44BB-80E0-C0DA6B567E67}"/>
                  </a:ext>
                </a:extLst>
              </p:cNvPr>
              <p:cNvSpPr txBox="1"/>
              <p:nvPr/>
            </p:nvSpPr>
            <p:spPr>
              <a:xfrm>
                <a:off x="9470012" y="5350470"/>
                <a:ext cx="9620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9FBE947-D460-44BB-80E0-C0DA6B567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012" y="5350470"/>
                <a:ext cx="962099" cy="584775"/>
              </a:xfrm>
              <a:prstGeom prst="rect">
                <a:avLst/>
              </a:prstGeom>
              <a:blipFill>
                <a:blip r:embed="rId8"/>
                <a:stretch>
                  <a:fillRect r="-44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9C8EB58-B681-43BB-9942-03F1AB84D1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6499" y="65145"/>
            <a:ext cx="3922930" cy="31884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D1F3590-7561-46E3-82BE-F4FF222289CB}"/>
              </a:ext>
            </a:extLst>
          </p:cNvPr>
          <p:cNvSpPr txBox="1"/>
          <p:nvPr/>
        </p:nvSpPr>
        <p:spPr>
          <a:xfrm>
            <a:off x="7613383" y="373585"/>
            <a:ext cx="236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Monopole response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0923460-C9C5-4249-A60B-C0CF0398A82F}"/>
              </a:ext>
            </a:extLst>
          </p:cNvPr>
          <p:cNvCxnSpPr>
            <a:cxnSpLocks/>
          </p:cNvCxnSpPr>
          <p:nvPr/>
        </p:nvCxnSpPr>
        <p:spPr>
          <a:xfrm>
            <a:off x="9678063" y="37642"/>
            <a:ext cx="0" cy="339135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01B840-2751-46FD-9A35-37AED11F7B42}"/>
                  </a:ext>
                </a:extLst>
              </p:cNvPr>
              <p:cNvSpPr txBox="1"/>
              <p:nvPr/>
            </p:nvSpPr>
            <p:spPr>
              <a:xfrm>
                <a:off x="8992925" y="1932167"/>
                <a:ext cx="14391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01B840-2751-46FD-9A35-37AED11F7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925" y="1932167"/>
                <a:ext cx="1439186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05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075485-E8BA-48C9-8B3F-253856F19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1" y="3428996"/>
            <a:ext cx="4271077" cy="32033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FC03D0-E26A-4579-9B12-935529A91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" y="183070"/>
            <a:ext cx="4271076" cy="32033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80A52D-961B-41D0-8E0C-F3004F8B0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281" y="3428996"/>
            <a:ext cx="4221987" cy="31664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96F492C-52F1-47E4-878B-7BACFB89B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353" y="246125"/>
            <a:ext cx="4165194" cy="30608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491972-41EC-423B-8080-512279E4F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6284" y="3428996"/>
            <a:ext cx="4146117" cy="31095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D8316BD-4493-42A6-969A-94C7B1AB3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7251" y="244086"/>
            <a:ext cx="4083878" cy="3062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B2FD8EB-8CA8-41CD-A2FB-6CAC68A4269F}"/>
                  </a:ext>
                </a:extLst>
              </p:cNvPr>
              <p:cNvSpPr txBox="1"/>
              <p:nvPr/>
            </p:nvSpPr>
            <p:spPr>
              <a:xfrm>
                <a:off x="5169153" y="4881748"/>
                <a:ext cx="234819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3200" dirty="0"/>
                  <a:t>z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B2FD8EB-8CA8-41CD-A2FB-6CAC68A42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153" y="4881748"/>
                <a:ext cx="2348194" cy="584775"/>
              </a:xfrm>
              <a:prstGeom prst="rect">
                <a:avLst/>
              </a:prstGeom>
              <a:blipFill>
                <a:blip r:embed="rId8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082560-E035-4F90-9F00-1579408D3FCC}"/>
                  </a:ext>
                </a:extLst>
              </p:cNvPr>
              <p:cNvSpPr txBox="1"/>
              <p:nvPr/>
            </p:nvSpPr>
            <p:spPr>
              <a:xfrm>
                <a:off x="1030212" y="4983789"/>
                <a:ext cx="234819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3200" dirty="0"/>
                  <a:t>z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082560-E035-4F90-9F00-1579408D3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12" y="4983789"/>
                <a:ext cx="2348194" cy="584775"/>
              </a:xfrm>
              <a:prstGeom prst="rect">
                <a:avLst/>
              </a:prstGeom>
              <a:blipFill>
                <a:blip r:embed="rId9"/>
                <a:stretch>
                  <a:fillRect t="-13684" b="-3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F19668-BDA5-43D5-83EF-72605A86FF55}"/>
                  </a:ext>
                </a:extLst>
              </p:cNvPr>
              <p:cNvSpPr txBox="1"/>
              <p:nvPr/>
            </p:nvSpPr>
            <p:spPr>
              <a:xfrm>
                <a:off x="9182564" y="4881748"/>
                <a:ext cx="234819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3200" dirty="0"/>
                  <a:t>z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F19668-BDA5-43D5-83EF-72605A86F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564" y="4881748"/>
                <a:ext cx="2348194" cy="584775"/>
              </a:xfrm>
              <a:prstGeom prst="rect">
                <a:avLst/>
              </a:prstGeom>
              <a:blipFill>
                <a:blip r:embed="rId10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231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FBBA05-0457-4AF1-88C2-9EB01824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62" y="948303"/>
            <a:ext cx="5334000" cy="4000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44A25B-9F70-4321-B285-8CEFF7D67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929" y="10335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94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F12545C-9D34-4DFF-8EF5-9EE26EA6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63" y="1304461"/>
            <a:ext cx="4816875" cy="4776741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3DBB5366-8ADD-44DC-82B7-8A4C62C0F7CC}"/>
              </a:ext>
            </a:extLst>
          </p:cNvPr>
          <p:cNvGrpSpPr/>
          <p:nvPr/>
        </p:nvGrpSpPr>
        <p:grpSpPr>
          <a:xfrm>
            <a:off x="6818051" y="385969"/>
            <a:ext cx="4527980" cy="6613724"/>
            <a:chOff x="6021279" y="-84893"/>
            <a:chExt cx="4898623" cy="7079801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9D83642-B03C-4288-8576-E8E330CC3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1279" y="-84893"/>
              <a:ext cx="4816875" cy="361265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F2B8825-89E6-426B-80D1-2BA9049B0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1279" y="3320941"/>
              <a:ext cx="4898623" cy="3673967"/>
            </a:xfrm>
            <a:prstGeom prst="rect">
              <a:avLst/>
            </a:prstGeom>
          </p:spPr>
        </p:pic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7F50629-61A6-4B06-9FC4-439CF78E788D}"/>
              </a:ext>
            </a:extLst>
          </p:cNvPr>
          <p:cNvCxnSpPr>
            <a:cxnSpLocks/>
          </p:cNvCxnSpPr>
          <p:nvPr/>
        </p:nvCxnSpPr>
        <p:spPr>
          <a:xfrm>
            <a:off x="741538" y="978021"/>
            <a:ext cx="10167654" cy="0"/>
          </a:xfrm>
          <a:prstGeom prst="line">
            <a:avLst/>
          </a:prstGeom>
          <a:ln w="76200">
            <a:gradFill>
              <a:gsLst>
                <a:gs pos="34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>
            <a:extLst>
              <a:ext uri="{FF2B5EF4-FFF2-40B4-BE49-F238E27FC236}">
                <a16:creationId xmlns:a16="http://schemas.microsoft.com/office/drawing/2014/main" id="{E4A61348-793A-4985-A261-98850EC03B1B}"/>
              </a:ext>
            </a:extLst>
          </p:cNvPr>
          <p:cNvSpPr txBox="1">
            <a:spLocks/>
          </p:cNvSpPr>
          <p:nvPr/>
        </p:nvSpPr>
        <p:spPr>
          <a:xfrm>
            <a:off x="416781" y="34110"/>
            <a:ext cx="10788224" cy="1325563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</a:br>
            <a:r>
              <a:rPr lang="en-US" altLang="zh-CN" sz="5300" dirty="0">
                <a:latin typeface="Arial" panose="020B0604020202020204" pitchFamily="34" charset="0"/>
              </a:rPr>
              <a:t>Square wave response function</a:t>
            </a:r>
            <a:br>
              <a:rPr lang="en-US" altLang="zh-CN" dirty="0">
                <a:solidFill>
                  <a:srgbClr val="4A90E2"/>
                </a:solidFill>
                <a:latin typeface="Arial" panose="020B0604020202020204" pitchFamily="34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52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F4CD64-9D6B-4752-9983-FB7DC8C67BD0}"/>
              </a:ext>
            </a:extLst>
          </p:cNvPr>
          <p:cNvSpPr txBox="1"/>
          <p:nvPr/>
        </p:nvSpPr>
        <p:spPr>
          <a:xfrm>
            <a:off x="1392826" y="851935"/>
            <a:ext cx="86496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 voltage on the board will be greater than the set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Arial" panose="020B0604020202020204" pitchFamily="34" charset="0"/>
              </a:rPr>
              <a:t>For example, the voltage on the board is 42.36V when it is 10M, but the voltage is set to 20V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 antenna induced potential will be greater than the potential of the two 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Arial" panose="020B0604020202020204" pitchFamily="34" charset="0"/>
              </a:rPr>
              <a:t>Whether it is necessary to shield external electromagnetic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To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Increase the area of the plate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Arial" panose="020B0604020202020204" pitchFamily="34" charset="0"/>
              </a:rPr>
              <a:t>The external 50Hz signal is stronger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6C550B-9AAC-4AAA-A884-2030A49D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673" y="3419549"/>
            <a:ext cx="5605670" cy="31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76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51E6C69-5E9A-4A3F-B6A2-9FD8643A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85" y="460017"/>
            <a:ext cx="7760473" cy="53353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6785EF-A528-4C2A-9DC2-72F7D2C7675E}"/>
              </a:ext>
            </a:extLst>
          </p:cNvPr>
          <p:cNvSpPr txBox="1"/>
          <p:nvPr/>
        </p:nvSpPr>
        <p:spPr>
          <a:xfrm>
            <a:off x="2266122" y="6011187"/>
            <a:ext cx="821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 </a:t>
            </a:r>
            <a:r>
              <a:rPr lang="en-US" altLang="zh-CN" dirty="0" err="1"/>
              <a:t>Zuo</a:t>
            </a:r>
            <a:r>
              <a:rPr lang="en-US" altLang="zh-CN" dirty="0"/>
              <a:t>, Zheng X . Research on Calibration System of Low Frequency Electric Field Measuring Instrument[J]. 2020.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26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470527-D91D-41F9-9257-C8678B300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24" y="3168363"/>
            <a:ext cx="6256020" cy="351727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B2507C8-EA7D-4FBD-96D0-C9323BA7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78" y="879230"/>
            <a:ext cx="4786163" cy="35931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4EE2535-2A68-4792-9B4B-42B1D2B0A200}"/>
              </a:ext>
            </a:extLst>
          </p:cNvPr>
          <p:cNvSpPr txBox="1"/>
          <p:nvPr/>
        </p:nvSpPr>
        <p:spPr>
          <a:xfrm>
            <a:off x="1709530" y="5231958"/>
            <a:ext cx="20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测量结果是否正确</a:t>
            </a:r>
          </a:p>
        </p:txBody>
      </p:sp>
    </p:spTree>
    <p:extLst>
      <p:ext uri="{BB962C8B-B14F-4D97-AF65-F5344CB8AC3E}">
        <p14:creationId xmlns:p14="http://schemas.microsoft.com/office/powerpoint/2010/main" val="156387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544472B-F61D-4AAE-AB0C-849806049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675" y="1132465"/>
            <a:ext cx="5631325" cy="3035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0F569D8-304A-4FE7-B178-BD1EC03F6EAA}"/>
                  </a:ext>
                </a:extLst>
              </p:cNvPr>
              <p:cNvSpPr txBox="1"/>
              <p:nvPr/>
            </p:nvSpPr>
            <p:spPr>
              <a:xfrm>
                <a:off x="6096000" y="221070"/>
                <a:ext cx="7235390" cy="7064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type m:val="skw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f>
                        <m:fPr>
                          <m:type m:val="skw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(1−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∠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^2))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∠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ΚΩ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𝑛𝐹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=20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0F569D8-304A-4FE7-B178-BD1EC03F6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1070"/>
                <a:ext cx="7235390" cy="7064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A125225-D550-4365-A0C9-D08774BF7DE2}"/>
                  </a:ext>
                </a:extLst>
              </p:cNvPr>
              <p:cNvSpPr txBox="1"/>
              <p:nvPr/>
            </p:nvSpPr>
            <p:spPr>
              <a:xfrm>
                <a:off x="3101008" y="2315846"/>
                <a:ext cx="1644093" cy="1146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400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4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𝑘𝑑</m:t>
                          </m:r>
                        </m:den>
                      </m:f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A125225-D550-4365-A0C9-D08774BF7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08" y="2315846"/>
                <a:ext cx="1644093" cy="11466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ABB4F1-4488-483B-BBF7-6F8FC6A5F100}"/>
                  </a:ext>
                </a:extLst>
              </p:cNvPr>
              <p:cNvSpPr txBox="1"/>
              <p:nvPr/>
            </p:nvSpPr>
            <p:spPr>
              <a:xfrm>
                <a:off x="380828" y="4379108"/>
                <a:ext cx="66671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2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altLang="zh-CN" sz="2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=8.987551×10^9</m:t>
                      </m:r>
                      <m:r>
                        <a:rPr lang="pt-BR" altLang="zh-CN" sz="2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altLang="zh-CN" sz="2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pt-BR" altLang="zh-CN" sz="2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altLang="zh-CN" sz="2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^2/</m:t>
                      </m:r>
                      <m:r>
                        <a:rPr lang="pt-BR" altLang="zh-CN" sz="2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altLang="zh-CN" sz="28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^2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ABB4F1-4488-483B-BBF7-6F8FC6A5F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8" y="4379108"/>
                <a:ext cx="666716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0791E51A-5C8B-4077-AE34-C03E5E224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763" y="309693"/>
            <a:ext cx="4629150" cy="9429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4CA941-06F0-47AA-B17F-6179BB32DF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658" y="4977989"/>
            <a:ext cx="7953375" cy="609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EDF8CBF-793B-4300-AE74-72032AE817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7993" y="381801"/>
            <a:ext cx="2695575" cy="4381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32763F6-6C77-405F-B002-CCA22B02E4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658" y="5663250"/>
            <a:ext cx="8352881" cy="1082267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6CC4D4B-E61F-41D6-807C-AADA50E451E6}"/>
              </a:ext>
            </a:extLst>
          </p:cNvPr>
          <p:cNvCxnSpPr/>
          <p:nvPr/>
        </p:nvCxnSpPr>
        <p:spPr>
          <a:xfrm>
            <a:off x="572494" y="6679096"/>
            <a:ext cx="17333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F9E9AC1-17A1-43A3-8C92-8E4587EA6EC0}"/>
              </a:ext>
            </a:extLst>
          </p:cNvPr>
          <p:cNvSpPr txBox="1"/>
          <p:nvPr/>
        </p:nvSpPr>
        <p:spPr>
          <a:xfrm>
            <a:off x="3660496" y="1211963"/>
            <a:ext cx="3066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wire resistance ???</a:t>
            </a:r>
            <a:endParaRPr lang="en-US" altLang="zh-CN" sz="2400" b="1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2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15A9846-2BA0-4296-AA4B-3A7D8E7C3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5865" y="1598089"/>
            <a:ext cx="8013315" cy="40005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042468A-4CD4-4EFA-9AF9-DF1131291885}"/>
                  </a:ext>
                </a:extLst>
              </p:cNvPr>
              <p:cNvSpPr txBox="1"/>
              <p:nvPr/>
            </p:nvSpPr>
            <p:spPr>
              <a:xfrm>
                <a:off x="-833287" y="888186"/>
                <a:ext cx="6094708" cy="663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^2))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∠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042468A-4CD4-4EFA-9AF9-DF1131291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3287" y="888186"/>
                <a:ext cx="6094708" cy="663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C9B87A-6166-45AD-B91E-F2186972C6EA}"/>
                  </a:ext>
                </a:extLst>
              </p:cNvPr>
              <p:cNvSpPr txBox="1"/>
              <p:nvPr/>
            </p:nvSpPr>
            <p:spPr>
              <a:xfrm>
                <a:off x="2676069" y="956409"/>
                <a:ext cx="6094708" cy="663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^2))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∠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C9B87A-6166-45AD-B91E-F2186972C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069" y="956409"/>
                <a:ext cx="6094708" cy="663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A19C68EC-A467-4ABC-B5EA-5EA46BECA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6637" y="1598089"/>
            <a:ext cx="4559908" cy="40004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AA0B209-EA40-4EC9-850E-A0D96DC75B12}"/>
                  </a:ext>
                </a:extLst>
              </p:cNvPr>
              <p:cNvSpPr txBox="1"/>
              <p:nvPr/>
            </p:nvSpPr>
            <p:spPr>
              <a:xfrm>
                <a:off x="8306546" y="2184186"/>
                <a:ext cx="2380090" cy="473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^2))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∠</m:t>
                          </m:r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AA0B209-EA40-4EC9-850E-A0D96DC75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546" y="2184186"/>
                <a:ext cx="2380090" cy="473206"/>
              </a:xfrm>
              <a:prstGeom prst="rect">
                <a:avLst/>
              </a:prstGeom>
              <a:blipFill>
                <a:blip r:embed="rId6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BE6FB2-74FC-462C-A65F-F04FD790AD2F}"/>
                  </a:ext>
                </a:extLst>
              </p:cNvPr>
              <p:cNvSpPr txBox="1"/>
              <p:nvPr/>
            </p:nvSpPr>
            <p:spPr>
              <a:xfrm>
                <a:off x="8306546" y="3891387"/>
                <a:ext cx="2670133" cy="473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200" i="1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^2))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∠</m:t>
                          </m:r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BE6FB2-74FC-462C-A65F-F04FD790A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546" y="3891387"/>
                <a:ext cx="2670133" cy="473206"/>
              </a:xfrm>
              <a:prstGeom prst="rect">
                <a:avLst/>
              </a:prstGeom>
              <a:blipFill>
                <a:blip r:embed="rId7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9D9E6F9-5EEA-40A9-834E-57A30B5D7ABF}"/>
              </a:ext>
            </a:extLst>
          </p:cNvPr>
          <p:cNvCxnSpPr/>
          <p:nvPr/>
        </p:nvCxnSpPr>
        <p:spPr>
          <a:xfrm flipV="1">
            <a:off x="9318929" y="2681245"/>
            <a:ext cx="0" cy="666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1C16197-BCA7-4276-9C01-C5F5365C7C84}"/>
              </a:ext>
            </a:extLst>
          </p:cNvPr>
          <p:cNvCxnSpPr>
            <a:cxnSpLocks/>
          </p:cNvCxnSpPr>
          <p:nvPr/>
        </p:nvCxnSpPr>
        <p:spPr>
          <a:xfrm>
            <a:off x="9318929" y="3491948"/>
            <a:ext cx="0" cy="6360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26EC5FB-7588-46BE-9303-90C361046E42}"/>
                  </a:ext>
                </a:extLst>
              </p:cNvPr>
              <p:cNvSpPr txBox="1"/>
              <p:nvPr/>
            </p:nvSpPr>
            <p:spPr>
              <a:xfrm>
                <a:off x="7713917" y="672326"/>
                <a:ext cx="4062628" cy="1095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=20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≫1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altLang="zh-CN" dirty="0"/>
                  <a:t>slop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26EC5FB-7588-46BE-9303-90C361046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917" y="672326"/>
                <a:ext cx="4062628" cy="10953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64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9B2297A-28BB-4045-8F57-DBC8C2901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1959" y="1552292"/>
            <a:ext cx="6472361" cy="45923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5E080A1-F23D-483D-9E5B-A762DEA92010}"/>
                  </a:ext>
                </a:extLst>
              </p:cNvPr>
              <p:cNvSpPr txBox="1"/>
              <p:nvPr/>
            </p:nvSpPr>
            <p:spPr>
              <a:xfrm>
                <a:off x="302149" y="1715123"/>
                <a:ext cx="5315463" cy="853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^2))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∠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5E080A1-F23D-483D-9E5B-A762DEA92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49" y="1715123"/>
                <a:ext cx="5315463" cy="853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852598-29F6-441F-8548-5CE015E04A66}"/>
                  </a:ext>
                </a:extLst>
              </p:cNvPr>
              <p:cNvSpPr txBox="1"/>
              <p:nvPr/>
            </p:nvSpPr>
            <p:spPr>
              <a:xfrm>
                <a:off x="852777" y="2886323"/>
                <a:ext cx="4071068" cy="1930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2×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1+(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^2)</m:t>
                              </m:r>
                            </m:e>
                          </m:rad>
                        </m:den>
                      </m:f>
                      <m:r>
                        <a:rPr lang="en-US" altLang="zh-CN" sz="2400" dirty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852598-29F6-441F-8548-5CE015E04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77" y="2886323"/>
                <a:ext cx="4071068" cy="1930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54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0857D3E-039D-4158-8572-D577BABD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82" y="334101"/>
            <a:ext cx="5198363" cy="25356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8D2A90-26E8-4DD4-89BC-EDC1096D2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922" y="334101"/>
            <a:ext cx="1958079" cy="29127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66A6E6E-2F43-45C6-B7CA-4621A56E5CA4}"/>
                  </a:ext>
                </a:extLst>
              </p:cNvPr>
              <p:cNvSpPr txBox="1"/>
              <p:nvPr/>
            </p:nvSpPr>
            <p:spPr>
              <a:xfrm>
                <a:off x="1328320" y="819511"/>
                <a:ext cx="447869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=10^−8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66A6E6E-2F43-45C6-B7CA-4621A56E5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320" y="819511"/>
                <a:ext cx="4478694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6FD03299-E167-4C8F-BBBC-E18F8F735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88" y="3029956"/>
            <a:ext cx="5219070" cy="30085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830D97-8130-4B90-B7DE-01716B06C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521" y="3029956"/>
            <a:ext cx="2339132" cy="3239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76F9E1B-C2DF-4FD5-BFB4-3D4F2B9C5F59}"/>
                  </a:ext>
                </a:extLst>
              </p:cNvPr>
              <p:cNvSpPr txBox="1"/>
              <p:nvPr/>
            </p:nvSpPr>
            <p:spPr>
              <a:xfrm>
                <a:off x="1152970" y="4141314"/>
                <a:ext cx="447869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=10^6</m:t>
                      </m:r>
                    </m:oMath>
                  </m:oMathPara>
                </a14:m>
                <a:endParaRPr lang="en-US" altLang="zh-CN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=10^−14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76F9E1B-C2DF-4FD5-BFB4-3D4F2B9C5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970" y="4141314"/>
                <a:ext cx="4478694" cy="1077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42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7726445-067C-4F8F-AB7D-E0F84C6BB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321" y="361441"/>
            <a:ext cx="4090078" cy="3067559"/>
          </a:xfr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BBAE4CC-F9D6-4CF9-A9C9-B2772445A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21" y="3655848"/>
            <a:ext cx="4090078" cy="306646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69EE58AD-2C34-4FEC-92E0-BEEF853FD830}"/>
              </a:ext>
            </a:extLst>
          </p:cNvPr>
          <p:cNvGrpSpPr/>
          <p:nvPr/>
        </p:nvGrpSpPr>
        <p:grpSpPr>
          <a:xfrm>
            <a:off x="5558960" y="3096555"/>
            <a:ext cx="4984470" cy="3625753"/>
            <a:chOff x="5884963" y="3096555"/>
            <a:chExt cx="4642563" cy="348979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5E29F53-5281-4795-BE78-208B08114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4963" y="3096555"/>
              <a:ext cx="4642563" cy="3489797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773AB93-9255-4A5B-990C-302C94C47706}"/>
                </a:ext>
              </a:extLst>
            </p:cNvPr>
            <p:cNvSpPr txBox="1"/>
            <p:nvPr/>
          </p:nvSpPr>
          <p:spPr>
            <a:xfrm>
              <a:off x="7267492" y="5581816"/>
              <a:ext cx="1757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C000"/>
                  </a:solidFill>
                </a:rPr>
                <a:t>V-</a:t>
              </a:r>
              <a:r>
                <a:rPr lang="zh-CN" altLang="en-US" sz="2400" dirty="0">
                  <a:solidFill>
                    <a:srgbClr val="FFC000"/>
                  </a:solidFill>
                </a:rPr>
                <a:t>平行板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B02C967-F0CA-477A-8854-97C4F234FDEB}"/>
                    </a:ext>
                  </a:extLst>
                </p:cNvPr>
                <p:cNvSpPr txBox="1"/>
                <p:nvPr/>
              </p:nvSpPr>
              <p:spPr>
                <a:xfrm>
                  <a:off x="6612172" y="4991445"/>
                  <a:ext cx="110854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rgbClr val="FF0000"/>
                      </a:solidFill>
                    </a:rPr>
                    <a:t>V-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B02C967-F0CA-477A-8854-97C4F234F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172" y="4991445"/>
                  <a:ext cx="1108545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8205" t="-8861" b="-25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D3E2B81-70D5-4088-B80B-27853AC7B907}"/>
                    </a:ext>
                  </a:extLst>
                </p:cNvPr>
                <p:cNvSpPr txBox="1"/>
                <p:nvPr/>
              </p:nvSpPr>
              <p:spPr>
                <a:xfrm>
                  <a:off x="6663856" y="3605918"/>
                  <a:ext cx="21137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/>
                    <a:t>V-</a:t>
                  </a:r>
                  <a:r>
                    <a:rPr lang="zh-CN" altLang="en-US" sz="2400" dirty="0"/>
                    <a:t>平行板</a:t>
                  </a:r>
                  <a:r>
                    <a:rPr lang="en-US" altLang="zh-CN" sz="2400" dirty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D3E2B81-70D5-4088-B80B-27853AC7B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3856" y="3605918"/>
                  <a:ext cx="2113722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4032" t="-8974" b="-26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9AEFCAAA-7151-44B9-801B-50B47B8D4A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763" y="248111"/>
            <a:ext cx="5765016" cy="261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5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8345A33-6994-4FA0-BA6A-BB1D02977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916"/>
            <a:ext cx="6897720" cy="51732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200ACC-79A0-43BB-B2F9-E5E4564D37E4}"/>
              </a:ext>
            </a:extLst>
          </p:cNvPr>
          <p:cNvSpPr txBox="1"/>
          <p:nvPr/>
        </p:nvSpPr>
        <p:spPr>
          <a:xfrm>
            <a:off x="6675578" y="727927"/>
            <a:ext cx="3995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Signal source problem ???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9C38AA-4DC9-486C-91FB-1B271B5D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578" y="1010456"/>
            <a:ext cx="4436707" cy="28160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F20FBD6-6B0C-4894-9F06-07ACD8E84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578" y="3826542"/>
            <a:ext cx="4436707" cy="263231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6C1ACF4-A34C-4A2B-BF30-F2642527F8B0}"/>
              </a:ext>
            </a:extLst>
          </p:cNvPr>
          <p:cNvSpPr txBox="1"/>
          <p:nvPr/>
        </p:nvSpPr>
        <p:spPr>
          <a:xfrm>
            <a:off x="1224500" y="810854"/>
            <a:ext cx="476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Max output frequency 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250MHz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9C16B77-5870-450F-A847-0EFE2239DD57}"/>
              </a:ext>
            </a:extLst>
          </p:cNvPr>
          <p:cNvCxnSpPr/>
          <p:nvPr/>
        </p:nvCxnSpPr>
        <p:spPr>
          <a:xfrm flipH="1">
            <a:off x="5857339" y="1010456"/>
            <a:ext cx="863175" cy="588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85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641A20-50BC-47AA-818E-38FDB6AFE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09" y="617753"/>
            <a:ext cx="10382250" cy="3514725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4E72F253-61AA-47C0-89A8-1648CBEFE36D}"/>
              </a:ext>
            </a:extLst>
          </p:cNvPr>
          <p:cNvGrpSpPr/>
          <p:nvPr/>
        </p:nvGrpSpPr>
        <p:grpSpPr>
          <a:xfrm>
            <a:off x="1372890" y="4132478"/>
            <a:ext cx="8826285" cy="2225720"/>
            <a:chOff x="1372890" y="4132478"/>
            <a:chExt cx="8826285" cy="22257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F30A8A8-1431-40AF-96EC-7B807A1872C3}"/>
                    </a:ext>
                  </a:extLst>
                </p:cNvPr>
                <p:cNvSpPr txBox="1"/>
                <p:nvPr/>
              </p:nvSpPr>
              <p:spPr>
                <a:xfrm>
                  <a:off x="1372890" y="4132478"/>
                  <a:ext cx="8826285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2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=9∗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altLang="zh-CN" b="0" dirty="0"/>
                </a:p>
                <a:p>
                  <a:pPr>
                    <a:lnSpc>
                      <a:spcPct val="2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</m:oMath>
                    </m:oMathPara>
                  </a14:m>
                  <a:endParaRPr lang="en-US" altLang="zh-CN" dirty="0"/>
                </a:p>
                <a:p>
                  <a:pPr>
                    <a:lnSpc>
                      <a:spcPct val="20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F30A8A8-1431-40AF-96EC-7B807A1872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890" y="4132478"/>
                  <a:ext cx="8826285" cy="17543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0D6F81C-B93F-44EE-81BA-31C4726C2438}"/>
                    </a:ext>
                  </a:extLst>
                </p:cNvPr>
                <p:cNvSpPr txBox="1"/>
                <p:nvPr/>
              </p:nvSpPr>
              <p:spPr>
                <a:xfrm>
                  <a:off x="1938578" y="5966039"/>
                  <a:ext cx="7694908" cy="392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resistance</m:t>
                            </m:r>
                            <m:r>
                              <m:rPr>
                                <m:nor/>
                              </m:rPr>
                              <a:rPr lang="en-US" altLang="zh-CN" b="1"/>
                              <m:t> 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0D6F81C-B93F-44EE-81BA-31C4726C2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578" y="5966039"/>
                  <a:ext cx="7694908" cy="392159"/>
                </a:xfrm>
                <a:prstGeom prst="rect">
                  <a:avLst/>
                </a:prstGeom>
                <a:blipFill>
                  <a:blip r:embed="rId4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3368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328</Words>
  <Application>Microsoft Office PowerPoint</Application>
  <PresentationFormat>宽屏</PresentationFormat>
  <Paragraphs>69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显明</dc:creator>
  <cp:lastModifiedBy>郑 显明</cp:lastModifiedBy>
  <cp:revision>60</cp:revision>
  <dcterms:created xsi:type="dcterms:W3CDTF">2021-03-22T11:59:50Z</dcterms:created>
  <dcterms:modified xsi:type="dcterms:W3CDTF">2021-03-24T09:21:08Z</dcterms:modified>
</cp:coreProperties>
</file>