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0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3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75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9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56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4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4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6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69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3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6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10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7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2E6-52A5-4D4C-97F5-675C5E620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Saksham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4D21C-8942-48E3-B793-C91A4924D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helping differently abled people</a:t>
            </a:r>
          </a:p>
        </p:txBody>
      </p:sp>
    </p:spTree>
    <p:extLst>
      <p:ext uri="{BB962C8B-B14F-4D97-AF65-F5344CB8AC3E}">
        <p14:creationId xmlns:p14="http://schemas.microsoft.com/office/powerpoint/2010/main" val="109745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65E3-120A-48BE-A7EB-C75539BC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56429"/>
            <a:ext cx="10018713" cy="1752599"/>
          </a:xfrm>
        </p:spPr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299D-0D60-4461-8849-55FA98CD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for disabled to get jobs</a:t>
            </a:r>
          </a:p>
          <a:p>
            <a:pPr lvl="1"/>
            <a:r>
              <a:rPr lang="en-US" dirty="0"/>
              <a:t>Getting suitable jobs</a:t>
            </a:r>
          </a:p>
          <a:p>
            <a:pPr lvl="1"/>
            <a:r>
              <a:rPr lang="en-US" dirty="0"/>
              <a:t>Getting a healthy work environment </a:t>
            </a:r>
          </a:p>
          <a:p>
            <a:pPr lvl="1"/>
            <a:r>
              <a:rPr lang="en-US" dirty="0"/>
              <a:t>Un-equal pay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2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4492-8E55-4D58-953B-05A9A2C5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6186"/>
            <a:ext cx="10018713" cy="1752599"/>
          </a:xfrm>
        </p:spPr>
        <p:txBody>
          <a:bodyPr/>
          <a:lstStyle/>
          <a:p>
            <a:r>
              <a:rPr lang="en-US" dirty="0"/>
              <a:t>Volunteering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9F8F-2168-4AEF-8830-644944CF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7239"/>
            <a:ext cx="10018713" cy="4033962"/>
          </a:xfrm>
        </p:spPr>
        <p:txBody>
          <a:bodyPr/>
          <a:lstStyle/>
          <a:p>
            <a:r>
              <a:rPr lang="en-US" dirty="0"/>
              <a:t>Problems in getting help for disabled </a:t>
            </a:r>
          </a:p>
          <a:p>
            <a:pPr lvl="1"/>
            <a:r>
              <a:rPr lang="en-US" dirty="0"/>
              <a:t>Uninformed about where to get help</a:t>
            </a:r>
          </a:p>
          <a:p>
            <a:pPr lvl="1"/>
            <a:r>
              <a:rPr lang="en-US" dirty="0"/>
              <a:t>Unable to contact the people who can help</a:t>
            </a:r>
          </a:p>
        </p:txBody>
      </p:sp>
    </p:spTree>
    <p:extLst>
      <p:ext uri="{BB962C8B-B14F-4D97-AF65-F5344CB8AC3E}">
        <p14:creationId xmlns:p14="http://schemas.microsoft.com/office/powerpoint/2010/main" val="178161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F582-1BF6-46E4-91DB-FE858BB1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80284"/>
            <a:ext cx="10018713" cy="1752599"/>
          </a:xfrm>
        </p:spPr>
        <p:txBody>
          <a:bodyPr/>
          <a:lstStyle/>
          <a:p>
            <a:r>
              <a:rPr lang="en-US" dirty="0"/>
              <a:t>Shopping</a:t>
            </a:r>
          </a:p>
        </p:txBody>
      </p:sp>
      <p:pic>
        <p:nvPicPr>
          <p:cNvPr id="5" name="Content Placeholder 4" descr="A picture containing cup, table, indoor, wall&#10;&#10;Description generated with very high confidence">
            <a:extLst>
              <a:ext uri="{FF2B5EF4-FFF2-40B4-BE49-F238E27FC236}">
                <a16:creationId xmlns:a16="http://schemas.microsoft.com/office/drawing/2014/main" id="{8D91269C-0688-442A-8493-28B9530D4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172" y="3966031"/>
            <a:ext cx="3116794" cy="2153740"/>
          </a:xfrm>
        </p:spPr>
      </p:pic>
      <p:pic>
        <p:nvPicPr>
          <p:cNvPr id="7" name="Picture 6" descr="A birthday cake with lit candles&#10;&#10;Description generated with high confidence">
            <a:extLst>
              <a:ext uri="{FF2B5EF4-FFF2-40B4-BE49-F238E27FC236}">
                <a16:creationId xmlns:a16="http://schemas.microsoft.com/office/drawing/2014/main" id="{00FFDD9C-DDD3-452A-8A5A-743A373A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91" y="2032883"/>
            <a:ext cx="2403945" cy="1802959"/>
          </a:xfrm>
          <a:prstGeom prst="rect">
            <a:avLst/>
          </a:prstGeom>
        </p:spPr>
      </p:pic>
      <p:pic>
        <p:nvPicPr>
          <p:cNvPr id="9" name="Picture 8" descr="A close up of a basket&#10;&#10;Description generated with very high confidence">
            <a:extLst>
              <a:ext uri="{FF2B5EF4-FFF2-40B4-BE49-F238E27FC236}">
                <a16:creationId xmlns:a16="http://schemas.microsoft.com/office/drawing/2014/main" id="{FE5EAF9F-12D9-4C2E-B6B6-70FFC8499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050" y="1956020"/>
            <a:ext cx="3201690" cy="23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7FA8-10F0-46E6-8640-D813B06CE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576" y="1929515"/>
            <a:ext cx="5282250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</a:p>
          <a:p>
            <a:pPr marL="0" indent="0" algn="r">
              <a:buNone/>
            </a:pPr>
            <a:r>
              <a:rPr lang="en-US" sz="1800" dirty="0"/>
              <a:t>--Google Coders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9232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77</TotalTime>
  <Words>50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Saksham</vt:lpstr>
      <vt:lpstr>JOBS</vt:lpstr>
      <vt:lpstr>Volunteering</vt:lpstr>
      <vt:lpstr>Shopping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coders</dc:title>
  <dc:creator>Gaurav Jain</dc:creator>
  <cp:lastModifiedBy>Gaurav Jain</cp:lastModifiedBy>
  <cp:revision>3</cp:revision>
  <dcterms:created xsi:type="dcterms:W3CDTF">2017-10-28T11:16:40Z</dcterms:created>
  <dcterms:modified xsi:type="dcterms:W3CDTF">2017-10-28T12:34:21Z</dcterms:modified>
</cp:coreProperties>
</file>