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1960B-3715-4B55-B044-9D877229F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681877-9B83-4239-9A00-954FC8EE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29274-841E-4D82-B598-0B961C1C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47C01-1076-417F-86F7-C55D88ED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035FF-863D-4343-9119-ED5BE345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2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ACCDE-94E7-4CD6-9932-08FF9791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BAD71-83FA-4906-A3D8-8447D846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DA25E-4625-41CD-9D76-2CA1D884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1D168-5B82-40F6-BCA0-77A8B271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B1CE9-DFED-4D0B-9F28-9CD273E5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4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289C38-BC7E-443B-A15B-0426742BE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269298-E89D-405E-B621-2670C6B76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29329-4EAF-4CEF-8E8A-48A85C1C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B4DD4-3B62-4659-AEF3-4EE8E89C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21B9F-0E06-4688-93FA-08379012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3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C7867-CD77-400D-8437-C0396BED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B843F-4D73-44B1-B0A1-1E999D12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61C8-D500-4200-9F08-C7A97276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1667B-4517-48CA-810F-659E9EA3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E46CF-30C2-47D4-A771-7DCF7C67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1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69DDC-6022-4550-8035-D8A6E77D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6D4E7-12FE-454F-B82B-B28B7B3E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2ADAE-EE65-4581-81A6-309B813B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A4C3F-677F-47F1-926A-45DF4511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D9D1-AD6C-4AFB-975B-13CD4403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8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C31CC-E580-4BAA-AC9D-043D19F7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6DCEB-18F1-426B-BD22-401B4D536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74945-C263-42B3-BD3F-11405CD06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B332E0-9C0B-4ED7-8CA8-FD2836F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5AEBC-62AC-4783-8722-36E735D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65789-3DE1-4A5F-8737-A95D24F4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DB17-9E1D-4413-88BD-57E38997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32873-08FB-426A-B447-3EE077435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BFDFD-6CA3-4817-9545-E59C9477A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F3BB7-E8A1-4636-8B61-E5DD15A8F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547102-BC2C-43A8-9865-049163BE4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01AAA-9FC6-4324-8B04-FF9C03C2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D7EBF1-65E0-49C1-B76C-5799A33C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863FE-4059-4547-895E-81F1BFD1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2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FA42F-5680-4BCC-AE13-FA0167F7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420AB2-CA90-450D-9323-2E37D3F9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C53BC-E4EC-43FE-A848-FFD23FA7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838236-947A-4996-84F7-20FD7FC3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5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9CC464-A82E-4C27-B317-140D2257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DE57B8-C808-4034-8382-2E4E91E9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9FAB8-DBEC-4F7E-96D2-3AD69B6A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56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5EA1A-5A0A-4ED2-BB33-5A97D0E0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D1556-9295-47B7-9855-D7BEB073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143869-1A46-46D5-B49F-045FD1265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1D296-F6F9-4F04-AA5E-C2CD0A17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114EC-9F0A-429B-8C0E-42ED6696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E9033-E63D-4503-B0BA-F6428660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3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DB8A3-0716-4488-BB21-F4573F75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B153C5-E2D7-4A81-AD5E-B3748EB83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191F2-63CC-46AE-AD7F-3B073FBB1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057AC-04B2-42CE-B235-76693C7A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F3147-CE35-4922-8898-05DFDEE4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21F7D-1A2A-41CE-BC84-E0AC6950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A3946-030C-4DE7-8E6B-D16536A7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6F1BF-EDF7-4AAF-BC21-FF1920C2A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DC9DF-425E-4AA8-98D3-F3D1FEA53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9032-A804-4217-B808-20475EFF5ED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B910B-389B-4720-8BB5-9EED53D8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3C01-AC17-4A3E-B800-A2541AA29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5AD2CC-D1F4-4B59-AD3C-F008E3396A60}"/>
              </a:ext>
            </a:extLst>
          </p:cNvPr>
          <p:cNvSpPr txBox="1"/>
          <p:nvPr/>
        </p:nvSpPr>
        <p:spPr>
          <a:xfrm>
            <a:off x="1098381" y="3059668"/>
            <a:ext cx="10320261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The Secret Revealer: Generative Model-Inversion Attacks Against Deep Neural Networks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Source   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CVPR2020</a:t>
            </a:r>
            <a:endParaRPr lang="zh-CN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7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4191E2-DCEA-4260-A6C7-36017AA84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" r="444"/>
          <a:stretch/>
        </p:blipFill>
        <p:spPr>
          <a:xfrm>
            <a:off x="3046394" y="1497563"/>
            <a:ext cx="6099211" cy="38628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33BD1A-4937-4E38-A57F-E83D45DE65BD}"/>
              </a:ext>
            </a:extLst>
          </p:cNvPr>
          <p:cNvSpPr txBox="1"/>
          <p:nvPr/>
        </p:nvSpPr>
        <p:spPr>
          <a:xfrm>
            <a:off x="385665" y="34834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深度学习模型安全威胁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B58863-BAC3-4631-B640-232F100B4E4C}"/>
              </a:ext>
            </a:extLst>
          </p:cNvPr>
          <p:cNvSpPr txBox="1"/>
          <p:nvPr/>
        </p:nvSpPr>
        <p:spPr>
          <a:xfrm>
            <a:off x="385665" y="1159009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根据安全风险存在的环节及威胁的形式分类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566F53-B2FC-4A04-B942-B4756B3BB20A}"/>
              </a:ext>
            </a:extLst>
          </p:cNvPr>
          <p:cNvSpPr txBox="1"/>
          <p:nvPr/>
        </p:nvSpPr>
        <p:spPr>
          <a:xfrm>
            <a:off x="684245" y="5698990"/>
            <a:ext cx="6319935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分类的标准尚不完善，例如：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 Inversion(MI) &amp; Membership Inference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(MI)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爆炸形: 8 pt  7">
            <a:extLst>
              <a:ext uri="{FF2B5EF4-FFF2-40B4-BE49-F238E27FC236}">
                <a16:creationId xmlns:a16="http://schemas.microsoft.com/office/drawing/2014/main" id="{539B0758-588A-47FA-B40C-87B4BDA6190D}"/>
              </a:ext>
            </a:extLst>
          </p:cNvPr>
          <p:cNvSpPr/>
          <p:nvPr/>
        </p:nvSpPr>
        <p:spPr>
          <a:xfrm>
            <a:off x="429208" y="5863193"/>
            <a:ext cx="255037" cy="25768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42F763-2678-4830-BB1C-DFEFED9AECC9}"/>
              </a:ext>
            </a:extLst>
          </p:cNvPr>
          <p:cNvSpPr txBox="1"/>
          <p:nvPr/>
        </p:nvSpPr>
        <p:spPr>
          <a:xfrm>
            <a:off x="1735494" y="21169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模型反演攻击的目的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00209D-FF9B-412A-8CA9-D8B0BA796875}"/>
              </a:ext>
            </a:extLst>
          </p:cNvPr>
          <p:cNvSpPr txBox="1"/>
          <p:nvPr/>
        </p:nvSpPr>
        <p:spPr>
          <a:xfrm>
            <a:off x="1735493" y="375872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模型反演存在的问题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1070F1-F8A4-48A3-A112-721904D75480}"/>
              </a:ext>
            </a:extLst>
          </p:cNvPr>
          <p:cNvSpPr txBox="1"/>
          <p:nvPr/>
        </p:nvSpPr>
        <p:spPr>
          <a:xfrm>
            <a:off x="385665" y="3483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241BE0-F31A-4B10-B89B-CB15868F52D8}"/>
              </a:ext>
            </a:extLst>
          </p:cNvPr>
          <p:cNvSpPr/>
          <p:nvPr/>
        </p:nvSpPr>
        <p:spPr>
          <a:xfrm>
            <a:off x="4360506" y="3758729"/>
            <a:ext cx="6096001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Thus far, successful model-inversion attacks have 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been demonstrated on 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models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such as linear regression and logistic regression.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18751D-E8A1-4083-8F37-8DCA7CED0EEF}"/>
              </a:ext>
            </a:extLst>
          </p:cNvPr>
          <p:cNvSpPr/>
          <p:nvPr/>
        </p:nvSpPr>
        <p:spPr>
          <a:xfrm>
            <a:off x="4360506" y="5207991"/>
            <a:ext cx="6413241" cy="1197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为什么针对深度学习模型的反演攻击效果不佳？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文章没有研究这个问题，只是说与优化的复杂度比较高有关，但实际上我认为与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对抗样本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现象紧密相连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167742-8EE5-4E3A-B243-FA5D180F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718" y="1193404"/>
            <a:ext cx="3599576" cy="21856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DBB54BE-B079-46F8-8619-07A5D068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93" y="4336066"/>
            <a:ext cx="1754203" cy="201754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97764F5-4699-4893-952A-6DDF26D5F52D}"/>
              </a:ext>
            </a:extLst>
          </p:cNvPr>
          <p:cNvCxnSpPr>
            <a:cxnSpLocks/>
          </p:cNvCxnSpPr>
          <p:nvPr/>
        </p:nvCxnSpPr>
        <p:spPr>
          <a:xfrm>
            <a:off x="1290472" y="4711385"/>
            <a:ext cx="1067996" cy="74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A99A5-24BA-4E3A-9F8F-2383F829B5C9}"/>
              </a:ext>
            </a:extLst>
          </p:cNvPr>
          <p:cNvSpPr txBox="1"/>
          <p:nvPr/>
        </p:nvSpPr>
        <p:spPr>
          <a:xfrm>
            <a:off x="178477" y="4427925"/>
            <a:ext cx="121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直接优化的结果：对抗扰动</a:t>
            </a:r>
          </a:p>
        </p:txBody>
      </p:sp>
    </p:spTree>
    <p:extLst>
      <p:ext uri="{BB962C8B-B14F-4D97-AF65-F5344CB8AC3E}">
        <p14:creationId xmlns:p14="http://schemas.microsoft.com/office/powerpoint/2010/main" val="9542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975362-F025-4B19-9EBF-E1DB85BDEAED}"/>
              </a:ext>
            </a:extLst>
          </p:cNvPr>
          <p:cNvSpPr txBox="1"/>
          <p:nvPr/>
        </p:nvSpPr>
        <p:spPr>
          <a:xfrm>
            <a:off x="385665" y="1311409"/>
            <a:ext cx="474104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自然的，希望在通过梯度下降解优化问题的同时，采取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某种方法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确保生成的样本具有语义上的真实性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3C72C-D3BB-47E1-A137-3DCA4C57045D}"/>
              </a:ext>
            </a:extLst>
          </p:cNvPr>
          <p:cNvSpPr txBox="1"/>
          <p:nvPr/>
        </p:nvSpPr>
        <p:spPr>
          <a:xfrm>
            <a:off x="385665" y="3483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主要方法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BCEEB393-F82A-42CC-A991-8138C2C61A6F}"/>
              </a:ext>
            </a:extLst>
          </p:cNvPr>
          <p:cNvSpPr/>
          <p:nvPr/>
        </p:nvSpPr>
        <p:spPr>
          <a:xfrm>
            <a:off x="1014867" y="2170838"/>
            <a:ext cx="422988" cy="562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A7D64F-67F0-4DF7-987C-A60566576CB1}"/>
              </a:ext>
            </a:extLst>
          </p:cNvPr>
          <p:cNvSpPr/>
          <p:nvPr/>
        </p:nvSpPr>
        <p:spPr>
          <a:xfrm>
            <a:off x="385665" y="5312084"/>
            <a:ext cx="6413241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还有没有其他方法来确保图像语义上的真实性？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：例如在损失函数中添加一个评估真实性的公式作为正则项？或者采用对抗样本的鉴别模型确保生成的图片不是对抗样本？（有待研究）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D2E555-A9DF-4C86-A74D-A1913A4DC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74891"/>
            <a:ext cx="3427445" cy="21082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D7DB467-5584-4A69-ADD5-F4F107A69CFC}"/>
              </a:ext>
            </a:extLst>
          </p:cNvPr>
          <p:cNvSpPr txBox="1"/>
          <p:nvPr/>
        </p:nvSpPr>
        <p:spPr>
          <a:xfrm>
            <a:off x="385665" y="2805700"/>
            <a:ext cx="4741042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的模型反演攻击。利用在开源数据集上训练好的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来确保生成的图片具有真实性，再基于梯度对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的输入进行优化，引导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生成的图片向目标靠近。</a:t>
            </a:r>
          </a:p>
        </p:txBody>
      </p:sp>
    </p:spTree>
    <p:extLst>
      <p:ext uri="{BB962C8B-B14F-4D97-AF65-F5344CB8AC3E}">
        <p14:creationId xmlns:p14="http://schemas.microsoft.com/office/powerpoint/2010/main" val="404505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975362-F025-4B19-9EBF-E1DB85BDEAED}"/>
              </a:ext>
            </a:extLst>
          </p:cNvPr>
          <p:cNvSpPr txBox="1"/>
          <p:nvPr/>
        </p:nvSpPr>
        <p:spPr>
          <a:xfrm>
            <a:off x="6270171" y="1926904"/>
            <a:ext cx="4741042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时，用目标模型提取训练样本的特征作为输入，应该也可以达到这里想要的效果，类似于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Conditional-GAN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3C72C-D3BB-47E1-A137-3DCA4C57045D}"/>
              </a:ext>
            </a:extLst>
          </p:cNvPr>
          <p:cNvSpPr txBox="1"/>
          <p:nvPr/>
        </p:nvSpPr>
        <p:spPr>
          <a:xfrm>
            <a:off x="385665" y="348344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方法细节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A7D64F-67F0-4DF7-987C-A60566576CB1}"/>
              </a:ext>
            </a:extLst>
          </p:cNvPr>
          <p:cNvSpPr/>
          <p:nvPr/>
        </p:nvSpPr>
        <p:spPr>
          <a:xfrm>
            <a:off x="385665" y="5312084"/>
            <a:ext cx="8901404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：可否进一步利用目标模型作为特征提取器这个点？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：考虑到对于目标模型，对抗样本和正常样本在特征层分布较为接近。那么在解优化问题时，以一个对抗样本替代随机值作为出发点可能具有提速的作用。但这个方法同样只适用于白盒条件。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7DB467-5584-4A69-ADD5-F4F107A69CFC}"/>
              </a:ext>
            </a:extLst>
          </p:cNvPr>
          <p:cNvSpPr txBox="1"/>
          <p:nvPr/>
        </p:nvSpPr>
        <p:spPr>
          <a:xfrm>
            <a:off x="385664" y="2805700"/>
            <a:ext cx="546773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时，确保对于接近的隐变量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，生成的图片特征（由目标模型提取）也要接近。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EBB487-5FA6-4FB6-944D-F68818EA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2" y="1909813"/>
            <a:ext cx="4179531" cy="715673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1F23475B-F34D-47E1-A2E9-4BF292633E64}"/>
              </a:ext>
            </a:extLst>
          </p:cNvPr>
          <p:cNvSpPr/>
          <p:nvPr/>
        </p:nvSpPr>
        <p:spPr>
          <a:xfrm>
            <a:off x="5279107" y="2118359"/>
            <a:ext cx="609600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D72D20-4825-4386-9E23-64C0969C8D28}"/>
              </a:ext>
            </a:extLst>
          </p:cNvPr>
          <p:cNvSpPr txBox="1"/>
          <p:nvPr/>
        </p:nvSpPr>
        <p:spPr>
          <a:xfrm>
            <a:off x="538065" y="1463809"/>
            <a:ext cx="474104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的输入与先验知识联系起来：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7EFE2D-7C69-4108-ABB1-76E10EAE7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111" y="4007459"/>
            <a:ext cx="6779162" cy="167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8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B4DB9FF0-E95D-47E9-A282-9816E0494DE5}"/>
              </a:ext>
            </a:extLst>
          </p:cNvPr>
          <p:cNvSpPr/>
          <p:nvPr/>
        </p:nvSpPr>
        <p:spPr>
          <a:xfrm>
            <a:off x="7819053" y="1729600"/>
            <a:ext cx="3514531" cy="29668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B2D9851-6D5D-40E4-B8A1-DC8C83B03BE2}"/>
              </a:ext>
            </a:extLst>
          </p:cNvPr>
          <p:cNvSpPr/>
          <p:nvPr/>
        </p:nvSpPr>
        <p:spPr>
          <a:xfrm>
            <a:off x="8308074" y="2004897"/>
            <a:ext cx="1847461" cy="17754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975362-F025-4B19-9EBF-E1DB85BDEAED}"/>
              </a:ext>
            </a:extLst>
          </p:cNvPr>
          <p:cNvSpPr txBox="1"/>
          <p:nvPr/>
        </p:nvSpPr>
        <p:spPr>
          <a:xfrm>
            <a:off x="385665" y="1311409"/>
            <a:ext cx="636347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可解释性方法探索：评估模型的预测能力与模型反演攻击的风险大小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3C72C-D3BB-47E1-A137-3DCA4C57045D}"/>
              </a:ext>
            </a:extLst>
          </p:cNvPr>
          <p:cNvSpPr txBox="1"/>
          <p:nvPr/>
        </p:nvSpPr>
        <p:spPr>
          <a:xfrm>
            <a:off x="385665" y="3483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方法补充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A7D64F-67F0-4DF7-987C-A60566576CB1}"/>
              </a:ext>
            </a:extLst>
          </p:cNvPr>
          <p:cNvSpPr/>
          <p:nvPr/>
        </p:nvSpPr>
        <p:spPr>
          <a:xfrm>
            <a:off x="385665" y="5312084"/>
            <a:ext cx="6113811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对文章方法做可解释性的分析，一方面丰富篇幅，另一方面增加了数学的推理过程，值得学习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6CCE207-E76F-4853-BBB2-49FAF51D63BA}"/>
              </a:ext>
            </a:extLst>
          </p:cNvPr>
          <p:cNvSpPr/>
          <p:nvPr/>
        </p:nvSpPr>
        <p:spPr>
          <a:xfrm>
            <a:off x="8944945" y="2359165"/>
            <a:ext cx="1231642" cy="1219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真实分布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94C4DC-BAA6-482F-B68F-738706A8AB52}"/>
              </a:ext>
            </a:extLst>
          </p:cNvPr>
          <p:cNvSpPr/>
          <p:nvPr/>
        </p:nvSpPr>
        <p:spPr>
          <a:xfrm>
            <a:off x="8188447" y="2645599"/>
            <a:ext cx="897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/>
              <a:t>A</a:t>
            </a:r>
            <a:r>
              <a:rPr lang="zh-CN" altLang="en-US" sz="1000" dirty="0"/>
              <a:t>模型预测能力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17652D-BC7B-46C4-AEA6-5120EA70168C}"/>
              </a:ext>
            </a:extLst>
          </p:cNvPr>
          <p:cNvSpPr/>
          <p:nvPr/>
        </p:nvSpPr>
        <p:spPr>
          <a:xfrm>
            <a:off x="9085625" y="4055654"/>
            <a:ext cx="897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/>
              <a:t>B</a:t>
            </a:r>
            <a:r>
              <a:rPr lang="zh-CN" altLang="en-US" sz="1000" dirty="0"/>
              <a:t>模型预测能力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F72CC7-2AAD-4BF1-930C-731282447F02}"/>
              </a:ext>
            </a:extLst>
          </p:cNvPr>
          <p:cNvSpPr/>
          <p:nvPr/>
        </p:nvSpPr>
        <p:spPr>
          <a:xfrm>
            <a:off x="9287069" y="3111982"/>
            <a:ext cx="447870" cy="383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C38ABE-21F7-46CF-9B44-9C23E9D4E337}"/>
              </a:ext>
            </a:extLst>
          </p:cNvPr>
          <p:cNvSpPr/>
          <p:nvPr/>
        </p:nvSpPr>
        <p:spPr>
          <a:xfrm>
            <a:off x="9157275" y="3120732"/>
            <a:ext cx="672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/>
              <a:t>C</a:t>
            </a:r>
            <a:r>
              <a:rPr lang="zh-CN" altLang="en-US" sz="1000" dirty="0"/>
              <a:t>模型预测能力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6C5871C-AE87-48E6-BFD1-455E371D55FD}"/>
              </a:ext>
            </a:extLst>
          </p:cNvPr>
          <p:cNvSpPr/>
          <p:nvPr/>
        </p:nvSpPr>
        <p:spPr>
          <a:xfrm>
            <a:off x="11041671" y="4287480"/>
            <a:ext cx="696687" cy="6407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模型反演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B3B93A7-CCA6-4518-8900-292EA0F2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27" y="2101990"/>
            <a:ext cx="4591050" cy="866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77E0C8B-53E7-43F5-AFE0-2317F1E4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557" y="3320787"/>
            <a:ext cx="4953000" cy="12096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30DA38B-6F2B-40C1-80CD-9E90476F224E}"/>
              </a:ext>
            </a:extLst>
          </p:cNvPr>
          <p:cNvSpPr txBox="1"/>
          <p:nvPr/>
        </p:nvSpPr>
        <p:spPr>
          <a:xfrm>
            <a:off x="385665" y="222704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predictive power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9CBC41-5833-4B0B-95E6-353FF598A03C}"/>
              </a:ext>
            </a:extLst>
          </p:cNvPr>
          <p:cNvSpPr txBox="1"/>
          <p:nvPr/>
        </p:nvSpPr>
        <p:spPr>
          <a:xfrm>
            <a:off x="379666" y="3429000"/>
            <a:ext cx="20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预测能力强，反演效果好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BA2F31-508C-419E-A6EF-3CD769A3DCC1}"/>
              </a:ext>
            </a:extLst>
          </p:cNvPr>
          <p:cNvSpPr/>
          <p:nvPr/>
        </p:nvSpPr>
        <p:spPr>
          <a:xfrm>
            <a:off x="7819053" y="5209827"/>
            <a:ext cx="389030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反演能力 正常模型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欠拟合模型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那么       正常模型？过拟合模型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7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975362-F025-4B19-9EBF-E1DB85BDEAED}"/>
              </a:ext>
            </a:extLst>
          </p:cNvPr>
          <p:cNvSpPr txBox="1"/>
          <p:nvPr/>
        </p:nvSpPr>
        <p:spPr>
          <a:xfrm>
            <a:off x="385665" y="1311409"/>
            <a:ext cx="636347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黑盒攻击：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将白盒梯度计算的过程替换成黑盒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梯度估计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将“利用目标模型作为特征提取器训练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”替换为“利用一个现有模型作为特征提取器训练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3C72C-D3BB-47E1-A137-3DCA4C57045D}"/>
              </a:ext>
            </a:extLst>
          </p:cNvPr>
          <p:cNvSpPr txBox="1"/>
          <p:nvPr/>
        </p:nvSpPr>
        <p:spPr>
          <a:xfrm>
            <a:off x="385665" y="3483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改进角度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94699E-B67F-4493-8847-36A0D09F19A8}"/>
              </a:ext>
            </a:extLst>
          </p:cNvPr>
          <p:cNvSpPr txBox="1"/>
          <p:nvPr/>
        </p:nvSpPr>
        <p:spPr>
          <a:xfrm>
            <a:off x="385665" y="3219904"/>
            <a:ext cx="6363478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提速：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白盒提速：基于对抗样本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黑盒提速：基于梯度的高维属性</a:t>
            </a:r>
          </a:p>
        </p:txBody>
      </p:sp>
    </p:spTree>
    <p:extLst>
      <p:ext uri="{BB962C8B-B14F-4D97-AF65-F5344CB8AC3E}">
        <p14:creationId xmlns:p14="http://schemas.microsoft.com/office/powerpoint/2010/main" val="284972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27593D-820F-48EA-8C5B-531300E7932D}"/>
              </a:ext>
            </a:extLst>
          </p:cNvPr>
          <p:cNvSpPr txBox="1"/>
          <p:nvPr/>
        </p:nvSpPr>
        <p:spPr>
          <a:xfrm>
            <a:off x="385665" y="3483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50D1B6-C973-44BF-9CF9-6E266E78155A}"/>
              </a:ext>
            </a:extLst>
          </p:cNvPr>
          <p:cNvSpPr txBox="1"/>
          <p:nvPr/>
        </p:nvSpPr>
        <p:spPr>
          <a:xfrm>
            <a:off x="385665" y="1641090"/>
            <a:ext cx="6363478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很高的反演样本质量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可解释性方法的补充，提供了一种丰富文章和实验的思路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136AD6-04DD-4FDC-AC9B-5E08C7401D40}"/>
              </a:ext>
            </a:extLst>
          </p:cNvPr>
          <p:cNvSpPr txBox="1"/>
          <p:nvPr/>
        </p:nvSpPr>
        <p:spPr>
          <a:xfrm>
            <a:off x="385665" y="3481628"/>
            <a:ext cx="6363478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可进一步研究的点：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黑盒攻击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4F2BD-AA78-4EBA-95EE-EB993F7036B9}"/>
              </a:ext>
            </a:extLst>
          </p:cNvPr>
          <p:cNvSpPr txBox="1"/>
          <p:nvPr/>
        </p:nvSpPr>
        <p:spPr>
          <a:xfrm>
            <a:off x="6749143" y="1801326"/>
            <a:ext cx="4976326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为了解决针对深度学习模型的模型反演攻击效果差的问题，文章提出了一种基于生成模型的反演攻击方法。方法利用在公开数据集上训练得到的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模型作为图像真实性的保障，将针对反演样本的直接梯度下降转化为了针对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模型输入隐变量的梯度下降。极大提高了针对深度学习模型的反演攻击成功率。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92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656</Words>
  <Application>Microsoft Office PowerPoint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Yixiao</dc:creator>
  <cp:lastModifiedBy>Xu Yixiao</cp:lastModifiedBy>
  <cp:revision>30</cp:revision>
  <dcterms:created xsi:type="dcterms:W3CDTF">2022-03-30T03:16:36Z</dcterms:created>
  <dcterms:modified xsi:type="dcterms:W3CDTF">2022-04-01T06:17:14Z</dcterms:modified>
</cp:coreProperties>
</file>